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Linux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1"/>
                </a:solidFill>
              </a:rPr>
              <a:t>Partitions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9) To add the partitions in partition table or make them active.</a:t>
            </a:r>
          </a:p>
          <a:p>
            <a:pPr>
              <a:buNone/>
            </a:pPr>
            <a:r>
              <a:rPr lang="en-US" sz="3600" b="1" dirty="0" err="1"/>
              <a:t>partx</a:t>
            </a:r>
            <a:r>
              <a:rPr lang="en-US" sz="3600" b="1" dirty="0"/>
              <a:t> –a /dev/</a:t>
            </a:r>
            <a:r>
              <a:rPr lang="en-US" sz="3600" b="1" dirty="0" err="1"/>
              <a:t>sda</a:t>
            </a:r>
            <a:endParaRPr lang="en-US" sz="3600" b="1" dirty="0"/>
          </a:p>
          <a:p>
            <a:pPr>
              <a:buNone/>
            </a:pPr>
            <a:r>
              <a:rPr lang="en-US" sz="3600" b="1" dirty="0" err="1"/>
              <a:t>partx</a:t>
            </a:r>
            <a:r>
              <a:rPr lang="en-US" sz="3600" b="1" dirty="0"/>
              <a:t> –a /dev/</a:t>
            </a:r>
            <a:r>
              <a:rPr lang="en-US" sz="3600" b="1" dirty="0" err="1"/>
              <a:t>sda</a:t>
            </a:r>
            <a:endParaRPr lang="en-US" sz="3600" b="1" dirty="0"/>
          </a:p>
          <a:p>
            <a:pPr>
              <a:buNone/>
            </a:pPr>
            <a:r>
              <a:rPr lang="en-US" dirty="0"/>
              <a:t>Or we can reboot system.</a:t>
            </a:r>
          </a:p>
          <a:p>
            <a:pPr>
              <a:buNone/>
            </a:pPr>
            <a:r>
              <a:rPr lang="en-US" dirty="0"/>
              <a:t>10) Format the partition created</a:t>
            </a:r>
          </a:p>
          <a:p>
            <a:pPr>
              <a:buNone/>
            </a:pPr>
            <a:r>
              <a:rPr lang="en-US" sz="3600" b="1" dirty="0"/>
              <a:t>Mkfs.ext4 /dev/</a:t>
            </a:r>
            <a:r>
              <a:rPr lang="en-US" sz="3600" b="1" dirty="0" err="1"/>
              <a:t>sda</a:t>
            </a:r>
            <a:r>
              <a:rPr lang="en-US" sz="3600" b="1" dirty="0"/>
              <a:t>(no.)</a:t>
            </a:r>
          </a:p>
          <a:p>
            <a:pPr>
              <a:buNone/>
            </a:pPr>
            <a:r>
              <a:rPr lang="en-US" dirty="0"/>
              <a:t>11) Create directory on which partition is to be mounted.</a:t>
            </a:r>
          </a:p>
          <a:p>
            <a:pPr>
              <a:buNone/>
            </a:pPr>
            <a:r>
              <a:rPr lang="en-US" sz="3600" b="1" dirty="0" err="1"/>
              <a:t>mkdir</a:t>
            </a:r>
            <a:r>
              <a:rPr lang="en-US" sz="3600" b="1" dirty="0"/>
              <a:t> /</a:t>
            </a:r>
            <a:r>
              <a:rPr lang="en-US" sz="3600" b="1" dirty="0" err="1"/>
              <a:t>redhat</a:t>
            </a:r>
            <a:endParaRPr lang="en-US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12) Now mount the partition created on </a:t>
            </a:r>
            <a:r>
              <a:rPr lang="en-US" sz="3600" b="1" dirty="0"/>
              <a:t>“/</a:t>
            </a:r>
            <a:r>
              <a:rPr lang="en-US" sz="3600" b="1" dirty="0" err="1"/>
              <a:t>redhat</a:t>
            </a:r>
            <a:r>
              <a:rPr lang="en-US" sz="3600" b="1" dirty="0"/>
              <a:t>”</a:t>
            </a:r>
            <a:endParaRPr lang="en-US" b="1" dirty="0"/>
          </a:p>
          <a:p>
            <a:pPr>
              <a:buNone/>
            </a:pPr>
            <a:r>
              <a:rPr lang="en-US" sz="4000" b="1" dirty="0"/>
              <a:t>Mount /dev/</a:t>
            </a:r>
            <a:r>
              <a:rPr lang="en-US" sz="4000" b="1" dirty="0" err="1"/>
              <a:t>sda</a:t>
            </a:r>
            <a:r>
              <a:rPr lang="en-US" sz="4000" b="1" dirty="0"/>
              <a:t>(no.) /</a:t>
            </a:r>
            <a:r>
              <a:rPr lang="en-US" sz="4000" b="1" dirty="0" err="1"/>
              <a:t>redhat</a:t>
            </a:r>
            <a:endParaRPr lang="en-US" sz="4000" b="1" dirty="0"/>
          </a:p>
          <a:p>
            <a:pPr>
              <a:buNone/>
            </a:pPr>
            <a:r>
              <a:rPr lang="en-US" dirty="0"/>
              <a:t>13) This will mount it temporary, for permanent mounting put the entry of partition in </a:t>
            </a:r>
            <a:r>
              <a:rPr lang="en-US" sz="3600" b="1" dirty="0"/>
              <a:t>“/etc/</a:t>
            </a:r>
            <a:r>
              <a:rPr lang="en-US" sz="3600" b="1" dirty="0" err="1"/>
              <a:t>fstab</a:t>
            </a:r>
            <a:r>
              <a:rPr lang="en-US" sz="3600" b="1" dirty="0"/>
              <a:t>” </a:t>
            </a:r>
            <a:r>
              <a:rPr lang="en-US" dirty="0"/>
              <a:t>file.</a:t>
            </a:r>
          </a:p>
          <a:p>
            <a:pPr>
              <a:buNone/>
            </a:pPr>
            <a:r>
              <a:rPr lang="en-US" sz="4000" b="1" dirty="0"/>
              <a:t>vim /etc/</a:t>
            </a:r>
            <a:r>
              <a:rPr lang="en-US" sz="4000" b="1" dirty="0" err="1"/>
              <a:t>fstab</a:t>
            </a:r>
            <a:endParaRPr lang="en-US" sz="4000" b="1" dirty="0"/>
          </a:p>
          <a:p>
            <a:pPr>
              <a:buNone/>
            </a:pPr>
            <a:r>
              <a:rPr lang="en-US" b="1" dirty="0"/>
              <a:t>/dev/</a:t>
            </a:r>
            <a:r>
              <a:rPr lang="en-US" b="1" dirty="0" err="1"/>
              <a:t>sda</a:t>
            </a:r>
            <a:r>
              <a:rPr lang="en-US" b="1" dirty="0"/>
              <a:t>(no.)  /</a:t>
            </a:r>
            <a:r>
              <a:rPr lang="en-US" b="1" dirty="0" err="1"/>
              <a:t>redhat</a:t>
            </a:r>
            <a:r>
              <a:rPr lang="en-US" b="1" dirty="0"/>
              <a:t>  ext4     </a:t>
            </a:r>
            <a:r>
              <a:rPr lang="en-US" b="1" dirty="0" err="1"/>
              <a:t>rw</a:t>
            </a:r>
            <a:r>
              <a:rPr lang="en-US" b="1" dirty="0"/>
              <a:t> 	0  	 0</a:t>
            </a:r>
          </a:p>
          <a:p>
            <a:pPr>
              <a:buNone/>
            </a:pPr>
            <a:r>
              <a:rPr lang="en-US" dirty="0"/>
              <a:t>14) Check by</a:t>
            </a:r>
          </a:p>
          <a:p>
            <a:pPr>
              <a:buNone/>
            </a:pPr>
            <a:r>
              <a:rPr lang="en-US" sz="3600" b="1" dirty="0" err="1"/>
              <a:t>df</a:t>
            </a:r>
            <a:r>
              <a:rPr lang="en-US" sz="3600" b="1" dirty="0"/>
              <a:t> -h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/>
              <a:t>UUID (Universal Unique Identifier)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It is substitute for partition name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</a:t>
            </a:r>
            <a:r>
              <a:rPr lang="en-US" dirty="0" err="1"/>
              <a:t>fstab</a:t>
            </a:r>
            <a:r>
              <a:rPr lang="en-US" dirty="0"/>
              <a:t> file we can give Name/UUID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UUID can be viewed if partition is not identified.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 view UUID command is “</a:t>
            </a:r>
            <a:r>
              <a:rPr lang="en-US" dirty="0" err="1"/>
              <a:t>bkid</a:t>
            </a:r>
            <a:r>
              <a:rPr lang="en-US" dirty="0"/>
              <a:t>”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UUID is generated automatically during partitioning.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err="1"/>
              <a:t>fstab</a:t>
            </a:r>
            <a:r>
              <a:rPr lang="en-US" sz="4800" b="1" dirty="0"/>
              <a:t> file fields </a:t>
            </a:r>
            <a:r>
              <a:rPr lang="en-US" sz="4800" b="1" dirty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Field </a:t>
            </a:r>
            <a:r>
              <a:rPr lang="en-US" dirty="0">
                <a:sym typeface="Wingdings" pitchFamily="2" charset="2"/>
              </a:rPr>
              <a:t> Mention file system or partition info.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2</a:t>
            </a:r>
            <a:r>
              <a:rPr lang="en-US" baseline="30000" dirty="0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 Field  Define the Mount point on which partition is mounted.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3</a:t>
            </a:r>
            <a:r>
              <a:rPr lang="en-US" baseline="30000" dirty="0">
                <a:sym typeface="Wingdings" pitchFamily="2" charset="2"/>
              </a:rPr>
              <a:t>rd</a:t>
            </a:r>
            <a:r>
              <a:rPr lang="en-US" dirty="0">
                <a:sym typeface="Wingdings" pitchFamily="2" charset="2"/>
              </a:rPr>
              <a:t> Field  File system </a:t>
            </a:r>
            <a:r>
              <a:rPr lang="en-US" b="1" dirty="0">
                <a:sym typeface="Wingdings" pitchFamily="2" charset="2"/>
              </a:rPr>
              <a:t>(ext2,ext3,ext4,nfs)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4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Field  Partition permissions, Options </a:t>
            </a:r>
            <a:r>
              <a:rPr lang="en-US" b="1" dirty="0">
                <a:sym typeface="Wingdings" pitchFamily="2" charset="2"/>
              </a:rPr>
              <a:t>(</a:t>
            </a:r>
            <a:r>
              <a:rPr lang="en-US" b="1" dirty="0" err="1">
                <a:sym typeface="Wingdings" pitchFamily="2" charset="2"/>
              </a:rPr>
              <a:t>ro</a:t>
            </a:r>
            <a:r>
              <a:rPr lang="en-US" b="1" dirty="0">
                <a:sym typeface="Wingdings" pitchFamily="2" charset="2"/>
              </a:rPr>
              <a:t>, </a:t>
            </a:r>
            <a:r>
              <a:rPr lang="en-US" b="1" dirty="0" err="1">
                <a:sym typeface="Wingdings" pitchFamily="2" charset="2"/>
              </a:rPr>
              <a:t>rw</a:t>
            </a:r>
            <a:r>
              <a:rPr lang="en-US" b="1" dirty="0">
                <a:sym typeface="Wingdings" pitchFamily="2" charset="2"/>
              </a:rPr>
              <a:t>, sync, </a:t>
            </a:r>
            <a:r>
              <a:rPr lang="en-US" b="1" dirty="0" err="1">
                <a:sym typeface="Wingdings" pitchFamily="2" charset="2"/>
              </a:rPr>
              <a:t>async</a:t>
            </a:r>
            <a:r>
              <a:rPr lang="en-US" b="1" dirty="0">
                <a:sym typeface="Wingdings" pitchFamily="2" charset="2"/>
              </a:rPr>
              <a:t>, </a:t>
            </a:r>
            <a:r>
              <a:rPr lang="en-US" b="1" dirty="0" err="1">
                <a:sym typeface="Wingdings" pitchFamily="2" charset="2"/>
              </a:rPr>
              <a:t>nosuid</a:t>
            </a:r>
            <a:r>
              <a:rPr lang="en-US" b="1" dirty="0">
                <a:sym typeface="Wingdings" pitchFamily="2" charset="2"/>
              </a:rPr>
              <a:t>, </a:t>
            </a:r>
            <a:r>
              <a:rPr lang="en-US" b="1" dirty="0" err="1">
                <a:sym typeface="Wingdings" pitchFamily="2" charset="2"/>
              </a:rPr>
              <a:t>pri</a:t>
            </a:r>
            <a:r>
              <a:rPr lang="en-US" b="1" dirty="0">
                <a:sym typeface="Wingdings" pitchFamily="2" charset="2"/>
              </a:rPr>
              <a:t>, defaults).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5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Field  Dumping Frequency </a:t>
            </a:r>
            <a:r>
              <a:rPr lang="en-US" b="1" dirty="0">
                <a:sym typeface="Wingdings" pitchFamily="2" charset="2"/>
              </a:rPr>
              <a:t>[0- don’t take backup, 1- take backup alternate day]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>
                <a:sym typeface="Wingdings" pitchFamily="2" charset="2"/>
              </a:rPr>
              <a:t>6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Field  File system check</a:t>
            </a:r>
            <a:r>
              <a:rPr lang="en-US" b="1" dirty="0">
                <a:sym typeface="Wingdings" pitchFamily="2" charset="2"/>
              </a:rPr>
              <a:t>.[ 0- don’t scan file system, 1- scan root system, 2- scan file system other than root]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Example- </a:t>
            </a:r>
          </a:p>
          <a:p>
            <a:pPr>
              <a:buNone/>
            </a:pPr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		    2</a:t>
            </a:r>
            <a:r>
              <a:rPr lang="en-US" b="1" baseline="30000" dirty="0"/>
              <a:t>nd</a:t>
            </a:r>
            <a:r>
              <a:rPr lang="en-US" b="1" dirty="0"/>
              <a:t>		3</a:t>
            </a:r>
            <a:r>
              <a:rPr lang="en-US" b="1" baseline="30000" dirty="0"/>
              <a:t>rd</a:t>
            </a:r>
            <a:r>
              <a:rPr lang="en-US" b="1" dirty="0"/>
              <a:t>	     4</a:t>
            </a:r>
            <a:r>
              <a:rPr lang="en-US" b="1" baseline="30000" dirty="0"/>
              <a:t>th</a:t>
            </a:r>
            <a:r>
              <a:rPr lang="en-US" b="1" dirty="0"/>
              <a:t>	   	5</a:t>
            </a:r>
            <a:r>
              <a:rPr lang="en-US" b="1" baseline="30000" dirty="0"/>
              <a:t>th</a:t>
            </a:r>
            <a:r>
              <a:rPr lang="en-US" b="1" dirty="0"/>
              <a:t>	6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/dev/sda8	/</a:t>
            </a:r>
            <a:r>
              <a:rPr lang="en-US" b="1" dirty="0" err="1"/>
              <a:t>redhat</a:t>
            </a:r>
            <a:r>
              <a:rPr lang="en-US" b="1"/>
              <a:t>    ext4</a:t>
            </a:r>
            <a:r>
              <a:rPr lang="en-US" b="1" dirty="0"/>
              <a:t>	defaults	0        0</a:t>
            </a: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/>
              <a:t>Swap Partition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It is partition created on hard disk, which is used as virtual RAM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When any process requires RAM memory, but it is full due to other processes running on it, then this memory/partition is utilized.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Normally it is created double of physical RAM memory size.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 dirty="0"/>
          </a:p>
          <a:p>
            <a:pPr>
              <a:buNone/>
            </a:pPr>
            <a:r>
              <a:rPr lang="en-US" dirty="0"/>
              <a:t>				SWAPIN (Process kept on Swap)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SWAPOUT ( Process taken out from swap)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477000" y="2438400"/>
            <a:ext cx="1981200" cy="2057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SWAP </a:t>
            </a:r>
          </a:p>
          <a:p>
            <a:pPr algn="ctr"/>
            <a:r>
              <a:rPr lang="en-US" sz="2400" b="1" dirty="0"/>
              <a:t>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743200"/>
            <a:ext cx="26670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RAM 2GB</a:t>
            </a:r>
          </a:p>
        </p:txBody>
      </p:sp>
      <p:sp>
        <p:nvSpPr>
          <p:cNvPr id="6" name="Arc 5"/>
          <p:cNvSpPr/>
          <p:nvPr/>
        </p:nvSpPr>
        <p:spPr>
          <a:xfrm>
            <a:off x="3048000" y="2057400"/>
            <a:ext cx="3429000" cy="533400"/>
          </a:xfrm>
          <a:prstGeom prst="arc">
            <a:avLst>
              <a:gd name="adj1" fmla="val 10985828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flipV="1">
            <a:off x="2971800" y="4114800"/>
            <a:ext cx="3429000" cy="533400"/>
          </a:xfrm>
          <a:prstGeom prst="arc">
            <a:avLst>
              <a:gd name="adj1" fmla="val 10985828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1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/>
              <a:t>Steps to create Swap Partition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/>
              <a:t>To check swap partition</a:t>
            </a:r>
          </a:p>
          <a:p>
            <a:pPr marL="514350" indent="-514350">
              <a:buNone/>
            </a:pPr>
            <a:r>
              <a:rPr lang="en-US" b="1" dirty="0"/>
              <a:t>free –m</a:t>
            </a:r>
          </a:p>
          <a:p>
            <a:pPr marL="514350" indent="-514350">
              <a:buNone/>
            </a:pPr>
            <a:r>
              <a:rPr lang="en-US" dirty="0"/>
              <a:t>2) Check for the free space available</a:t>
            </a:r>
          </a:p>
          <a:p>
            <a:pPr marL="514350" indent="-514350">
              <a:buNone/>
            </a:pPr>
            <a:r>
              <a:rPr lang="en-US" sz="3600" b="1" dirty="0"/>
              <a:t>parted </a:t>
            </a:r>
          </a:p>
          <a:p>
            <a:pPr marL="514350" indent="-514350">
              <a:buNone/>
            </a:pPr>
            <a:r>
              <a:rPr lang="en-US" sz="3600" b="1" dirty="0"/>
              <a:t>print free</a:t>
            </a:r>
          </a:p>
          <a:p>
            <a:pPr marL="514350" indent="-514350">
              <a:buNone/>
            </a:pPr>
            <a:r>
              <a:rPr lang="en-US" sz="3600" b="1" dirty="0"/>
              <a:t>quit</a:t>
            </a:r>
          </a:p>
          <a:p>
            <a:pPr marL="514350" indent="-514350">
              <a:buNone/>
            </a:pPr>
            <a:r>
              <a:rPr lang="en-US" dirty="0"/>
              <a:t>3) Now use </a:t>
            </a:r>
            <a:r>
              <a:rPr lang="en-US" dirty="0" err="1"/>
              <a:t>fdisk</a:t>
            </a:r>
            <a:r>
              <a:rPr lang="en-US" dirty="0"/>
              <a:t> for creating new swap partition</a:t>
            </a:r>
          </a:p>
          <a:p>
            <a:pPr marL="514350" indent="-514350">
              <a:buNone/>
            </a:pPr>
            <a:r>
              <a:rPr lang="en-US" sz="3600" b="1" dirty="0" err="1"/>
              <a:t>fdisk</a:t>
            </a:r>
            <a:r>
              <a:rPr lang="en-US" sz="3600" b="1" dirty="0"/>
              <a:t> /dev/</a:t>
            </a:r>
            <a:r>
              <a:rPr lang="en-US" sz="3600" b="1" dirty="0" err="1"/>
              <a:t>sda</a:t>
            </a:r>
            <a:endParaRPr lang="en-US" sz="3600" b="1" dirty="0"/>
          </a:p>
          <a:p>
            <a:pPr marL="514350" indent="-514350">
              <a:buNone/>
            </a:pPr>
            <a:r>
              <a:rPr lang="en-US" dirty="0"/>
              <a:t>4) Press </a:t>
            </a:r>
            <a:r>
              <a:rPr lang="en-US" b="1" dirty="0"/>
              <a:t>“p” </a:t>
            </a:r>
            <a:r>
              <a:rPr lang="en-US" dirty="0"/>
              <a:t>&amp; enter to view partition table.</a:t>
            </a:r>
          </a:p>
        </p:txBody>
      </p:sp>
    </p:spTree>
    <p:extLst>
      <p:ext uri="{BB962C8B-B14F-4D97-AF65-F5344CB8AC3E}">
        <p14:creationId xmlns:p14="http://schemas.microsoft.com/office/powerpoint/2010/main" val="9332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5) Press </a:t>
            </a:r>
            <a:r>
              <a:rPr lang="en-US" b="1" dirty="0"/>
              <a:t>“n” </a:t>
            </a:r>
            <a:r>
              <a:rPr lang="en-US" dirty="0"/>
              <a:t>&amp; enter to create new partition</a:t>
            </a:r>
          </a:p>
          <a:p>
            <a:pPr>
              <a:buNone/>
            </a:pPr>
            <a:r>
              <a:rPr lang="en-US" dirty="0"/>
              <a:t>6) First cylinder = (enter end sector of last partition)</a:t>
            </a:r>
          </a:p>
          <a:p>
            <a:pPr>
              <a:buNone/>
            </a:pPr>
            <a:r>
              <a:rPr lang="en-US" dirty="0"/>
              <a:t>7) Last cylinder = </a:t>
            </a:r>
            <a:r>
              <a:rPr lang="en-US" b="1" dirty="0"/>
              <a:t>+</a:t>
            </a:r>
            <a:r>
              <a:rPr lang="en-US" dirty="0"/>
              <a:t>(Enter size in K,M,G)</a:t>
            </a:r>
          </a:p>
          <a:p>
            <a:pPr>
              <a:buNone/>
            </a:pPr>
            <a:r>
              <a:rPr lang="en-US" dirty="0"/>
              <a:t>8) Press </a:t>
            </a:r>
            <a:r>
              <a:rPr lang="en-US" b="1" dirty="0"/>
              <a:t>“p” </a:t>
            </a:r>
            <a:r>
              <a:rPr lang="en-US" dirty="0"/>
              <a:t>&amp; enter to view partition table.</a:t>
            </a:r>
          </a:p>
          <a:p>
            <a:pPr>
              <a:buNone/>
            </a:pPr>
            <a:r>
              <a:rPr lang="en-US" dirty="0"/>
              <a:t>9) Press </a:t>
            </a:r>
            <a:r>
              <a:rPr lang="en-US" b="1" dirty="0"/>
              <a:t>“t”</a:t>
            </a:r>
            <a:r>
              <a:rPr lang="en-US" dirty="0"/>
              <a:t> &amp; enter to change system ID </a:t>
            </a:r>
          </a:p>
          <a:p>
            <a:pPr>
              <a:buNone/>
            </a:pPr>
            <a:r>
              <a:rPr lang="en-US" dirty="0"/>
              <a:t>It ask for partition no.= (enter no. of new partition)</a:t>
            </a:r>
          </a:p>
          <a:p>
            <a:pPr>
              <a:buNone/>
            </a:pPr>
            <a:r>
              <a:rPr lang="en-US" dirty="0"/>
              <a:t>It ask for HEX code= 82</a:t>
            </a:r>
          </a:p>
          <a:p>
            <a:pPr>
              <a:buNone/>
            </a:pPr>
            <a:r>
              <a:rPr lang="en-US" dirty="0"/>
              <a:t>10) Press </a:t>
            </a:r>
            <a:r>
              <a:rPr lang="en-US" b="1" dirty="0"/>
              <a:t>“p” </a:t>
            </a:r>
            <a:r>
              <a:rPr lang="en-US" dirty="0"/>
              <a:t>&amp; enter to view partition table.</a:t>
            </a:r>
          </a:p>
          <a:p>
            <a:pPr>
              <a:buNone/>
            </a:pPr>
            <a:r>
              <a:rPr lang="en-US" dirty="0"/>
              <a:t>11) Press </a:t>
            </a:r>
            <a:r>
              <a:rPr lang="en-US" b="1" dirty="0"/>
              <a:t>“w” </a:t>
            </a:r>
            <a:r>
              <a:rPr lang="en-US" dirty="0"/>
              <a:t>&amp; enter to save the partition table.</a:t>
            </a:r>
          </a:p>
        </p:txBody>
      </p:sp>
    </p:spTree>
    <p:extLst>
      <p:ext uri="{BB962C8B-B14F-4D97-AF65-F5344CB8AC3E}">
        <p14:creationId xmlns:p14="http://schemas.microsoft.com/office/powerpoint/2010/main" val="3623306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dirty="0"/>
              <a:t>12) To add the partitions in partition table or make them active.</a:t>
            </a:r>
          </a:p>
          <a:p>
            <a:pPr>
              <a:buNone/>
            </a:pPr>
            <a:r>
              <a:rPr lang="en-US" sz="3600" b="1" dirty="0" err="1"/>
              <a:t>partx</a:t>
            </a:r>
            <a:r>
              <a:rPr lang="en-US" sz="3600" b="1" dirty="0"/>
              <a:t> –a /dev/</a:t>
            </a:r>
            <a:r>
              <a:rPr lang="en-US" sz="3600" b="1" dirty="0" err="1"/>
              <a:t>sda</a:t>
            </a:r>
            <a:endParaRPr lang="en-US" sz="3600" b="1" dirty="0"/>
          </a:p>
          <a:p>
            <a:pPr>
              <a:buNone/>
            </a:pPr>
            <a:r>
              <a:rPr lang="en-US" sz="3600" b="1" dirty="0" err="1"/>
              <a:t>partx</a:t>
            </a:r>
            <a:r>
              <a:rPr lang="en-US" sz="3600" b="1" dirty="0"/>
              <a:t> –a /dev/</a:t>
            </a:r>
            <a:r>
              <a:rPr lang="en-US" sz="3600" b="1" dirty="0" err="1"/>
              <a:t>sda</a:t>
            </a:r>
            <a:endParaRPr lang="en-US" sz="3600" b="1" dirty="0"/>
          </a:p>
          <a:p>
            <a:pPr>
              <a:buNone/>
            </a:pPr>
            <a:r>
              <a:rPr lang="en-US" dirty="0"/>
              <a:t>Or we can reboot system.</a:t>
            </a:r>
          </a:p>
          <a:p>
            <a:pPr>
              <a:buNone/>
            </a:pPr>
            <a:r>
              <a:rPr lang="en-US" dirty="0"/>
              <a:t>13) Format the partition created</a:t>
            </a:r>
          </a:p>
          <a:p>
            <a:pPr>
              <a:buNone/>
            </a:pPr>
            <a:r>
              <a:rPr lang="en-US" sz="3600" b="1" dirty="0" err="1"/>
              <a:t>Mkswap</a:t>
            </a:r>
            <a:r>
              <a:rPr lang="en-US" sz="3600" b="1" dirty="0"/>
              <a:t> /dev/</a:t>
            </a:r>
            <a:r>
              <a:rPr lang="en-US" sz="3600" b="1" dirty="0" err="1"/>
              <a:t>sda</a:t>
            </a:r>
            <a:r>
              <a:rPr lang="en-US" sz="3600" b="1" dirty="0"/>
              <a:t>(no.)</a:t>
            </a:r>
          </a:p>
          <a:p>
            <a:pPr>
              <a:buNone/>
            </a:pPr>
            <a:r>
              <a:rPr lang="en-US" dirty="0"/>
              <a:t>14)</a:t>
            </a:r>
            <a:r>
              <a:rPr lang="en-US" sz="4000" b="1" dirty="0"/>
              <a:t> vim /etc/</a:t>
            </a:r>
            <a:r>
              <a:rPr lang="en-US" sz="4000" b="1" dirty="0" err="1"/>
              <a:t>fstab</a:t>
            </a:r>
            <a:endParaRPr lang="en-US" sz="4000" b="1" dirty="0"/>
          </a:p>
          <a:p>
            <a:pPr>
              <a:buNone/>
            </a:pPr>
            <a:r>
              <a:rPr lang="en-US" b="1" dirty="0"/>
              <a:t>/dev/</a:t>
            </a:r>
            <a:r>
              <a:rPr lang="en-US" b="1" dirty="0" err="1"/>
              <a:t>sda</a:t>
            </a:r>
            <a:r>
              <a:rPr lang="en-US" b="1" dirty="0"/>
              <a:t>(no.)  swap  </a:t>
            </a:r>
            <a:r>
              <a:rPr lang="en-US" b="1" dirty="0" err="1"/>
              <a:t>swap</a:t>
            </a:r>
            <a:r>
              <a:rPr lang="en-US" b="1" dirty="0"/>
              <a:t>     defaults 	0  	 0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6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/>
              <a:t>Disk Partition </a:t>
            </a:r>
            <a:r>
              <a:rPr lang="en-US" sz="5400" b="1" dirty="0">
                <a:sym typeface="Wingdings" pitchFamily="2" charset="2"/>
              </a:rPr>
              <a:t>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sz="3600" b="1" dirty="0"/>
              <a:t>Sector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It is smallest storage unit addressable by hard disk.</a:t>
            </a:r>
          </a:p>
          <a:p>
            <a:pPr>
              <a:buNone/>
            </a:pPr>
            <a:r>
              <a:rPr lang="en-US" sz="3600" b="1" dirty="0">
                <a:sym typeface="Wingdings" pitchFamily="2" charset="2"/>
              </a:rPr>
              <a:t>1 sector=512 bytes</a:t>
            </a:r>
          </a:p>
          <a:p>
            <a:pPr>
              <a:buNone/>
            </a:pPr>
            <a:r>
              <a:rPr lang="en-US" sz="3600" b="1" dirty="0">
                <a:sym typeface="Wingdings" pitchFamily="2" charset="2"/>
              </a:rPr>
              <a:t>Track  </a:t>
            </a:r>
            <a:r>
              <a:rPr lang="en-US" dirty="0">
                <a:sym typeface="Wingdings" pitchFamily="2" charset="2"/>
              </a:rPr>
              <a:t>Circular strips of sectors</a:t>
            </a:r>
          </a:p>
          <a:p>
            <a:pPr>
              <a:buNone/>
            </a:pPr>
            <a:r>
              <a:rPr lang="en-US" sz="3600" b="1" dirty="0">
                <a:sym typeface="Wingdings" pitchFamily="2" charset="2"/>
              </a:rPr>
              <a:t>Cylinder </a:t>
            </a:r>
            <a:r>
              <a:rPr lang="en-US" dirty="0">
                <a:sym typeface="Wingdings" pitchFamily="2" charset="2"/>
              </a:rPr>
              <a:t> Collection of track.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15) </a:t>
            </a:r>
            <a:r>
              <a:rPr lang="en-US" sz="4000" b="1" dirty="0" err="1"/>
              <a:t>swapon</a:t>
            </a:r>
            <a:r>
              <a:rPr lang="en-US" sz="4000" b="1" dirty="0"/>
              <a:t> –s</a:t>
            </a:r>
            <a:endParaRPr lang="en-US" b="1" dirty="0"/>
          </a:p>
          <a:p>
            <a:pPr>
              <a:buNone/>
            </a:pPr>
            <a:r>
              <a:rPr lang="en-US" dirty="0"/>
              <a:t>16) </a:t>
            </a:r>
            <a:r>
              <a:rPr lang="en-US" sz="4000" b="1" dirty="0" err="1"/>
              <a:t>swapon</a:t>
            </a:r>
            <a:r>
              <a:rPr lang="en-US" sz="4000" b="1" dirty="0"/>
              <a:t> /dev/</a:t>
            </a:r>
            <a:r>
              <a:rPr lang="en-US" sz="4000" b="1" dirty="0" err="1"/>
              <a:t>sda</a:t>
            </a:r>
            <a:r>
              <a:rPr lang="en-US" sz="4000" b="1" dirty="0"/>
              <a:t>(no.)</a:t>
            </a:r>
            <a:endParaRPr lang="en-US" b="1" dirty="0"/>
          </a:p>
          <a:p>
            <a:pPr>
              <a:buNone/>
            </a:pPr>
            <a:r>
              <a:rPr lang="en-US" dirty="0"/>
              <a:t>17) </a:t>
            </a:r>
            <a:r>
              <a:rPr lang="en-US" sz="4000" b="1" dirty="0" err="1"/>
              <a:t>swapon</a:t>
            </a:r>
            <a:r>
              <a:rPr lang="en-US" sz="4000" b="1" dirty="0"/>
              <a:t> –s</a:t>
            </a:r>
            <a:endParaRPr lang="en-US" b="1" dirty="0"/>
          </a:p>
          <a:p>
            <a:pPr>
              <a:buNone/>
            </a:pPr>
            <a:r>
              <a:rPr lang="en-US" dirty="0"/>
              <a:t>18</a:t>
            </a:r>
            <a:r>
              <a:rPr lang="en-US"/>
              <a:t>) </a:t>
            </a:r>
            <a:r>
              <a:rPr lang="en-US" sz="4000" b="1" dirty="0"/>
              <a:t>f</a:t>
            </a:r>
            <a:r>
              <a:rPr lang="en-US" sz="4000" b="1"/>
              <a:t>ree </a:t>
            </a:r>
            <a:r>
              <a:rPr lang="en-US" sz="4000" b="1" dirty="0"/>
              <a:t>-m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8507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Logical Volume Management [LVM]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US" dirty="0"/>
              <a:t>LVM is used for management of single or multiple hard disk partition.</a:t>
            </a:r>
          </a:p>
          <a:p>
            <a:pPr>
              <a:buNone/>
            </a:pPr>
            <a:r>
              <a:rPr lang="en-US" dirty="0"/>
              <a:t>The operations that can be performed under LVM are;</a:t>
            </a:r>
          </a:p>
          <a:p>
            <a:pPr marL="514350" indent="-514350">
              <a:buAutoNum type="arabicParenR"/>
            </a:pPr>
            <a:r>
              <a:rPr lang="en-US" b="1" dirty="0"/>
              <a:t>Multiple Physical Volumes can be created.</a:t>
            </a:r>
          </a:p>
          <a:p>
            <a:pPr marL="514350" indent="-514350">
              <a:buAutoNum type="arabicParenR"/>
            </a:pPr>
            <a:r>
              <a:rPr lang="en-US" b="1" dirty="0"/>
              <a:t>Multiple Volume groups can be created.</a:t>
            </a:r>
          </a:p>
          <a:p>
            <a:pPr marL="514350" indent="-514350">
              <a:buAutoNum type="arabicParenR"/>
            </a:pPr>
            <a:r>
              <a:rPr lang="en-US" b="1" dirty="0"/>
              <a:t>Multiple Logical Volumes can be created.</a:t>
            </a:r>
          </a:p>
          <a:p>
            <a:pPr marL="514350" indent="-514350">
              <a:buAutoNum type="arabicParenR"/>
            </a:pPr>
            <a:r>
              <a:rPr lang="en-US" b="1" dirty="0"/>
              <a:t>Snapshots of Logical Volume can be created.</a:t>
            </a:r>
          </a:p>
        </p:txBody>
      </p:sp>
    </p:spTree>
    <p:extLst>
      <p:ext uri="{BB962C8B-B14F-4D97-AF65-F5344CB8AC3E}">
        <p14:creationId xmlns:p14="http://schemas.microsoft.com/office/powerpoint/2010/main" val="1266674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600" b="1" dirty="0"/>
              <a:t>Physical Volume </a:t>
            </a:r>
            <a:r>
              <a:rPr lang="en-US" dirty="0">
                <a:sym typeface="Wingdings" pitchFamily="2" charset="2"/>
              </a:rPr>
              <a:t>It consist of partition on hard disk or entire hard disk.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sym typeface="Wingdings" pitchFamily="2" charset="2"/>
              </a:rPr>
              <a:t>Volume Group </a:t>
            </a:r>
            <a:r>
              <a:rPr lang="en-US" dirty="0">
                <a:sym typeface="Wingdings" pitchFamily="2" charset="2"/>
              </a:rPr>
              <a:t> Group of one or more Physical Volumes.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sym typeface="Wingdings" pitchFamily="2" charset="2"/>
              </a:rPr>
              <a:t>Logical Volume </a:t>
            </a:r>
            <a:r>
              <a:rPr lang="en-US" dirty="0">
                <a:sym typeface="Wingdings" pitchFamily="2" charset="2"/>
              </a:rPr>
              <a:t> It is a partition or volume created from volume group.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sym typeface="Wingdings" pitchFamily="2" charset="2"/>
              </a:rPr>
              <a:t>Extend </a:t>
            </a:r>
            <a:r>
              <a:rPr lang="en-US" dirty="0">
                <a:sym typeface="Wingdings" pitchFamily="2" charset="2"/>
              </a:rPr>
              <a:t> It is segment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9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</a:t>
            </a:r>
            <a:r>
              <a:rPr lang="en-US" sz="2400" dirty="0"/>
              <a:t>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5334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/dev/sda1</a:t>
            </a:r>
          </a:p>
          <a:p>
            <a:pPr algn="ctr"/>
            <a:r>
              <a:rPr lang="en-US" sz="2400" b="1" dirty="0"/>
              <a:t>1G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5334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/dev/sda2</a:t>
            </a:r>
          </a:p>
          <a:p>
            <a:pPr algn="ctr"/>
            <a:r>
              <a:rPr lang="en-US" sz="2400" b="1" dirty="0"/>
              <a:t>1G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77000" y="5334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/dev/sda3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3448050" y="552449"/>
            <a:ext cx="381000" cy="3695700"/>
          </a:xfrm>
          <a:prstGeom prst="rightBrace">
            <a:avLst>
              <a:gd name="adj1" fmla="val 128333"/>
              <a:gd name="adj2" fmla="val 511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057400" y="2667000"/>
            <a:ext cx="3200400" cy="1600200"/>
            <a:chOff x="2057400" y="2667000"/>
            <a:chExt cx="3048000" cy="1372394"/>
          </a:xfrm>
        </p:grpSpPr>
        <p:sp>
          <p:nvSpPr>
            <p:cNvPr id="7" name="Rectangle 6"/>
            <p:cNvSpPr/>
            <p:nvPr/>
          </p:nvSpPr>
          <p:spPr>
            <a:xfrm>
              <a:off x="2057400" y="2667000"/>
              <a:ext cx="30480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057400" y="2970212"/>
              <a:ext cx="3048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057400" y="3351212"/>
              <a:ext cx="3048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57400" y="3733800"/>
              <a:ext cx="3048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980406" y="3352800"/>
              <a:ext cx="13716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667794" y="3352006"/>
              <a:ext cx="13716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3275805" y="3352006"/>
              <a:ext cx="13716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3885406" y="3352006"/>
              <a:ext cx="13716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33600" y="4724400"/>
            <a:ext cx="2895600" cy="1295400"/>
            <a:chOff x="2133600" y="4724400"/>
            <a:chExt cx="2514600" cy="990600"/>
          </a:xfrm>
        </p:grpSpPr>
        <p:sp>
          <p:nvSpPr>
            <p:cNvPr id="8" name="Rectangle 7"/>
            <p:cNvSpPr/>
            <p:nvPr/>
          </p:nvSpPr>
          <p:spPr>
            <a:xfrm>
              <a:off x="2133600" y="4724400"/>
              <a:ext cx="25146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133600" y="5407024"/>
              <a:ext cx="25146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2475706" y="5218906"/>
              <a:ext cx="9906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133600" y="5026818"/>
              <a:ext cx="2514600" cy="23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3313906" y="5218906"/>
              <a:ext cx="9906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133600" y="2667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19400" y="2667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29000" y="2667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3897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24400" y="3886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622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66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27432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Volume Group (VG) (</a:t>
            </a:r>
            <a:r>
              <a:rPr lang="en-US" b="1" dirty="0" err="1"/>
              <a:t>redhatVG</a:t>
            </a:r>
            <a:r>
              <a:rPr lang="en-US" b="1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" y="228600"/>
            <a:ext cx="738664" cy="190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Physical Volume</a:t>
            </a:r>
          </a:p>
          <a:p>
            <a:pPr algn="ctr"/>
            <a:r>
              <a:rPr lang="en-US" b="1" dirty="0"/>
              <a:t>(PV)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0136" y="4419600"/>
            <a:ext cx="1015663" cy="190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Logical Volume</a:t>
            </a:r>
          </a:p>
          <a:p>
            <a:pPr algn="ctr"/>
            <a:r>
              <a:rPr lang="en-US" b="1" dirty="0"/>
              <a:t>(LV)</a:t>
            </a:r>
          </a:p>
          <a:p>
            <a:pPr algn="ctr"/>
            <a:r>
              <a:rPr lang="en-US" b="1" dirty="0"/>
              <a:t>(</a:t>
            </a:r>
            <a:r>
              <a:rPr lang="en-US" b="1" dirty="0" err="1"/>
              <a:t>redhatLV</a:t>
            </a:r>
            <a:r>
              <a:rPr lang="en-US" b="1" dirty="0"/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7800" y="5181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LE= Logical Extend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860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336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10200" y="3135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2GB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71800" y="6096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500MB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0" y="3581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PE= Physical Extend</a:t>
            </a:r>
          </a:p>
          <a:p>
            <a:r>
              <a:rPr lang="en-US" b="1" dirty="0"/>
              <a:t>2MB, 4MB, 8MB,…..</a:t>
            </a:r>
          </a:p>
        </p:txBody>
      </p:sp>
    </p:spTree>
    <p:extLst>
      <p:ext uri="{BB962C8B-B14F-4D97-AF65-F5344CB8AC3E}">
        <p14:creationId xmlns:p14="http://schemas.microsoft.com/office/powerpoint/2010/main" val="1319355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/>
              <a:t>Steps to create Logical Volume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Check for free space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 marL="514350" indent="-514350">
              <a:buNone/>
            </a:pPr>
            <a:r>
              <a:rPr lang="en-US" sz="3600" b="1" dirty="0">
                <a:sym typeface="Wingdings" pitchFamily="2" charset="2"/>
              </a:rPr>
              <a:t>parted </a:t>
            </a:r>
          </a:p>
          <a:p>
            <a:pPr marL="514350" indent="-514350">
              <a:buNone/>
            </a:pPr>
            <a:r>
              <a:rPr lang="en-US" sz="3600" b="1" dirty="0">
                <a:sym typeface="Wingdings" pitchFamily="2" charset="2"/>
              </a:rPr>
              <a:t>Print free</a:t>
            </a:r>
          </a:p>
          <a:p>
            <a:pPr marL="514350" indent="-514350">
              <a:buNone/>
            </a:pPr>
            <a:r>
              <a:rPr lang="en-US" sz="3600" b="1" dirty="0">
                <a:sym typeface="Wingdings" pitchFamily="2" charset="2"/>
              </a:rPr>
              <a:t>q</a:t>
            </a:r>
          </a:p>
          <a:p>
            <a:pPr marL="514350" indent="-514350">
              <a:buNone/>
            </a:pPr>
            <a:r>
              <a:rPr lang="en-US" dirty="0"/>
              <a:t>2) Now create partition by </a:t>
            </a:r>
            <a:r>
              <a:rPr lang="en-US" dirty="0" err="1"/>
              <a:t>Fdisk</a:t>
            </a:r>
            <a:r>
              <a:rPr lang="en-US" dirty="0"/>
              <a:t> command</a:t>
            </a:r>
          </a:p>
          <a:p>
            <a:pPr marL="514350" indent="-514350">
              <a:buNone/>
            </a:pPr>
            <a:r>
              <a:rPr lang="en-US" sz="3600" b="1" dirty="0" err="1"/>
              <a:t>fdisk</a:t>
            </a:r>
            <a:r>
              <a:rPr lang="en-US" sz="3600" b="1" dirty="0"/>
              <a:t> /dev/</a:t>
            </a:r>
            <a:r>
              <a:rPr lang="en-US" sz="3600" b="1" dirty="0" err="1"/>
              <a:t>sda</a:t>
            </a:r>
            <a:endParaRPr lang="en-US" sz="3600" b="1" dirty="0"/>
          </a:p>
          <a:p>
            <a:pPr marL="514350" indent="-514350">
              <a:buNone/>
            </a:pPr>
            <a:r>
              <a:rPr lang="en-US" dirty="0"/>
              <a:t>3) Press </a:t>
            </a:r>
            <a:r>
              <a:rPr lang="en-US" b="1" dirty="0"/>
              <a:t>“p” </a:t>
            </a:r>
            <a:r>
              <a:rPr lang="en-US" dirty="0"/>
              <a:t>&amp; enter to print the partition table.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21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4) Press </a:t>
            </a:r>
            <a:r>
              <a:rPr lang="en-US" b="1" dirty="0"/>
              <a:t>“n” </a:t>
            </a:r>
            <a:r>
              <a:rPr lang="en-US" dirty="0"/>
              <a:t>&amp; enter to create new partition</a:t>
            </a:r>
          </a:p>
          <a:p>
            <a:pPr>
              <a:buNone/>
            </a:pPr>
            <a:r>
              <a:rPr lang="en-US" dirty="0"/>
              <a:t>5) First cylinder = (enter end sector of last partition)</a:t>
            </a:r>
          </a:p>
          <a:p>
            <a:pPr>
              <a:buNone/>
            </a:pPr>
            <a:r>
              <a:rPr lang="en-US" dirty="0"/>
              <a:t>6) Last cylinder = </a:t>
            </a:r>
            <a:r>
              <a:rPr lang="en-US" b="1" dirty="0"/>
              <a:t>+</a:t>
            </a:r>
            <a:r>
              <a:rPr lang="en-US" dirty="0"/>
              <a:t>(Enter size in K,M,G)</a:t>
            </a:r>
          </a:p>
          <a:p>
            <a:pPr>
              <a:buNone/>
            </a:pPr>
            <a:r>
              <a:rPr lang="en-US" dirty="0"/>
              <a:t>Like this create 3 partitions</a:t>
            </a:r>
          </a:p>
          <a:p>
            <a:pPr>
              <a:buNone/>
            </a:pPr>
            <a:r>
              <a:rPr lang="en-US" dirty="0"/>
              <a:t>7) Press </a:t>
            </a:r>
            <a:r>
              <a:rPr lang="en-US" b="1" dirty="0"/>
              <a:t>“p” </a:t>
            </a:r>
            <a:r>
              <a:rPr lang="en-US" dirty="0"/>
              <a:t>&amp; enter to view partition table.</a:t>
            </a:r>
          </a:p>
          <a:p>
            <a:pPr>
              <a:buNone/>
            </a:pPr>
            <a:r>
              <a:rPr lang="en-US" dirty="0"/>
              <a:t>8) Press </a:t>
            </a:r>
            <a:r>
              <a:rPr lang="en-US" b="1" dirty="0"/>
              <a:t>“t”</a:t>
            </a:r>
            <a:r>
              <a:rPr lang="en-US" dirty="0"/>
              <a:t> &amp; enter to change system ID </a:t>
            </a:r>
          </a:p>
          <a:p>
            <a:pPr>
              <a:buNone/>
            </a:pPr>
            <a:r>
              <a:rPr lang="en-US" dirty="0"/>
              <a:t>It ask for partition no.= (enter no. of new partition)</a:t>
            </a:r>
          </a:p>
          <a:p>
            <a:pPr>
              <a:buNone/>
            </a:pPr>
            <a:r>
              <a:rPr lang="en-US" dirty="0"/>
              <a:t>It ask for HEX code= 8e</a:t>
            </a:r>
          </a:p>
          <a:p>
            <a:pPr>
              <a:buNone/>
            </a:pPr>
            <a:r>
              <a:rPr lang="en-US" dirty="0"/>
              <a:t>Do this process for all 3 partitions created.</a:t>
            </a:r>
          </a:p>
          <a:p>
            <a:pPr>
              <a:buNone/>
            </a:pPr>
            <a:r>
              <a:rPr lang="en-US" dirty="0"/>
              <a:t>9) Press </a:t>
            </a:r>
            <a:r>
              <a:rPr lang="en-US" b="1" dirty="0"/>
              <a:t>“p” </a:t>
            </a:r>
            <a:r>
              <a:rPr lang="en-US" dirty="0"/>
              <a:t>&amp; enter to view partition table.</a:t>
            </a:r>
          </a:p>
          <a:p>
            <a:pPr>
              <a:buNone/>
            </a:pPr>
            <a:r>
              <a:rPr lang="en-US" dirty="0"/>
              <a:t>10) Press </a:t>
            </a:r>
            <a:r>
              <a:rPr lang="en-US" b="1" dirty="0"/>
              <a:t>“w” </a:t>
            </a:r>
            <a:r>
              <a:rPr lang="en-US" dirty="0"/>
              <a:t>&amp; enter to save the partition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11) To add the partitions in partition table or make them active.</a:t>
            </a:r>
          </a:p>
          <a:p>
            <a:pPr>
              <a:buNone/>
            </a:pPr>
            <a:r>
              <a:rPr lang="en-US" sz="3600" b="1" dirty="0" err="1"/>
              <a:t>partx</a:t>
            </a:r>
            <a:r>
              <a:rPr lang="en-US" sz="3600" b="1" dirty="0"/>
              <a:t> –a /dev/</a:t>
            </a:r>
            <a:r>
              <a:rPr lang="en-US" sz="3600" b="1" dirty="0" err="1"/>
              <a:t>sda</a:t>
            </a:r>
            <a:endParaRPr lang="en-US" sz="3600" b="1" dirty="0"/>
          </a:p>
          <a:p>
            <a:pPr>
              <a:buNone/>
            </a:pPr>
            <a:r>
              <a:rPr lang="en-US" sz="3600" b="1" dirty="0" err="1"/>
              <a:t>partx</a:t>
            </a:r>
            <a:r>
              <a:rPr lang="en-US" sz="3600" b="1" dirty="0"/>
              <a:t> –a /dev/</a:t>
            </a:r>
            <a:r>
              <a:rPr lang="en-US" sz="3600" b="1" dirty="0" err="1"/>
              <a:t>sda</a:t>
            </a:r>
            <a:endParaRPr lang="en-US" sz="3600" b="1" dirty="0"/>
          </a:p>
          <a:p>
            <a:pPr>
              <a:buNone/>
            </a:pPr>
            <a:r>
              <a:rPr lang="en-US" dirty="0"/>
              <a:t>12) Create physical volume by the command;</a:t>
            </a:r>
          </a:p>
          <a:p>
            <a:pPr>
              <a:buNone/>
            </a:pPr>
            <a:r>
              <a:rPr lang="en-US" sz="3600" b="1" dirty="0" err="1"/>
              <a:t>pvcreate</a:t>
            </a:r>
            <a:r>
              <a:rPr lang="en-US" sz="3600" b="1" dirty="0"/>
              <a:t> /dev/</a:t>
            </a:r>
            <a:r>
              <a:rPr lang="en-US" sz="3600" b="1" dirty="0" err="1"/>
              <a:t>sda</a:t>
            </a:r>
            <a:r>
              <a:rPr lang="en-US" sz="3600" b="1" dirty="0"/>
              <a:t>(no.1) /dev/</a:t>
            </a:r>
            <a:r>
              <a:rPr lang="en-US" sz="3600" b="1" dirty="0" err="1"/>
              <a:t>sda</a:t>
            </a:r>
            <a:r>
              <a:rPr lang="en-US" sz="3600" b="1" dirty="0"/>
              <a:t>(no.2) </a:t>
            </a:r>
            <a:endParaRPr lang="en-US" b="1" dirty="0"/>
          </a:p>
          <a:p>
            <a:pPr>
              <a:buNone/>
            </a:pPr>
            <a:r>
              <a:rPr lang="en-US" dirty="0"/>
              <a:t>13) To check Physical Volume created.</a:t>
            </a:r>
          </a:p>
          <a:p>
            <a:pPr>
              <a:buNone/>
            </a:pPr>
            <a:r>
              <a:rPr lang="en-US" sz="4000" b="1" dirty="0" err="1"/>
              <a:t>pvdisplay</a:t>
            </a:r>
            <a:endParaRPr lang="en-US" sz="4000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86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dirty="0"/>
              <a:t>14) To create volume group from physical volume created.</a:t>
            </a:r>
          </a:p>
          <a:p>
            <a:pPr>
              <a:buNone/>
            </a:pPr>
            <a:r>
              <a:rPr lang="en-US" sz="3600" b="1" dirty="0" err="1"/>
              <a:t>vgcreate</a:t>
            </a:r>
            <a:r>
              <a:rPr lang="en-US" sz="3600" b="1" dirty="0"/>
              <a:t> –s 2M </a:t>
            </a:r>
            <a:r>
              <a:rPr lang="en-US" sz="3600" b="1" dirty="0" err="1"/>
              <a:t>redhatvg</a:t>
            </a:r>
            <a:r>
              <a:rPr lang="en-US" sz="3600" b="1" dirty="0"/>
              <a:t> /dev/</a:t>
            </a:r>
            <a:r>
              <a:rPr lang="en-US" sz="3600" b="1" dirty="0" err="1"/>
              <a:t>sda</a:t>
            </a:r>
            <a:r>
              <a:rPr lang="en-US" sz="3600" b="1" dirty="0"/>
              <a:t>(no.1) /dev/</a:t>
            </a:r>
            <a:r>
              <a:rPr lang="en-US" sz="3600" b="1" dirty="0" err="1"/>
              <a:t>sda</a:t>
            </a:r>
            <a:r>
              <a:rPr lang="en-US" sz="3600" b="1" dirty="0"/>
              <a:t>(no.2)</a:t>
            </a:r>
          </a:p>
          <a:p>
            <a:pPr>
              <a:buNone/>
            </a:pPr>
            <a:r>
              <a:rPr lang="en-US" sz="2800" dirty="0"/>
              <a:t>[2M </a:t>
            </a:r>
            <a:r>
              <a:rPr lang="en-US" sz="2800" dirty="0">
                <a:sym typeface="Wingdings" pitchFamily="2" charset="2"/>
              </a:rPr>
              <a:t>Physical Extend size &amp; </a:t>
            </a:r>
            <a:r>
              <a:rPr lang="en-US" sz="2800" dirty="0" err="1">
                <a:sym typeface="Wingdings" pitchFamily="2" charset="2"/>
              </a:rPr>
              <a:t>redhatvg</a:t>
            </a:r>
            <a:r>
              <a:rPr lang="en-US" sz="2800" dirty="0">
                <a:sym typeface="Wingdings" pitchFamily="2" charset="2"/>
              </a:rPr>
              <a:t>  Volume group name]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15) To check the volume group created.</a:t>
            </a:r>
          </a:p>
          <a:p>
            <a:pPr>
              <a:buNone/>
            </a:pPr>
            <a:r>
              <a:rPr lang="en-US" sz="4000" b="1" dirty="0" err="1">
                <a:sym typeface="Wingdings" pitchFamily="2" charset="2"/>
              </a:rPr>
              <a:t>vgdisplay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71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>
                <a:sym typeface="Wingdings" pitchFamily="2" charset="2"/>
              </a:rPr>
              <a:t>16) Now create the logical volume inside volume group created.</a:t>
            </a:r>
          </a:p>
          <a:p>
            <a:pPr>
              <a:buNone/>
            </a:pPr>
            <a:r>
              <a:rPr lang="en-US" sz="3600" b="1" dirty="0" err="1">
                <a:sym typeface="Wingdings" pitchFamily="2" charset="2"/>
              </a:rPr>
              <a:t>lvcreate</a:t>
            </a:r>
            <a:r>
              <a:rPr lang="en-US" sz="3600" b="1" dirty="0">
                <a:sym typeface="Wingdings" pitchFamily="2" charset="2"/>
              </a:rPr>
              <a:t> –L 500M –n </a:t>
            </a:r>
            <a:r>
              <a:rPr lang="en-US" sz="3600" b="1" dirty="0" err="1">
                <a:sym typeface="Wingdings" pitchFamily="2" charset="2"/>
              </a:rPr>
              <a:t>redhatlv</a:t>
            </a:r>
            <a:r>
              <a:rPr lang="en-US" sz="3600" b="1" dirty="0">
                <a:sym typeface="Wingdings" pitchFamily="2" charset="2"/>
              </a:rPr>
              <a:t> </a:t>
            </a:r>
            <a:r>
              <a:rPr lang="en-US" sz="3600" b="1" dirty="0" err="1">
                <a:sym typeface="Wingdings" pitchFamily="2" charset="2"/>
              </a:rPr>
              <a:t>redhatvg</a:t>
            </a:r>
            <a:endParaRPr lang="en-US" sz="3600" b="1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[500M  size of Logical Volume, </a:t>
            </a:r>
            <a:r>
              <a:rPr lang="en-US" dirty="0" err="1">
                <a:sym typeface="Wingdings" pitchFamily="2" charset="2"/>
              </a:rPr>
              <a:t>redhatlv</a:t>
            </a:r>
            <a:r>
              <a:rPr lang="en-US" dirty="0">
                <a:sym typeface="Wingdings" pitchFamily="2" charset="2"/>
              </a:rPr>
              <a:t>  name of logical volume, use –l in place –L if you want to mention no. of extends]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dirty="0"/>
              <a:t>17) To check logical volume created</a:t>
            </a:r>
          </a:p>
          <a:p>
            <a:pPr>
              <a:buNone/>
            </a:pPr>
            <a:r>
              <a:rPr lang="en-US" sz="4000" b="1" dirty="0" err="1"/>
              <a:t>lvdisplay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59765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18) Format the Logical Volume created</a:t>
            </a:r>
          </a:p>
          <a:p>
            <a:pPr>
              <a:buNone/>
            </a:pPr>
            <a:r>
              <a:rPr lang="en-US" sz="3600" b="1" dirty="0"/>
              <a:t>mkfs.ext4 /dev/</a:t>
            </a:r>
            <a:r>
              <a:rPr lang="en-US" sz="3600" b="1" dirty="0" err="1"/>
              <a:t>redhatvg</a:t>
            </a:r>
            <a:r>
              <a:rPr lang="en-US" sz="3600" b="1" dirty="0"/>
              <a:t>/</a:t>
            </a:r>
            <a:r>
              <a:rPr lang="en-US" sz="3600" b="1" dirty="0" err="1"/>
              <a:t>redhatlv</a:t>
            </a:r>
            <a:r>
              <a:rPr lang="en-US" sz="3600" b="1" dirty="0"/>
              <a:t> </a:t>
            </a:r>
          </a:p>
          <a:p>
            <a:pPr>
              <a:buNone/>
            </a:pPr>
            <a:r>
              <a:rPr lang="en-US" dirty="0"/>
              <a:t>19) Create directory to mount logical volume.</a:t>
            </a:r>
          </a:p>
          <a:p>
            <a:pPr>
              <a:buNone/>
            </a:pPr>
            <a:r>
              <a:rPr lang="en-US" sz="3600" b="1" dirty="0" err="1"/>
              <a:t>mkdir</a:t>
            </a:r>
            <a:r>
              <a:rPr lang="en-US" sz="3600" b="1" dirty="0"/>
              <a:t> /</a:t>
            </a:r>
            <a:r>
              <a:rPr lang="en-US" sz="3600" b="1" dirty="0" err="1"/>
              <a:t>redhat</a:t>
            </a:r>
            <a:endParaRPr lang="en-US" sz="3600" b="1" dirty="0"/>
          </a:p>
          <a:p>
            <a:pPr>
              <a:buNone/>
            </a:pPr>
            <a:r>
              <a:rPr lang="en-US" dirty="0"/>
              <a:t>20) Mount the logical volume.</a:t>
            </a:r>
          </a:p>
          <a:p>
            <a:pPr>
              <a:buNone/>
            </a:pPr>
            <a:r>
              <a:rPr lang="en-US" sz="3600" b="1" dirty="0"/>
              <a:t>mount /dev/</a:t>
            </a:r>
            <a:r>
              <a:rPr lang="en-US" sz="3600" b="1" dirty="0" err="1"/>
              <a:t>redhatvg</a:t>
            </a:r>
            <a:r>
              <a:rPr lang="en-US" sz="3600" b="1" dirty="0"/>
              <a:t>/</a:t>
            </a:r>
            <a:r>
              <a:rPr lang="en-US" sz="3600" b="1" dirty="0" err="1"/>
              <a:t>redhatlv</a:t>
            </a:r>
            <a:r>
              <a:rPr lang="en-US" sz="3600" b="1" dirty="0"/>
              <a:t> /</a:t>
            </a:r>
            <a:r>
              <a:rPr lang="en-US" sz="3600" b="1" dirty="0" err="1"/>
              <a:t>redhat</a:t>
            </a:r>
            <a:endParaRPr lang="en-US" sz="3600" b="1" dirty="0"/>
          </a:p>
          <a:p>
            <a:pPr>
              <a:buNone/>
            </a:pPr>
            <a:r>
              <a:rPr lang="en-US" dirty="0"/>
              <a:t>21) Now add entry in </a:t>
            </a:r>
            <a:r>
              <a:rPr lang="en-US" dirty="0" err="1"/>
              <a:t>fstab</a:t>
            </a:r>
            <a:r>
              <a:rPr lang="en-US" dirty="0"/>
              <a:t> file for permanent mounting.</a:t>
            </a:r>
          </a:p>
          <a:p>
            <a:pPr>
              <a:buNone/>
            </a:pPr>
            <a:r>
              <a:rPr lang="en-US" sz="3600" b="1" dirty="0"/>
              <a:t>vim /etc/</a:t>
            </a:r>
            <a:r>
              <a:rPr lang="en-US" sz="3600" b="1" dirty="0" err="1"/>
              <a:t>fstab</a:t>
            </a:r>
            <a:endParaRPr lang="en-US" sz="3600" b="1" dirty="0"/>
          </a:p>
          <a:p>
            <a:pPr>
              <a:buNone/>
            </a:pPr>
            <a:r>
              <a:rPr lang="en-US" sz="2800" b="1" dirty="0"/>
              <a:t>/dev/</a:t>
            </a:r>
            <a:r>
              <a:rPr lang="en-US" sz="2800" b="1" dirty="0" err="1"/>
              <a:t>redhatvg</a:t>
            </a:r>
            <a:r>
              <a:rPr lang="en-US" sz="2800" b="1" dirty="0"/>
              <a:t>/</a:t>
            </a:r>
            <a:r>
              <a:rPr lang="en-US" sz="2800" b="1" dirty="0" err="1"/>
              <a:t>redhatlv</a:t>
            </a:r>
            <a:r>
              <a:rPr lang="en-US" sz="2800" b="1" dirty="0"/>
              <a:t>     /</a:t>
            </a:r>
            <a:r>
              <a:rPr lang="en-US" sz="2800" b="1" dirty="0" err="1"/>
              <a:t>redhat</a:t>
            </a:r>
            <a:r>
              <a:rPr lang="en-US" sz="2800" b="1" dirty="0"/>
              <a:t>  ext4  defaults  0  0</a:t>
            </a:r>
          </a:p>
        </p:txBody>
      </p:sp>
    </p:spTree>
    <p:extLst>
      <p:ext uri="{BB962C8B-B14F-4D97-AF65-F5344CB8AC3E}">
        <p14:creationId xmlns:p14="http://schemas.microsoft.com/office/powerpoint/2010/main" val="114376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Primary Partition </a:t>
            </a:r>
            <a:r>
              <a:rPr lang="en-US" sz="4800" b="1" dirty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dirty="0"/>
              <a:t>Maximum 4 primary partitions are allowed.</a:t>
            </a:r>
          </a:p>
          <a:p>
            <a:pPr>
              <a:buNone/>
            </a:pPr>
            <a:r>
              <a:rPr lang="en-US" dirty="0"/>
              <a:t>If after creating 4 primary partitions free space remains, then we cannot create primary partition in it.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62400" y="3276600"/>
            <a:ext cx="1981200" cy="1905000"/>
            <a:chOff x="3962400" y="3276600"/>
            <a:chExt cx="1981200" cy="1905000"/>
          </a:xfrm>
        </p:grpSpPr>
        <p:sp>
          <p:nvSpPr>
            <p:cNvPr id="11" name="Rectangle 10"/>
            <p:cNvSpPr/>
            <p:nvPr/>
          </p:nvSpPr>
          <p:spPr>
            <a:xfrm>
              <a:off x="3962400" y="3276600"/>
              <a:ext cx="1981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20GB -1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2400" y="3657600"/>
              <a:ext cx="1981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20GB -2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2400" y="4038600"/>
              <a:ext cx="1981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20GB -3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2400" y="4419600"/>
              <a:ext cx="1981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20GB -4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62400" y="4800600"/>
              <a:ext cx="1981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Free - 20GB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/>
              <a:t>Removing a Logical Volume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To check the logical volume</a:t>
            </a:r>
          </a:p>
          <a:p>
            <a:pPr marL="514350" indent="-514350">
              <a:buNone/>
            </a:pPr>
            <a:r>
              <a:rPr lang="en-US" sz="4000" b="1" dirty="0" err="1"/>
              <a:t>lvdisplay</a:t>
            </a:r>
            <a:endParaRPr lang="en-US" sz="4000" b="1" dirty="0"/>
          </a:p>
          <a:p>
            <a:pPr marL="514350" indent="-514350">
              <a:buNone/>
            </a:pPr>
            <a:r>
              <a:rPr lang="en-US" sz="3600" b="1" dirty="0" err="1"/>
              <a:t>df</a:t>
            </a:r>
            <a:r>
              <a:rPr lang="en-US" sz="3600" b="1" dirty="0"/>
              <a:t> –h</a:t>
            </a:r>
          </a:p>
          <a:p>
            <a:pPr marL="514350" indent="-514350">
              <a:buNone/>
            </a:pPr>
            <a:r>
              <a:rPr lang="en-US" dirty="0"/>
              <a:t>2) </a:t>
            </a:r>
            <a:r>
              <a:rPr lang="en-US" dirty="0" err="1"/>
              <a:t>Unmount</a:t>
            </a:r>
            <a:r>
              <a:rPr lang="en-US" dirty="0"/>
              <a:t> the drive mounted on directory.</a:t>
            </a:r>
          </a:p>
          <a:p>
            <a:pPr marL="514350" indent="-514350">
              <a:buNone/>
            </a:pPr>
            <a:r>
              <a:rPr lang="en-US" sz="3600" b="1" dirty="0" err="1"/>
              <a:t>umount</a:t>
            </a:r>
            <a:r>
              <a:rPr lang="en-US" sz="3600" b="1" dirty="0"/>
              <a:t> /</a:t>
            </a:r>
            <a:r>
              <a:rPr lang="en-US" sz="3600" b="1" dirty="0" err="1"/>
              <a:t>redhat</a:t>
            </a:r>
            <a:r>
              <a:rPr lang="en-US" sz="3600" b="1" dirty="0"/>
              <a:t> </a:t>
            </a:r>
          </a:p>
          <a:p>
            <a:pPr marL="514350" indent="-514350">
              <a:buNone/>
            </a:pPr>
            <a:r>
              <a:rPr lang="en-US" dirty="0"/>
              <a:t>3)Now remove the Logical volume &amp; check.</a:t>
            </a:r>
          </a:p>
          <a:p>
            <a:pPr marL="514350" indent="-514350">
              <a:buNone/>
            </a:pPr>
            <a:r>
              <a:rPr lang="en-US" sz="3600" b="1" dirty="0" err="1"/>
              <a:t>lvremove</a:t>
            </a:r>
            <a:r>
              <a:rPr lang="en-US" sz="3600" b="1" dirty="0"/>
              <a:t> /dev/</a:t>
            </a:r>
            <a:r>
              <a:rPr lang="en-US" sz="3600" b="1" dirty="0" err="1"/>
              <a:t>redhatvg</a:t>
            </a:r>
            <a:r>
              <a:rPr lang="en-US" sz="3600" b="1" dirty="0"/>
              <a:t>/</a:t>
            </a:r>
            <a:r>
              <a:rPr lang="en-US" sz="3600" b="1" dirty="0" err="1"/>
              <a:t>redhatlv</a:t>
            </a:r>
            <a:endParaRPr lang="en-US" sz="3600" b="1" dirty="0"/>
          </a:p>
          <a:p>
            <a:pPr marL="514350" indent="-514350">
              <a:buNone/>
            </a:pPr>
            <a:r>
              <a:rPr lang="en-US" sz="3600" b="1" dirty="0" err="1"/>
              <a:t>lvdisplay</a:t>
            </a:r>
            <a:r>
              <a:rPr lang="en-US" sz="3600" b="1" dirty="0"/>
              <a:t>  </a:t>
            </a:r>
            <a:r>
              <a:rPr lang="en-US" sz="3600" dirty="0"/>
              <a:t>(also remove entry from </a:t>
            </a:r>
            <a:r>
              <a:rPr lang="en-US" sz="3600" dirty="0" err="1"/>
              <a:t>fstab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2077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/>
              <a:t>Removing Volume Group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Check the volume group info.</a:t>
            </a:r>
          </a:p>
          <a:p>
            <a:pPr marL="514350" indent="-514350">
              <a:buNone/>
            </a:pPr>
            <a:r>
              <a:rPr lang="en-US" sz="3600" b="1" dirty="0" err="1"/>
              <a:t>pvdisplay</a:t>
            </a:r>
            <a:r>
              <a:rPr lang="en-US" sz="3600" b="1" dirty="0"/>
              <a:t> </a:t>
            </a:r>
          </a:p>
          <a:p>
            <a:pPr marL="514350" indent="-514350">
              <a:buNone/>
            </a:pPr>
            <a:r>
              <a:rPr lang="en-US" dirty="0"/>
              <a:t>2) Now remove the volume group created &amp; check.</a:t>
            </a:r>
          </a:p>
          <a:p>
            <a:pPr marL="514350" indent="-514350">
              <a:buNone/>
            </a:pPr>
            <a:r>
              <a:rPr lang="en-US" sz="3600" b="1" dirty="0" err="1"/>
              <a:t>vgremove</a:t>
            </a:r>
            <a:r>
              <a:rPr lang="en-US" sz="3600" b="1" dirty="0"/>
              <a:t> </a:t>
            </a:r>
            <a:r>
              <a:rPr lang="en-US" sz="3600" b="1" dirty="0" err="1"/>
              <a:t>redhatvg</a:t>
            </a:r>
            <a:endParaRPr lang="en-US" sz="3600" b="1" dirty="0"/>
          </a:p>
          <a:p>
            <a:pPr marL="514350" indent="-514350">
              <a:buNone/>
            </a:pPr>
            <a:r>
              <a:rPr lang="en-US" sz="3600" b="1" dirty="0" err="1"/>
              <a:t>vgdisplay</a:t>
            </a:r>
            <a:r>
              <a:rPr lang="en-US" sz="3600" b="1" dirty="0"/>
              <a:t> </a:t>
            </a:r>
          </a:p>
          <a:p>
            <a:pPr marL="514350" indent="-514350">
              <a:buNone/>
            </a:pPr>
            <a:r>
              <a:rPr lang="en-US" dirty="0"/>
              <a:t>To remove volume group, first you have to remove all logical volumes created on it.</a:t>
            </a:r>
          </a:p>
        </p:txBody>
      </p:sp>
    </p:spTree>
    <p:extLst>
      <p:ext uri="{BB962C8B-B14F-4D97-AF65-F5344CB8AC3E}">
        <p14:creationId xmlns:p14="http://schemas.microsoft.com/office/powerpoint/2010/main" val="208701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/>
              <a:t>Removing a Physical Volume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Check the physical volume info.</a:t>
            </a:r>
          </a:p>
          <a:p>
            <a:pPr marL="514350" indent="-514350">
              <a:buNone/>
            </a:pPr>
            <a:r>
              <a:rPr lang="en-US" sz="4000" b="1" dirty="0" err="1"/>
              <a:t>pvdisplay</a:t>
            </a:r>
            <a:endParaRPr lang="en-US" sz="4000" b="1" dirty="0"/>
          </a:p>
          <a:p>
            <a:pPr marL="514350" indent="-514350">
              <a:buNone/>
            </a:pPr>
            <a:r>
              <a:rPr lang="en-US" dirty="0"/>
              <a:t>2)Now remove the physical volumes &amp; check.</a:t>
            </a:r>
          </a:p>
          <a:p>
            <a:pPr marL="514350" indent="-514350">
              <a:buNone/>
            </a:pPr>
            <a:r>
              <a:rPr lang="en-US" sz="3600" b="1" dirty="0"/>
              <a:t> </a:t>
            </a:r>
            <a:r>
              <a:rPr lang="en-US" sz="3600" b="1" dirty="0" err="1"/>
              <a:t>pvremove</a:t>
            </a:r>
            <a:r>
              <a:rPr lang="en-US" sz="3600" b="1" dirty="0"/>
              <a:t> /dev/</a:t>
            </a:r>
            <a:r>
              <a:rPr lang="en-US" sz="3600" b="1" dirty="0" err="1"/>
              <a:t>sda</a:t>
            </a:r>
            <a:r>
              <a:rPr lang="en-US" sz="3600" b="1" dirty="0"/>
              <a:t>(no.1) /dev/</a:t>
            </a:r>
            <a:r>
              <a:rPr lang="en-US" sz="3600" b="1" dirty="0" err="1"/>
              <a:t>sda</a:t>
            </a:r>
            <a:r>
              <a:rPr lang="en-US" sz="3600" b="1" dirty="0"/>
              <a:t>(no.2)</a:t>
            </a:r>
          </a:p>
          <a:p>
            <a:pPr marL="514350" indent="-51435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32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/>
              <a:t>Extending a Logical Volume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That is if previous logical volume size 500MB &amp; you have to extend it to 1GB.</a:t>
            </a:r>
          </a:p>
          <a:p>
            <a:pPr marL="514350" indent="-514350">
              <a:buAutoNum type="arabicParenR"/>
            </a:pPr>
            <a:r>
              <a:rPr lang="en-US" dirty="0"/>
              <a:t>Check the logical volume info.</a:t>
            </a:r>
          </a:p>
          <a:p>
            <a:pPr marL="514350" indent="-514350">
              <a:buNone/>
            </a:pPr>
            <a:r>
              <a:rPr lang="en-US" sz="3600" b="1" dirty="0" err="1"/>
              <a:t>lvdisplay</a:t>
            </a:r>
            <a:endParaRPr lang="en-US" sz="3600" b="1" dirty="0"/>
          </a:p>
          <a:p>
            <a:pPr marL="514350" indent="-514350">
              <a:buNone/>
            </a:pPr>
            <a:r>
              <a:rPr lang="en-US" sz="3600" b="1" dirty="0" err="1"/>
              <a:t>df</a:t>
            </a:r>
            <a:r>
              <a:rPr lang="en-US" sz="3600" b="1" dirty="0"/>
              <a:t> -h</a:t>
            </a:r>
          </a:p>
          <a:p>
            <a:pPr marL="514350" indent="-514350">
              <a:buNone/>
            </a:pPr>
            <a:r>
              <a:rPr lang="en-US" dirty="0"/>
              <a:t>2) </a:t>
            </a:r>
            <a:r>
              <a:rPr lang="en-US" dirty="0" err="1"/>
              <a:t>Unmount</a:t>
            </a:r>
            <a:r>
              <a:rPr lang="en-US" dirty="0"/>
              <a:t> the partition.</a:t>
            </a:r>
          </a:p>
          <a:p>
            <a:pPr marL="514350" indent="-514350">
              <a:buNone/>
            </a:pPr>
            <a:r>
              <a:rPr lang="en-US" b="1" dirty="0" err="1"/>
              <a:t>umount</a:t>
            </a:r>
            <a:r>
              <a:rPr lang="en-US" b="1" dirty="0"/>
              <a:t> /</a:t>
            </a:r>
            <a:r>
              <a:rPr lang="en-US" b="1" dirty="0" err="1"/>
              <a:t>redhat</a:t>
            </a:r>
            <a:endParaRPr lang="en-US" b="1" dirty="0"/>
          </a:p>
          <a:p>
            <a:pPr marL="514350" indent="-514350">
              <a:buNone/>
            </a:pPr>
            <a:r>
              <a:rPr lang="en-US" dirty="0"/>
              <a:t>3) Check the file system</a:t>
            </a:r>
          </a:p>
          <a:p>
            <a:pPr marL="514350" indent="-514350">
              <a:buNone/>
            </a:pPr>
            <a:r>
              <a:rPr lang="en-US" sz="3600" b="1" dirty="0"/>
              <a:t>e2fsck –</a:t>
            </a:r>
            <a:r>
              <a:rPr lang="en-US" sz="3600" b="1" dirty="0" err="1"/>
              <a:t>pf</a:t>
            </a:r>
            <a:r>
              <a:rPr lang="en-US" sz="3600" b="1" dirty="0"/>
              <a:t> /dev/</a:t>
            </a:r>
            <a:r>
              <a:rPr lang="en-US" sz="3600" b="1" dirty="0" err="1"/>
              <a:t>redhatvg</a:t>
            </a:r>
            <a:r>
              <a:rPr lang="en-US" sz="3600" b="1" dirty="0"/>
              <a:t>/</a:t>
            </a:r>
            <a:r>
              <a:rPr lang="en-US" sz="3600" b="1" dirty="0" err="1"/>
              <a:t>redhatlv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1328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>
              <a:buNone/>
            </a:pPr>
            <a:r>
              <a:rPr lang="en-US" dirty="0"/>
              <a:t>4) Now extend the logical volume </a:t>
            </a:r>
          </a:p>
          <a:p>
            <a:pPr>
              <a:buNone/>
            </a:pPr>
            <a:r>
              <a:rPr lang="en-US" sz="3600" b="1" dirty="0" err="1"/>
              <a:t>lvextend</a:t>
            </a:r>
            <a:r>
              <a:rPr lang="en-US" sz="3600" b="1" dirty="0"/>
              <a:t> –L 1G /dev/</a:t>
            </a:r>
            <a:r>
              <a:rPr lang="en-US" sz="3600" b="1" dirty="0" err="1"/>
              <a:t>redhatvg</a:t>
            </a:r>
            <a:r>
              <a:rPr lang="en-US" sz="3600" b="1" dirty="0"/>
              <a:t>/</a:t>
            </a:r>
            <a:r>
              <a:rPr lang="en-US" sz="3600" b="1" dirty="0" err="1"/>
              <a:t>redhatlv</a:t>
            </a:r>
            <a:r>
              <a:rPr lang="en-US" sz="3600" b="1" dirty="0"/>
              <a:t> </a:t>
            </a:r>
          </a:p>
          <a:p>
            <a:pPr>
              <a:buNone/>
            </a:pPr>
            <a:r>
              <a:rPr lang="en-US" dirty="0"/>
              <a:t>5) Now give command to resize blocks &amp; check</a:t>
            </a:r>
          </a:p>
          <a:p>
            <a:pPr>
              <a:buNone/>
            </a:pPr>
            <a:r>
              <a:rPr lang="en-US" sz="3600" b="1" dirty="0"/>
              <a:t>resize2fs –f /dev/</a:t>
            </a:r>
            <a:r>
              <a:rPr lang="en-US" sz="3600" b="1" dirty="0" err="1"/>
              <a:t>redhatvg</a:t>
            </a:r>
            <a:r>
              <a:rPr lang="en-US" sz="3600" b="1" dirty="0"/>
              <a:t>/</a:t>
            </a:r>
            <a:r>
              <a:rPr lang="en-US" sz="3600" b="1" dirty="0" err="1"/>
              <a:t>redhatlv</a:t>
            </a:r>
            <a:endParaRPr lang="en-US" sz="3600" b="1" dirty="0"/>
          </a:p>
          <a:p>
            <a:pPr>
              <a:buNone/>
            </a:pPr>
            <a:r>
              <a:rPr lang="en-US" sz="3600" b="1" dirty="0" err="1"/>
              <a:t>lvdisplay</a:t>
            </a:r>
            <a:endParaRPr lang="en-US" sz="3600" b="1" dirty="0"/>
          </a:p>
          <a:p>
            <a:pPr marL="514350" indent="-514350">
              <a:buAutoNum type="arabicParenR" startAt="6"/>
            </a:pPr>
            <a:r>
              <a:rPr lang="en-US" dirty="0"/>
              <a:t>Now again mount the partition</a:t>
            </a:r>
          </a:p>
          <a:p>
            <a:pPr marL="514350" indent="-514350">
              <a:buNone/>
            </a:pPr>
            <a:r>
              <a:rPr lang="en-US" sz="3600" b="1" dirty="0"/>
              <a:t>mount /dev/</a:t>
            </a:r>
            <a:r>
              <a:rPr lang="en-US" sz="3600" b="1" dirty="0" err="1"/>
              <a:t>redhatvg</a:t>
            </a:r>
            <a:r>
              <a:rPr lang="en-US" sz="3600" b="1" dirty="0"/>
              <a:t>/</a:t>
            </a:r>
            <a:r>
              <a:rPr lang="en-US" sz="3600" b="1" dirty="0" err="1"/>
              <a:t>redhatlv</a:t>
            </a:r>
            <a:r>
              <a:rPr lang="en-US" sz="3600" b="1" dirty="0"/>
              <a:t> /</a:t>
            </a:r>
            <a:r>
              <a:rPr lang="en-US" sz="3600" b="1" dirty="0" err="1"/>
              <a:t>redhat</a:t>
            </a:r>
            <a:endParaRPr lang="en-US" sz="3600" b="1" dirty="0"/>
          </a:p>
          <a:p>
            <a:pPr marL="514350" indent="-514350">
              <a:buNone/>
            </a:pPr>
            <a:r>
              <a:rPr lang="en-US" dirty="0"/>
              <a:t>7) Check the partition</a:t>
            </a:r>
          </a:p>
          <a:p>
            <a:pPr marL="514350" indent="-514350">
              <a:buNone/>
            </a:pPr>
            <a:r>
              <a:rPr lang="en-US" sz="3600" b="1" dirty="0" err="1"/>
              <a:t>df</a:t>
            </a:r>
            <a:r>
              <a:rPr lang="en-US" sz="3600" b="1" dirty="0"/>
              <a:t> -h</a:t>
            </a:r>
          </a:p>
        </p:txBody>
      </p:sp>
    </p:spTree>
    <p:extLst>
      <p:ext uri="{BB962C8B-B14F-4D97-AF65-F5344CB8AC3E}">
        <p14:creationId xmlns:p14="http://schemas.microsoft.com/office/powerpoint/2010/main" val="1996488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/>
              <a:t>Reducing Logical Volume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dirty="0"/>
              <a:t>If suppose I want to reduce my logical volume size from 1GB to 600MB.</a:t>
            </a:r>
          </a:p>
          <a:p>
            <a:pPr marL="514350" indent="-514350">
              <a:buAutoNum type="arabicParenR"/>
            </a:pPr>
            <a:r>
              <a:rPr lang="en-US" dirty="0"/>
              <a:t>Check partition info.</a:t>
            </a:r>
          </a:p>
          <a:p>
            <a:pPr marL="514350" indent="-514350">
              <a:buNone/>
            </a:pPr>
            <a:r>
              <a:rPr lang="en-US" b="1" dirty="0" err="1"/>
              <a:t>lvdisplay</a:t>
            </a:r>
            <a:endParaRPr lang="en-US" b="1" dirty="0"/>
          </a:p>
          <a:p>
            <a:pPr marL="514350" indent="-514350">
              <a:buNone/>
            </a:pPr>
            <a:r>
              <a:rPr lang="en-US" b="1" dirty="0" err="1"/>
              <a:t>df</a:t>
            </a:r>
            <a:r>
              <a:rPr lang="en-US" b="1" dirty="0"/>
              <a:t> –h</a:t>
            </a:r>
          </a:p>
          <a:p>
            <a:pPr marL="514350" indent="-514350">
              <a:buNone/>
            </a:pPr>
            <a:r>
              <a:rPr lang="en-US" dirty="0"/>
              <a:t>2)</a:t>
            </a:r>
            <a:r>
              <a:rPr lang="en-US" dirty="0" err="1"/>
              <a:t>Unmount</a:t>
            </a:r>
            <a:r>
              <a:rPr lang="en-US" dirty="0"/>
              <a:t> the partition</a:t>
            </a:r>
          </a:p>
          <a:p>
            <a:pPr marL="514350" indent="-514350">
              <a:buNone/>
            </a:pPr>
            <a:r>
              <a:rPr lang="en-US" sz="3600" b="1" dirty="0" err="1"/>
              <a:t>umount</a:t>
            </a:r>
            <a:r>
              <a:rPr lang="en-US" sz="3600" b="1" dirty="0"/>
              <a:t> /</a:t>
            </a:r>
            <a:r>
              <a:rPr lang="en-US" sz="3600" b="1" dirty="0" err="1"/>
              <a:t>redhat</a:t>
            </a:r>
            <a:endParaRPr lang="en-US" sz="3600" b="1" dirty="0"/>
          </a:p>
          <a:p>
            <a:pPr marL="514350" indent="-514350">
              <a:buNone/>
            </a:pPr>
            <a:r>
              <a:rPr lang="en-US" dirty="0"/>
              <a:t>3) Check the file system</a:t>
            </a:r>
          </a:p>
          <a:p>
            <a:pPr marL="514350" indent="-514350">
              <a:buNone/>
            </a:pPr>
            <a:r>
              <a:rPr lang="en-US" sz="3600" b="1" dirty="0"/>
              <a:t>e2fsck –</a:t>
            </a:r>
            <a:r>
              <a:rPr lang="en-US" sz="3600" b="1" dirty="0" err="1"/>
              <a:t>pf</a:t>
            </a:r>
            <a:r>
              <a:rPr lang="en-US" sz="3600" b="1" dirty="0"/>
              <a:t> /dev/</a:t>
            </a:r>
            <a:r>
              <a:rPr lang="en-US" sz="3600" b="1" dirty="0" err="1"/>
              <a:t>redhatvg</a:t>
            </a:r>
            <a:r>
              <a:rPr lang="en-US" sz="3600" b="1" dirty="0"/>
              <a:t>/</a:t>
            </a:r>
            <a:r>
              <a:rPr lang="en-US" sz="3600" b="1" dirty="0" err="1"/>
              <a:t>redhatlv</a:t>
            </a:r>
            <a:endParaRPr lang="en-US" sz="3600" b="1" dirty="0"/>
          </a:p>
          <a:p>
            <a:pPr marL="514350" indent="-51435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82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5592763"/>
          </a:xfrm>
        </p:spPr>
        <p:txBody>
          <a:bodyPr/>
          <a:lstStyle/>
          <a:p>
            <a:pPr>
              <a:buNone/>
            </a:pPr>
            <a:r>
              <a:rPr lang="en-US" dirty="0"/>
              <a:t>8) Now resize the blocks</a:t>
            </a:r>
          </a:p>
          <a:p>
            <a:pPr>
              <a:buNone/>
            </a:pPr>
            <a:r>
              <a:rPr lang="en-US" sz="3600" b="1" dirty="0"/>
              <a:t> resize2fs –f /dev/</a:t>
            </a:r>
            <a:r>
              <a:rPr lang="en-US" sz="3600" b="1" dirty="0" err="1"/>
              <a:t>redhatvg</a:t>
            </a:r>
            <a:r>
              <a:rPr lang="en-US" sz="3600" b="1" dirty="0"/>
              <a:t>/</a:t>
            </a:r>
            <a:r>
              <a:rPr lang="en-US" sz="3600" b="1" dirty="0" err="1"/>
              <a:t>redhatlv</a:t>
            </a:r>
            <a:r>
              <a:rPr lang="en-US" sz="3600" b="1" dirty="0"/>
              <a:t> 600M</a:t>
            </a:r>
          </a:p>
          <a:p>
            <a:pPr>
              <a:buNone/>
            </a:pPr>
            <a:r>
              <a:rPr lang="en-US" dirty="0"/>
              <a:t>9) Now reduce the logical volume size</a:t>
            </a:r>
          </a:p>
          <a:p>
            <a:pPr>
              <a:buNone/>
            </a:pPr>
            <a:r>
              <a:rPr lang="en-US" sz="3600" b="1" dirty="0" err="1"/>
              <a:t>lvreduce</a:t>
            </a:r>
            <a:r>
              <a:rPr lang="en-US" sz="3600" b="1" dirty="0"/>
              <a:t> –L 600M /dev/</a:t>
            </a:r>
            <a:r>
              <a:rPr lang="en-US" sz="3600" b="1" dirty="0" err="1"/>
              <a:t>redhatvg</a:t>
            </a:r>
            <a:r>
              <a:rPr lang="en-US" sz="3600" b="1" dirty="0"/>
              <a:t>/</a:t>
            </a:r>
            <a:r>
              <a:rPr lang="en-US" sz="3600" b="1" dirty="0" err="1"/>
              <a:t>redhatlv</a:t>
            </a:r>
            <a:endParaRPr lang="en-US" sz="3600" b="1" dirty="0"/>
          </a:p>
          <a:p>
            <a:pPr>
              <a:buNone/>
            </a:pPr>
            <a:r>
              <a:rPr lang="en-US" dirty="0"/>
              <a:t>10) Now again mount the partition on directory</a:t>
            </a:r>
          </a:p>
          <a:p>
            <a:pPr>
              <a:buNone/>
            </a:pPr>
            <a:r>
              <a:rPr lang="en-US" sz="3600" b="1" dirty="0"/>
              <a:t>mount /dev/</a:t>
            </a:r>
            <a:r>
              <a:rPr lang="en-US" sz="3600" b="1" dirty="0" err="1"/>
              <a:t>redhatvg</a:t>
            </a:r>
            <a:r>
              <a:rPr lang="en-US" sz="3600" b="1" dirty="0"/>
              <a:t>/</a:t>
            </a:r>
            <a:r>
              <a:rPr lang="en-US" sz="3600" b="1" dirty="0" err="1"/>
              <a:t>redhatlv</a:t>
            </a:r>
            <a:r>
              <a:rPr lang="en-US" sz="3600" b="1" dirty="0"/>
              <a:t> /</a:t>
            </a:r>
            <a:r>
              <a:rPr lang="en-US" sz="3600" b="1" dirty="0" err="1"/>
              <a:t>redhat</a:t>
            </a:r>
            <a:endParaRPr lang="en-US" sz="3600" b="1" dirty="0"/>
          </a:p>
          <a:p>
            <a:pPr>
              <a:buNone/>
            </a:pPr>
            <a:r>
              <a:rPr lang="en-US" dirty="0"/>
              <a:t>11) Check partition</a:t>
            </a:r>
          </a:p>
          <a:p>
            <a:pPr>
              <a:buNone/>
            </a:pPr>
            <a:r>
              <a:rPr lang="en-US" sz="3600" b="1" dirty="0" err="1"/>
              <a:t>df</a:t>
            </a:r>
            <a:r>
              <a:rPr lang="en-US" sz="3600" b="1" dirty="0"/>
              <a:t> -h</a:t>
            </a:r>
          </a:p>
        </p:txBody>
      </p:sp>
    </p:spTree>
    <p:extLst>
      <p:ext uri="{BB962C8B-B14F-4D97-AF65-F5344CB8AC3E}">
        <p14:creationId xmlns:p14="http://schemas.microsoft.com/office/powerpoint/2010/main" val="557329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/>
              <a:t>Extending a Volume Group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err="1"/>
              <a:t>Unmount</a:t>
            </a:r>
            <a:r>
              <a:rPr lang="en-US" dirty="0"/>
              <a:t> all the existing logical volumes that are mounted</a:t>
            </a:r>
          </a:p>
          <a:p>
            <a:pPr marL="514350" indent="-514350">
              <a:buNone/>
            </a:pPr>
            <a:r>
              <a:rPr lang="en-US" sz="3600" b="1" dirty="0" err="1"/>
              <a:t>umount</a:t>
            </a:r>
            <a:r>
              <a:rPr lang="en-US" sz="3600" b="1" dirty="0"/>
              <a:t> /</a:t>
            </a:r>
            <a:r>
              <a:rPr lang="en-US" sz="3600" b="1" dirty="0" err="1"/>
              <a:t>redhat</a:t>
            </a:r>
            <a:endParaRPr lang="en-US" sz="3600" b="1" dirty="0"/>
          </a:p>
          <a:p>
            <a:pPr marL="514350" indent="-514350">
              <a:buNone/>
            </a:pPr>
            <a:r>
              <a:rPr lang="en-US" dirty="0"/>
              <a:t>2) To extend volume group or add physical volume to volume group.</a:t>
            </a:r>
          </a:p>
          <a:p>
            <a:pPr marL="514350" indent="-514350">
              <a:buNone/>
            </a:pPr>
            <a:r>
              <a:rPr lang="en-US" sz="3600" b="1" dirty="0" err="1"/>
              <a:t>vgextend</a:t>
            </a:r>
            <a:r>
              <a:rPr lang="en-US" sz="3600" b="1" dirty="0"/>
              <a:t> </a:t>
            </a:r>
            <a:r>
              <a:rPr lang="en-US" sz="3600" b="1" dirty="0" err="1"/>
              <a:t>redhatvg</a:t>
            </a:r>
            <a:r>
              <a:rPr lang="en-US" sz="3600" b="1" dirty="0"/>
              <a:t> /dev/</a:t>
            </a:r>
            <a:r>
              <a:rPr lang="en-US" sz="3600" b="1" dirty="0" err="1"/>
              <a:t>sda</a:t>
            </a:r>
            <a:r>
              <a:rPr lang="en-US" sz="3600" b="1" dirty="0"/>
              <a:t>(no.3)</a:t>
            </a:r>
          </a:p>
          <a:p>
            <a:pPr marL="514350" indent="-514350">
              <a:buNone/>
            </a:pPr>
            <a:r>
              <a:rPr lang="en-US" sz="3600" b="1" dirty="0" err="1"/>
              <a:t>vgdisplay</a:t>
            </a:r>
            <a:endParaRPr lang="en-US" sz="3600" b="1" dirty="0"/>
          </a:p>
          <a:p>
            <a:pPr marL="514350" indent="-514350">
              <a:buNone/>
            </a:pPr>
            <a:r>
              <a:rPr lang="en-US" dirty="0"/>
              <a:t>3) Now again mount all the logical volumes, which were </a:t>
            </a:r>
            <a:r>
              <a:rPr lang="en-US" dirty="0" err="1"/>
              <a:t>unmounted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01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b="1" dirty="0"/>
              <a:t>Reducing Volume Group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Check the volume group info.</a:t>
            </a:r>
          </a:p>
          <a:p>
            <a:pPr marL="514350" indent="-514350">
              <a:buNone/>
            </a:pPr>
            <a:r>
              <a:rPr lang="en-US" b="1" dirty="0" err="1"/>
              <a:t>vgdisplay</a:t>
            </a:r>
            <a:endParaRPr lang="en-US" b="1" dirty="0"/>
          </a:p>
          <a:p>
            <a:pPr marL="514350" indent="-514350">
              <a:buNone/>
            </a:pPr>
            <a:r>
              <a:rPr lang="en-US" dirty="0"/>
              <a:t>2) </a:t>
            </a:r>
            <a:r>
              <a:rPr lang="en-US" dirty="0" err="1"/>
              <a:t>Unmount</a:t>
            </a:r>
            <a:r>
              <a:rPr lang="en-US" dirty="0"/>
              <a:t> all existing logical volumes</a:t>
            </a:r>
          </a:p>
          <a:p>
            <a:pPr marL="514350" indent="-514350">
              <a:buNone/>
            </a:pPr>
            <a:r>
              <a:rPr lang="en-US" b="1" dirty="0" err="1"/>
              <a:t>umount</a:t>
            </a:r>
            <a:r>
              <a:rPr lang="en-US" b="1" dirty="0"/>
              <a:t> /</a:t>
            </a:r>
            <a:r>
              <a:rPr lang="en-US" b="1" dirty="0" err="1"/>
              <a:t>redhat</a:t>
            </a:r>
            <a:endParaRPr lang="en-US" b="1" dirty="0"/>
          </a:p>
          <a:p>
            <a:pPr marL="514350" indent="-514350">
              <a:buNone/>
            </a:pPr>
            <a:r>
              <a:rPr lang="en-US" dirty="0"/>
              <a:t>3) Now reduce Volume group or remove physical volumes from volume group.</a:t>
            </a:r>
          </a:p>
          <a:p>
            <a:pPr marL="514350" indent="-514350">
              <a:buNone/>
            </a:pPr>
            <a:r>
              <a:rPr lang="en-US" b="1" dirty="0" err="1"/>
              <a:t>vgreduce</a:t>
            </a:r>
            <a:r>
              <a:rPr lang="en-US" b="1" dirty="0"/>
              <a:t> </a:t>
            </a:r>
            <a:r>
              <a:rPr lang="en-US" b="1" dirty="0" err="1"/>
              <a:t>redhatvg</a:t>
            </a:r>
            <a:r>
              <a:rPr lang="en-US" b="1" dirty="0"/>
              <a:t>  /dev/</a:t>
            </a:r>
            <a:r>
              <a:rPr lang="en-US" b="1" dirty="0" err="1"/>
              <a:t>sda</a:t>
            </a:r>
            <a:r>
              <a:rPr lang="en-US" b="1" dirty="0"/>
              <a:t>(no.3)</a:t>
            </a:r>
          </a:p>
          <a:p>
            <a:pPr marL="514350" indent="-514350">
              <a:buNone/>
            </a:pPr>
            <a:r>
              <a:rPr lang="en-US" b="1" dirty="0" err="1"/>
              <a:t>vgdisplay</a:t>
            </a:r>
            <a:endParaRPr lang="en-US" b="1" dirty="0"/>
          </a:p>
          <a:p>
            <a:pPr marL="514350" indent="-514350">
              <a:buNone/>
            </a:pPr>
            <a:r>
              <a:rPr lang="en-US" dirty="0"/>
              <a:t>4) Again mount all un mounted logical volumes.</a:t>
            </a:r>
          </a:p>
        </p:txBody>
      </p:sp>
    </p:spTree>
    <p:extLst>
      <p:ext uri="{BB962C8B-B14F-4D97-AF65-F5344CB8AC3E}">
        <p14:creationId xmlns:p14="http://schemas.microsoft.com/office/powerpoint/2010/main" val="2772956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Merging Volume Group </a:t>
            </a:r>
            <a:r>
              <a:rPr lang="en-US" sz="4800" b="1" dirty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err="1"/>
              <a:t>Unmount</a:t>
            </a:r>
            <a:r>
              <a:rPr lang="en-US" dirty="0"/>
              <a:t> all the logical volumes</a:t>
            </a:r>
          </a:p>
          <a:p>
            <a:pPr marL="514350" indent="-514350">
              <a:buNone/>
            </a:pPr>
            <a:r>
              <a:rPr lang="en-US" b="1" dirty="0" err="1"/>
              <a:t>umount</a:t>
            </a:r>
            <a:r>
              <a:rPr lang="en-US" b="1" dirty="0"/>
              <a:t> /</a:t>
            </a:r>
            <a:r>
              <a:rPr lang="en-US" b="1" dirty="0" err="1"/>
              <a:t>redhat</a:t>
            </a:r>
            <a:endParaRPr lang="en-US" b="1" dirty="0"/>
          </a:p>
          <a:p>
            <a:pPr marL="514350" indent="-514350">
              <a:buNone/>
            </a:pPr>
            <a:r>
              <a:rPr lang="en-US" dirty="0"/>
              <a:t>2) Now check &amp; merge two volume groups.</a:t>
            </a:r>
          </a:p>
          <a:p>
            <a:pPr marL="514350" indent="-514350">
              <a:buNone/>
            </a:pPr>
            <a:r>
              <a:rPr lang="en-US" b="1" dirty="0" err="1"/>
              <a:t>vgdisplay</a:t>
            </a:r>
            <a:r>
              <a:rPr lang="en-US" b="1" dirty="0"/>
              <a:t> </a:t>
            </a:r>
          </a:p>
          <a:p>
            <a:pPr marL="514350" indent="-514350">
              <a:buNone/>
            </a:pPr>
            <a:r>
              <a:rPr lang="en-US" b="1" dirty="0" err="1"/>
              <a:t>vgmerge</a:t>
            </a:r>
            <a:r>
              <a:rPr lang="en-US" b="1" dirty="0"/>
              <a:t> &lt;where to merge&gt; &lt;what to merge&gt;</a:t>
            </a:r>
          </a:p>
          <a:p>
            <a:pPr marL="514350" indent="-514350">
              <a:buNone/>
            </a:pPr>
            <a:r>
              <a:rPr lang="en-US" b="1" dirty="0"/>
              <a:t>(Ex- </a:t>
            </a:r>
            <a:r>
              <a:rPr lang="en-US" b="1" dirty="0" err="1"/>
              <a:t>vgmerge</a:t>
            </a:r>
            <a:r>
              <a:rPr lang="en-US" b="1" dirty="0"/>
              <a:t> </a:t>
            </a:r>
            <a:r>
              <a:rPr lang="en-US" b="1" dirty="0" err="1"/>
              <a:t>redhatvg</a:t>
            </a:r>
            <a:r>
              <a:rPr lang="en-US" b="1" dirty="0"/>
              <a:t> </a:t>
            </a:r>
            <a:r>
              <a:rPr lang="en-US" b="1" dirty="0" err="1"/>
              <a:t>oraclevg</a:t>
            </a:r>
            <a:r>
              <a:rPr lang="en-US" b="1" dirty="0"/>
              <a:t>)</a:t>
            </a:r>
          </a:p>
          <a:p>
            <a:pPr marL="514350" indent="-514350">
              <a:buNone/>
            </a:pPr>
            <a:r>
              <a:rPr lang="en-US" b="1" dirty="0" err="1"/>
              <a:t>vgdisplay</a:t>
            </a:r>
            <a:endParaRPr lang="en-US" b="1" dirty="0"/>
          </a:p>
          <a:p>
            <a:pPr marL="514350" indent="-514350">
              <a:buNone/>
            </a:pPr>
            <a:r>
              <a:rPr lang="en-US" dirty="0"/>
              <a:t>[For merging two Volume Groups the Physical Extend(PE) size in both VG must be same.]</a:t>
            </a:r>
          </a:p>
        </p:txBody>
      </p:sp>
    </p:spTree>
    <p:extLst>
      <p:ext uri="{BB962C8B-B14F-4D97-AF65-F5344CB8AC3E}">
        <p14:creationId xmlns:p14="http://schemas.microsoft.com/office/powerpoint/2010/main" val="211595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Extended Partition </a:t>
            </a:r>
            <a:r>
              <a:rPr lang="en-US" sz="4800" b="1" dirty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After creating primary partition, in remaining space you can create extended partition &amp; utilize full hard disk space.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Also in extended partition you can create more sub partitions called logical drives.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6800" y="3962400"/>
            <a:ext cx="1981200" cy="1905000"/>
            <a:chOff x="3962400" y="3276600"/>
            <a:chExt cx="1981200" cy="1905000"/>
          </a:xfrm>
        </p:grpSpPr>
        <p:sp>
          <p:nvSpPr>
            <p:cNvPr id="5" name="Rectangle 4"/>
            <p:cNvSpPr/>
            <p:nvPr/>
          </p:nvSpPr>
          <p:spPr>
            <a:xfrm>
              <a:off x="3962400" y="3276600"/>
              <a:ext cx="1981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PRI-20GB -1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2400" y="3657600"/>
              <a:ext cx="1981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PRI-20GB -2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62400" y="4038600"/>
              <a:ext cx="1981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PRI-20GB -3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62400" y="4419600"/>
              <a:ext cx="1981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PRI-20GB -4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62400" y="4800600"/>
              <a:ext cx="1981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EXTENDED - 20GB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724400"/>
            <a:ext cx="2133600" cy="1447800"/>
            <a:chOff x="5257800" y="4343400"/>
            <a:chExt cx="1981200" cy="1524000"/>
          </a:xfrm>
        </p:grpSpPr>
        <p:sp>
          <p:nvSpPr>
            <p:cNvPr id="12" name="Rectangle 11"/>
            <p:cNvSpPr/>
            <p:nvPr/>
          </p:nvSpPr>
          <p:spPr>
            <a:xfrm>
              <a:off x="5257800" y="4343400"/>
              <a:ext cx="1981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LOGICAL-5GB -1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4724400"/>
              <a:ext cx="1981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LOGICAL-5GB -2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57800" y="5105400"/>
              <a:ext cx="1981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LOGICAL-5GB -3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57800" y="5486400"/>
              <a:ext cx="1981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LOGICAL-5GB -4</a:t>
              </a:r>
            </a:p>
          </p:txBody>
        </p:sp>
      </p:grpSp>
      <p:cxnSp>
        <p:nvCxnSpPr>
          <p:cNvPr id="19" name="Straight Arrow Connector 18"/>
          <p:cNvCxnSpPr>
            <a:stCxn id="9" idx="3"/>
          </p:cNvCxnSpPr>
          <p:nvPr/>
        </p:nvCxnSpPr>
        <p:spPr>
          <a:xfrm flipV="1">
            <a:off x="3048000" y="4800600"/>
            <a:ext cx="1981200" cy="876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To take Snapshot of a </a:t>
            </a:r>
            <a:br>
              <a:rPr lang="en-US" b="1" dirty="0"/>
            </a:br>
            <a:r>
              <a:rPr lang="en-US" b="1" dirty="0"/>
              <a:t>Logical Volume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/>
              <a:t>To take backup of volume group</a:t>
            </a:r>
          </a:p>
          <a:p>
            <a:pPr marL="514350" indent="-514350">
              <a:buAutoNum type="arabicParenR"/>
            </a:pPr>
            <a:r>
              <a:rPr lang="en-US" dirty="0"/>
              <a:t>Check required size for snapshot</a:t>
            </a:r>
          </a:p>
          <a:p>
            <a:pPr marL="514350" indent="-514350">
              <a:buNone/>
            </a:pPr>
            <a:r>
              <a:rPr lang="en-US" dirty="0" err="1"/>
              <a:t>df</a:t>
            </a:r>
            <a:r>
              <a:rPr lang="en-US" dirty="0"/>
              <a:t> –h</a:t>
            </a:r>
          </a:p>
          <a:p>
            <a:pPr marL="514350" indent="-514350">
              <a:buNone/>
            </a:pPr>
            <a:r>
              <a:rPr lang="en-US" dirty="0"/>
              <a:t>2) Now decide size &amp; name of snapshot &amp; create it.</a:t>
            </a:r>
          </a:p>
          <a:p>
            <a:pPr marL="514350" indent="-514350">
              <a:buNone/>
            </a:pPr>
            <a:r>
              <a:rPr lang="en-US" sz="3600" b="1" dirty="0" err="1"/>
              <a:t>lvcreate</a:t>
            </a:r>
            <a:r>
              <a:rPr lang="en-US" sz="3600" b="1" dirty="0"/>
              <a:t> --size 100M --snapshot --name </a:t>
            </a:r>
            <a:r>
              <a:rPr lang="en-US" sz="3600" b="1" dirty="0" err="1"/>
              <a:t>snaplv</a:t>
            </a:r>
            <a:r>
              <a:rPr lang="en-US" sz="3600" b="1" dirty="0"/>
              <a:t> /dev/</a:t>
            </a:r>
            <a:r>
              <a:rPr lang="en-US" sz="3600" b="1" dirty="0" err="1"/>
              <a:t>redhatvg</a:t>
            </a:r>
            <a:r>
              <a:rPr lang="en-US" sz="3600" b="1" dirty="0"/>
              <a:t>/</a:t>
            </a:r>
            <a:r>
              <a:rPr lang="en-US" sz="3600" b="1" dirty="0" err="1"/>
              <a:t>redhatlv</a:t>
            </a:r>
            <a:endParaRPr lang="en-US" sz="3600" b="1" dirty="0"/>
          </a:p>
          <a:p>
            <a:pPr marL="514350" indent="-514350">
              <a:buNone/>
            </a:pPr>
            <a:r>
              <a:rPr lang="en-US" sz="3600" b="1" dirty="0" err="1"/>
              <a:t>lvdisplay</a:t>
            </a:r>
            <a:endParaRPr lang="en-US" sz="3600" b="1" dirty="0"/>
          </a:p>
          <a:p>
            <a:pPr marL="514350" indent="-51435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86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/>
              <a:t>3) Create dir to mount the snapshot</a:t>
            </a:r>
          </a:p>
          <a:p>
            <a:pPr>
              <a:buNone/>
            </a:pPr>
            <a:r>
              <a:rPr lang="en-US" sz="3600" b="1" dirty="0" err="1"/>
              <a:t>mkdir</a:t>
            </a:r>
            <a:r>
              <a:rPr lang="en-US" sz="3600" b="1" dirty="0"/>
              <a:t> /test</a:t>
            </a:r>
          </a:p>
          <a:p>
            <a:pPr>
              <a:buNone/>
            </a:pPr>
            <a:r>
              <a:rPr lang="en-US" dirty="0"/>
              <a:t>4) Mount the snapshot on directory &amp; check</a:t>
            </a:r>
          </a:p>
          <a:p>
            <a:pPr>
              <a:buNone/>
            </a:pPr>
            <a:r>
              <a:rPr lang="en-US" dirty="0"/>
              <a:t>mount /dev/</a:t>
            </a:r>
            <a:r>
              <a:rPr lang="en-US" dirty="0" err="1"/>
              <a:t>redhatvg</a:t>
            </a:r>
            <a:r>
              <a:rPr lang="en-US" dirty="0"/>
              <a:t>/</a:t>
            </a:r>
            <a:r>
              <a:rPr lang="en-US" dirty="0" err="1"/>
              <a:t>snaplv</a:t>
            </a:r>
            <a:r>
              <a:rPr lang="en-US" dirty="0"/>
              <a:t> /test</a:t>
            </a:r>
          </a:p>
          <a:p>
            <a:pPr>
              <a:buNone/>
            </a:pPr>
            <a:r>
              <a:rPr lang="en-US" sz="3600" b="1" dirty="0" err="1"/>
              <a:t>df</a:t>
            </a:r>
            <a:r>
              <a:rPr lang="en-US" sz="3600" b="1" dirty="0"/>
              <a:t> –h</a:t>
            </a:r>
          </a:p>
          <a:p>
            <a:pPr>
              <a:buNone/>
            </a:pPr>
            <a:r>
              <a:rPr lang="en-US" sz="3600" b="1" dirty="0" err="1"/>
              <a:t>ls</a:t>
            </a:r>
            <a:r>
              <a:rPr lang="en-US" sz="3600" b="1" dirty="0"/>
              <a:t> /test/</a:t>
            </a:r>
          </a:p>
        </p:txBody>
      </p:sp>
    </p:spTree>
    <p:extLst>
      <p:ext uri="{BB962C8B-B14F-4D97-AF65-F5344CB8AC3E}">
        <p14:creationId xmlns:p14="http://schemas.microsoft.com/office/powerpoint/2010/main" val="1492614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Creating Swap partition using 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dirty="0"/>
              <a:t>If free size not present on disk for swap &amp; in emergency we require swap partition.</a:t>
            </a:r>
          </a:p>
          <a:p>
            <a:pPr>
              <a:buNone/>
            </a:pPr>
            <a:r>
              <a:rPr lang="en-US" dirty="0"/>
              <a:t>We can use Volume group space for creating swap logical volume.</a:t>
            </a:r>
          </a:p>
          <a:p>
            <a:pPr marL="514350" indent="-514350">
              <a:buAutoNum type="arabicParenR"/>
            </a:pPr>
            <a:r>
              <a:rPr lang="en-US" dirty="0"/>
              <a:t>Check the swap memory </a:t>
            </a:r>
          </a:p>
          <a:p>
            <a:pPr marL="514350" indent="-514350">
              <a:buNone/>
            </a:pPr>
            <a:r>
              <a:rPr lang="en-US" sz="3600" b="1" dirty="0"/>
              <a:t>free –m</a:t>
            </a:r>
          </a:p>
          <a:p>
            <a:pPr marL="514350" indent="-514350">
              <a:buNone/>
            </a:pPr>
            <a:r>
              <a:rPr lang="en-US" dirty="0"/>
              <a:t>2) Check the volume group</a:t>
            </a:r>
          </a:p>
          <a:p>
            <a:pPr marL="514350" indent="-514350">
              <a:buNone/>
            </a:pPr>
            <a:r>
              <a:rPr lang="en-US" sz="3600" b="1" dirty="0" err="1"/>
              <a:t>vgdisplay</a:t>
            </a:r>
            <a:r>
              <a:rPr lang="en-US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2107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3) Now create logical volume for swap of 500MB</a:t>
            </a:r>
          </a:p>
          <a:p>
            <a:pPr>
              <a:buNone/>
            </a:pPr>
            <a:r>
              <a:rPr lang="en-US" b="1" dirty="0" err="1"/>
              <a:t>lvcreate</a:t>
            </a:r>
            <a:r>
              <a:rPr lang="en-US" b="1" dirty="0"/>
              <a:t> –L 500M –n </a:t>
            </a:r>
            <a:r>
              <a:rPr lang="en-US" b="1" dirty="0" err="1"/>
              <a:t>swaplv</a:t>
            </a:r>
            <a:r>
              <a:rPr lang="en-US" b="1" dirty="0"/>
              <a:t> </a:t>
            </a:r>
            <a:r>
              <a:rPr lang="en-US" b="1" dirty="0" err="1"/>
              <a:t>redhatvg</a:t>
            </a:r>
            <a:endParaRPr lang="en-US" b="1" dirty="0"/>
          </a:p>
          <a:p>
            <a:pPr>
              <a:buNone/>
            </a:pPr>
            <a:r>
              <a:rPr lang="en-US" b="1" dirty="0" err="1"/>
              <a:t>lvdisplay</a:t>
            </a:r>
            <a:endParaRPr lang="en-US" b="1" dirty="0"/>
          </a:p>
          <a:p>
            <a:pPr>
              <a:buNone/>
            </a:pPr>
            <a:r>
              <a:rPr lang="en-US" dirty="0"/>
              <a:t>4) Now create the swap </a:t>
            </a:r>
          </a:p>
          <a:p>
            <a:pPr>
              <a:buNone/>
            </a:pPr>
            <a:r>
              <a:rPr lang="en-US" b="1" dirty="0" err="1"/>
              <a:t>mkswap</a:t>
            </a:r>
            <a:r>
              <a:rPr lang="en-US" b="1" dirty="0"/>
              <a:t> /dev/</a:t>
            </a:r>
            <a:r>
              <a:rPr lang="en-US" b="1" dirty="0" err="1"/>
              <a:t>redhatvg</a:t>
            </a:r>
            <a:r>
              <a:rPr lang="en-US" b="1" dirty="0"/>
              <a:t>/</a:t>
            </a:r>
            <a:r>
              <a:rPr lang="en-US" b="1" dirty="0" err="1"/>
              <a:t>swaplv</a:t>
            </a:r>
            <a:endParaRPr lang="en-US" b="1" dirty="0"/>
          </a:p>
          <a:p>
            <a:pPr>
              <a:buNone/>
            </a:pPr>
            <a:r>
              <a:rPr lang="en-US" dirty="0"/>
              <a:t>5) Put the entry in </a:t>
            </a:r>
            <a:r>
              <a:rPr lang="en-US" dirty="0" err="1"/>
              <a:t>fstab</a:t>
            </a:r>
            <a:endParaRPr lang="en-US" dirty="0"/>
          </a:p>
          <a:p>
            <a:pPr>
              <a:buNone/>
            </a:pPr>
            <a:r>
              <a:rPr lang="en-US" b="1" dirty="0"/>
              <a:t>vim /etc/</a:t>
            </a:r>
            <a:r>
              <a:rPr lang="en-US" b="1" dirty="0" err="1"/>
              <a:t>fstab</a:t>
            </a:r>
            <a:endParaRPr lang="en-US" b="1" dirty="0"/>
          </a:p>
          <a:p>
            <a:pPr>
              <a:buNone/>
            </a:pPr>
            <a:r>
              <a:rPr lang="en-US" b="1" dirty="0"/>
              <a:t>/dev/</a:t>
            </a:r>
            <a:r>
              <a:rPr lang="en-US" b="1" dirty="0" err="1"/>
              <a:t>redhatvg</a:t>
            </a:r>
            <a:r>
              <a:rPr lang="en-US" b="1" dirty="0"/>
              <a:t>/</a:t>
            </a:r>
            <a:r>
              <a:rPr lang="en-US" b="1" dirty="0" err="1"/>
              <a:t>swaplv</a:t>
            </a:r>
            <a:r>
              <a:rPr lang="en-US" b="1" dirty="0"/>
              <a:t> swap </a:t>
            </a:r>
            <a:r>
              <a:rPr lang="en-US" b="1" dirty="0" err="1"/>
              <a:t>swap</a:t>
            </a:r>
            <a:r>
              <a:rPr lang="en-US" b="1" dirty="0"/>
              <a:t> defaults 0  0</a:t>
            </a:r>
          </a:p>
          <a:p>
            <a:pPr>
              <a:buNone/>
            </a:pPr>
            <a:r>
              <a:rPr lang="en-US" dirty="0"/>
              <a:t>6) To view summary </a:t>
            </a:r>
          </a:p>
          <a:p>
            <a:pPr>
              <a:buNone/>
            </a:pPr>
            <a:r>
              <a:rPr lang="en-US" sz="3600" b="1" dirty="0" err="1"/>
              <a:t>swapon</a:t>
            </a:r>
            <a:r>
              <a:rPr lang="en-US" sz="3600" b="1" dirty="0"/>
              <a:t> –s </a:t>
            </a:r>
          </a:p>
        </p:txBody>
      </p:sp>
    </p:spTree>
    <p:extLst>
      <p:ext uri="{BB962C8B-B14F-4D97-AF65-F5344CB8AC3E}">
        <p14:creationId xmlns:p14="http://schemas.microsoft.com/office/powerpoint/2010/main" val="693509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7) To activate the swap created</a:t>
            </a:r>
          </a:p>
          <a:p>
            <a:pPr>
              <a:buNone/>
            </a:pPr>
            <a:r>
              <a:rPr lang="en-US" sz="3600" b="1" dirty="0"/>
              <a:t> </a:t>
            </a:r>
            <a:r>
              <a:rPr lang="en-US" sz="3600" b="1" dirty="0" err="1"/>
              <a:t>swapon</a:t>
            </a:r>
            <a:r>
              <a:rPr lang="en-US" sz="3600" b="1" dirty="0"/>
              <a:t> /dev/</a:t>
            </a:r>
            <a:r>
              <a:rPr lang="en-US" sz="3600" b="1" dirty="0" err="1"/>
              <a:t>redhatvg</a:t>
            </a:r>
            <a:r>
              <a:rPr lang="en-US" sz="3600" b="1" dirty="0"/>
              <a:t>/</a:t>
            </a:r>
            <a:r>
              <a:rPr lang="en-US" sz="3600" b="1" dirty="0" err="1"/>
              <a:t>swaplv</a:t>
            </a:r>
            <a:endParaRPr lang="en-US" sz="3600" b="1" dirty="0"/>
          </a:p>
          <a:p>
            <a:pPr>
              <a:buNone/>
            </a:pPr>
            <a:r>
              <a:rPr lang="en-US" dirty="0"/>
              <a:t>8) Again view summary</a:t>
            </a:r>
          </a:p>
          <a:p>
            <a:pPr>
              <a:buNone/>
            </a:pPr>
            <a:r>
              <a:rPr lang="en-US" sz="3600" b="1" dirty="0" err="1"/>
              <a:t>swapon</a:t>
            </a:r>
            <a:r>
              <a:rPr lang="en-US" sz="3600" b="1" dirty="0"/>
              <a:t> –s </a:t>
            </a:r>
          </a:p>
          <a:p>
            <a:pPr>
              <a:buNone/>
            </a:pPr>
            <a:r>
              <a:rPr lang="en-US" sz="3600" b="1" dirty="0"/>
              <a:t>free –m </a:t>
            </a:r>
          </a:p>
          <a:p>
            <a:pPr>
              <a:buNone/>
            </a:pPr>
            <a:r>
              <a:rPr lang="en-US" dirty="0"/>
              <a:t>It shows ;</a:t>
            </a:r>
          </a:p>
          <a:p>
            <a:pPr>
              <a:buNone/>
            </a:pPr>
            <a:r>
              <a:rPr lang="en-US" sz="3600" b="1" dirty="0"/>
              <a:t>/dev/</a:t>
            </a:r>
            <a:r>
              <a:rPr lang="en-US" sz="3600" b="1" dirty="0" err="1"/>
              <a:t>sda</a:t>
            </a:r>
            <a:r>
              <a:rPr lang="en-US" sz="3600" b="1" dirty="0"/>
              <a:t>(no.)</a:t>
            </a:r>
          </a:p>
          <a:p>
            <a:pPr>
              <a:buNone/>
            </a:pPr>
            <a:r>
              <a:rPr lang="en-US" sz="3600" b="1" dirty="0"/>
              <a:t>/dev/dm-4 </a:t>
            </a:r>
            <a:r>
              <a:rPr lang="en-US" dirty="0">
                <a:sym typeface="Wingdings" pitchFamily="2" charset="2"/>
              </a:rPr>
              <a:t>this is the swap created by LVM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12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/>
              <a:t>To Remove Swap Partition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Turn off the swap memory</a:t>
            </a:r>
          </a:p>
          <a:p>
            <a:pPr marL="514350" indent="-514350">
              <a:buNone/>
            </a:pPr>
            <a:r>
              <a:rPr lang="en-US" sz="3600" b="1" dirty="0" err="1"/>
              <a:t>swapoff</a:t>
            </a:r>
            <a:r>
              <a:rPr lang="en-US" sz="3600" b="1" dirty="0"/>
              <a:t> /dev/</a:t>
            </a:r>
            <a:r>
              <a:rPr lang="en-US" sz="3600" b="1" dirty="0" err="1"/>
              <a:t>redhat</a:t>
            </a:r>
            <a:r>
              <a:rPr lang="en-US" sz="3600" b="1" dirty="0"/>
              <a:t>/</a:t>
            </a:r>
            <a:r>
              <a:rPr lang="en-US" sz="3600" b="1" dirty="0" err="1"/>
              <a:t>swaplv</a:t>
            </a:r>
            <a:endParaRPr lang="en-US" sz="3600" b="1" dirty="0"/>
          </a:p>
          <a:p>
            <a:pPr marL="514350" indent="-514350">
              <a:buNone/>
            </a:pPr>
            <a:r>
              <a:rPr lang="en-US" dirty="0"/>
              <a:t>To turn off all swap partitions</a:t>
            </a:r>
          </a:p>
          <a:p>
            <a:pPr marL="514350" indent="-514350">
              <a:buNone/>
            </a:pPr>
            <a:r>
              <a:rPr lang="en-US" sz="3600" b="1" dirty="0" err="1"/>
              <a:t>swapoff</a:t>
            </a:r>
            <a:r>
              <a:rPr lang="en-US" sz="3600" b="1" dirty="0"/>
              <a:t>  -a</a:t>
            </a:r>
          </a:p>
          <a:p>
            <a:pPr marL="514350" indent="-514350">
              <a:buNone/>
            </a:pPr>
            <a:r>
              <a:rPr lang="en-US" dirty="0"/>
              <a:t>2) Remove entry from </a:t>
            </a:r>
            <a:r>
              <a:rPr lang="en-US" dirty="0" err="1"/>
              <a:t>fstab</a:t>
            </a:r>
            <a:r>
              <a:rPr lang="en-US" dirty="0"/>
              <a:t> file</a:t>
            </a:r>
          </a:p>
          <a:p>
            <a:pPr marL="514350" indent="-514350">
              <a:buNone/>
            </a:pPr>
            <a:r>
              <a:rPr lang="en-US" dirty="0"/>
              <a:t>3) Now remove swap volume </a:t>
            </a:r>
          </a:p>
          <a:p>
            <a:pPr marL="514350" indent="-514350">
              <a:buNone/>
            </a:pPr>
            <a:r>
              <a:rPr lang="en-US" sz="3600" b="1" dirty="0" err="1"/>
              <a:t>lvremove</a:t>
            </a:r>
            <a:r>
              <a:rPr lang="en-US" sz="3600" b="1" dirty="0"/>
              <a:t> /dev/</a:t>
            </a:r>
            <a:r>
              <a:rPr lang="en-US" sz="3600" b="1" dirty="0" err="1"/>
              <a:t>redhatvg</a:t>
            </a:r>
            <a:r>
              <a:rPr lang="en-US" sz="3600" b="1" dirty="0"/>
              <a:t>/</a:t>
            </a:r>
            <a:r>
              <a:rPr lang="en-US" sz="3600" b="1" dirty="0" err="1"/>
              <a:t>swaplv</a:t>
            </a:r>
            <a:endParaRPr lang="en-US" sz="3600" b="1" dirty="0"/>
          </a:p>
          <a:p>
            <a:pPr marL="514350" indent="-51435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8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/>
              <a:t>Some Important commands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Scanning Physical Volumes in system</a:t>
            </a:r>
          </a:p>
          <a:p>
            <a:pPr marL="514350" indent="-514350">
              <a:buNone/>
            </a:pPr>
            <a:r>
              <a:rPr lang="en-US" sz="3600" b="1" dirty="0" err="1"/>
              <a:t>pvscan</a:t>
            </a:r>
            <a:r>
              <a:rPr lang="en-US" sz="3600" b="1" dirty="0"/>
              <a:t> </a:t>
            </a:r>
          </a:p>
          <a:p>
            <a:pPr marL="514350" indent="-514350">
              <a:buNone/>
            </a:pPr>
            <a:r>
              <a:rPr lang="en-US" dirty="0"/>
              <a:t>In short display no. of PV present in your system, no. of PV are multiple.</a:t>
            </a:r>
          </a:p>
          <a:p>
            <a:pPr marL="514350" indent="-514350">
              <a:buNone/>
            </a:pPr>
            <a:r>
              <a:rPr lang="en-US" dirty="0"/>
              <a:t>2) Scanning Volume Groups in your system.</a:t>
            </a:r>
          </a:p>
          <a:p>
            <a:pPr marL="514350" indent="-514350">
              <a:buNone/>
            </a:pPr>
            <a:r>
              <a:rPr lang="en-US" sz="3600" b="1" dirty="0" err="1"/>
              <a:t>vgscan</a:t>
            </a:r>
            <a:endParaRPr lang="en-US" sz="3600" b="1" dirty="0"/>
          </a:p>
          <a:p>
            <a:pPr marL="514350" indent="-514350">
              <a:buNone/>
            </a:pPr>
            <a:r>
              <a:rPr lang="en-US" dirty="0"/>
              <a:t>3) Scanning Logical Volumes</a:t>
            </a:r>
          </a:p>
          <a:p>
            <a:pPr marL="514350" indent="-514350">
              <a:buNone/>
            </a:pPr>
            <a:r>
              <a:rPr lang="en-US" sz="3600" b="1" dirty="0" err="1"/>
              <a:t>lvscan</a:t>
            </a:r>
            <a:r>
              <a:rPr lang="en-US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4081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/>
              <a:t>4) Deactivating logical volumes</a:t>
            </a:r>
          </a:p>
          <a:p>
            <a:pPr>
              <a:buNone/>
            </a:pPr>
            <a:r>
              <a:rPr lang="en-US" sz="3600" b="1" dirty="0" err="1"/>
              <a:t>lvchange</a:t>
            </a:r>
            <a:r>
              <a:rPr lang="en-US" sz="3600" b="1" dirty="0"/>
              <a:t> –an &lt;path of LVM&gt;</a:t>
            </a:r>
          </a:p>
          <a:p>
            <a:pPr>
              <a:buNone/>
            </a:pPr>
            <a:r>
              <a:rPr lang="en-US" sz="3600" b="1" dirty="0"/>
              <a:t>Ex- </a:t>
            </a:r>
            <a:r>
              <a:rPr lang="en-US" sz="3600" b="1" dirty="0" err="1"/>
              <a:t>lvchange</a:t>
            </a:r>
            <a:r>
              <a:rPr lang="en-US" sz="3600" b="1" dirty="0"/>
              <a:t> –an /dev/</a:t>
            </a:r>
            <a:r>
              <a:rPr lang="en-US" sz="3600" b="1" dirty="0" err="1"/>
              <a:t>oraclevg</a:t>
            </a:r>
            <a:r>
              <a:rPr lang="en-US" sz="3600" b="1" dirty="0"/>
              <a:t>/</a:t>
            </a:r>
            <a:r>
              <a:rPr lang="en-US" sz="3600" b="1" dirty="0" err="1"/>
              <a:t>oraclelv</a:t>
            </a:r>
            <a:endParaRPr lang="en-US" sz="3600" b="1" dirty="0"/>
          </a:p>
          <a:p>
            <a:pPr>
              <a:buNone/>
            </a:pPr>
            <a:r>
              <a:rPr lang="en-US" dirty="0"/>
              <a:t>5) Activating the Logical Volume</a:t>
            </a:r>
          </a:p>
          <a:p>
            <a:pPr>
              <a:buNone/>
            </a:pPr>
            <a:r>
              <a:rPr lang="en-US" sz="3600" b="1" dirty="0" err="1"/>
              <a:t>lvchange</a:t>
            </a:r>
            <a:r>
              <a:rPr lang="en-US" sz="3600" b="1" dirty="0"/>
              <a:t> –ay &lt;path of LVM&gt;</a:t>
            </a:r>
          </a:p>
          <a:p>
            <a:pPr>
              <a:buNone/>
            </a:pPr>
            <a:r>
              <a:rPr lang="en-US" sz="3600" b="1" dirty="0"/>
              <a:t>Ex- </a:t>
            </a:r>
            <a:r>
              <a:rPr lang="en-US" sz="3600" b="1" dirty="0" err="1"/>
              <a:t>lvchange</a:t>
            </a:r>
            <a:r>
              <a:rPr lang="en-US" sz="3600" b="1" dirty="0"/>
              <a:t> –ay /dev/</a:t>
            </a:r>
            <a:r>
              <a:rPr lang="en-US" sz="3600" b="1" dirty="0" err="1"/>
              <a:t>oraclevg</a:t>
            </a:r>
            <a:r>
              <a:rPr lang="en-US" sz="3600" b="1" dirty="0"/>
              <a:t>/</a:t>
            </a:r>
            <a:r>
              <a:rPr lang="en-US" sz="3600" b="1" dirty="0" err="1"/>
              <a:t>oraclelv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94168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Encrypting a partition using LUKS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LUKS</a:t>
            </a:r>
            <a:r>
              <a:rPr lang="en-US" dirty="0">
                <a:sym typeface="Wingdings" pitchFamily="2" charset="2"/>
              </a:rPr>
              <a:t> Linux Unified Key Setup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LUKS is used in most Linux distributions for encryption of Hard disk or partition.</a:t>
            </a:r>
          </a:p>
          <a:p>
            <a:pPr marL="514350" indent="-514350">
              <a:buAutoNum type="arabicParenR"/>
            </a:pPr>
            <a:r>
              <a:rPr lang="en-US" dirty="0">
                <a:sym typeface="Wingdings" pitchFamily="2" charset="2"/>
              </a:rPr>
              <a:t>Check free space available</a:t>
            </a:r>
          </a:p>
          <a:p>
            <a:pPr marL="514350" indent="-514350">
              <a:buNone/>
            </a:pPr>
            <a:r>
              <a:rPr lang="en-US" sz="3600" b="1" dirty="0">
                <a:sym typeface="Wingdings" pitchFamily="2" charset="2"/>
              </a:rPr>
              <a:t>parted </a:t>
            </a:r>
          </a:p>
          <a:p>
            <a:pPr marL="514350" indent="-514350">
              <a:buNone/>
            </a:pPr>
            <a:r>
              <a:rPr lang="en-US" sz="3600" b="1" dirty="0">
                <a:sym typeface="Wingdings" pitchFamily="2" charset="2"/>
              </a:rPr>
              <a:t>print free</a:t>
            </a:r>
          </a:p>
          <a:p>
            <a:pPr marL="514350" indent="-514350">
              <a:buNone/>
            </a:pPr>
            <a:r>
              <a:rPr lang="en-US" sz="3600" b="1" dirty="0">
                <a:sym typeface="Wingdings" pitchFamily="2" charset="2"/>
              </a:rPr>
              <a:t>q</a:t>
            </a:r>
          </a:p>
          <a:p>
            <a:pPr marL="514350" indent="-514350">
              <a:buNone/>
            </a:pPr>
            <a:r>
              <a:rPr lang="en-US" dirty="0"/>
              <a:t>2) Use </a:t>
            </a:r>
            <a:r>
              <a:rPr lang="en-US" dirty="0" err="1"/>
              <a:t>fdisk</a:t>
            </a:r>
            <a:r>
              <a:rPr lang="en-US" dirty="0"/>
              <a:t> to create partition.</a:t>
            </a:r>
          </a:p>
          <a:p>
            <a:pPr marL="514350" indent="-514350">
              <a:buNone/>
            </a:pPr>
            <a:r>
              <a:rPr lang="en-US" b="1" dirty="0" err="1"/>
              <a:t>fdisk</a:t>
            </a:r>
            <a:r>
              <a:rPr lang="en-US" b="1" dirty="0"/>
              <a:t> /dev/</a:t>
            </a:r>
            <a:r>
              <a:rPr lang="en-US" b="1" dirty="0" err="1"/>
              <a:t>sda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8710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3) Press </a:t>
            </a:r>
            <a:r>
              <a:rPr lang="en-US" b="1" dirty="0"/>
              <a:t>“p” </a:t>
            </a:r>
            <a:r>
              <a:rPr lang="en-US" dirty="0"/>
              <a:t>&amp; enter to view partition table.</a:t>
            </a:r>
          </a:p>
          <a:p>
            <a:pPr>
              <a:buNone/>
            </a:pPr>
            <a:r>
              <a:rPr lang="en-US" dirty="0"/>
              <a:t>4) Press </a:t>
            </a:r>
            <a:r>
              <a:rPr lang="en-US" b="1" dirty="0"/>
              <a:t>“n” </a:t>
            </a:r>
            <a:r>
              <a:rPr lang="en-US" dirty="0"/>
              <a:t>&amp; enter to create new partition</a:t>
            </a:r>
          </a:p>
          <a:p>
            <a:pPr>
              <a:buNone/>
            </a:pPr>
            <a:r>
              <a:rPr lang="en-US" dirty="0"/>
              <a:t>5) First cylinder = (enter end sector of </a:t>
            </a:r>
            <a:r>
              <a:rPr lang="en-US" dirty="0" err="1"/>
              <a:t>lastpartition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6) Last cylinder = </a:t>
            </a:r>
            <a:r>
              <a:rPr lang="en-US" b="1" dirty="0"/>
              <a:t>+</a:t>
            </a:r>
            <a:r>
              <a:rPr lang="en-US" dirty="0"/>
              <a:t>(Enter size in K,M,G)</a:t>
            </a:r>
          </a:p>
          <a:p>
            <a:pPr>
              <a:buNone/>
            </a:pPr>
            <a:r>
              <a:rPr lang="en-US" dirty="0"/>
              <a:t>7) Press </a:t>
            </a:r>
            <a:r>
              <a:rPr lang="en-US" b="1" dirty="0"/>
              <a:t>“p” </a:t>
            </a:r>
            <a:r>
              <a:rPr lang="en-US" dirty="0"/>
              <a:t>&amp; enter to view partition table.</a:t>
            </a:r>
          </a:p>
          <a:p>
            <a:pPr>
              <a:buNone/>
            </a:pPr>
            <a:r>
              <a:rPr lang="en-US" dirty="0"/>
              <a:t>8) Press </a:t>
            </a:r>
            <a:r>
              <a:rPr lang="en-US" b="1" dirty="0"/>
              <a:t>“w” </a:t>
            </a:r>
            <a:r>
              <a:rPr lang="en-US" dirty="0"/>
              <a:t>&amp; enter to save the partition table.</a:t>
            </a:r>
          </a:p>
          <a:p>
            <a:pPr>
              <a:buNone/>
            </a:pPr>
            <a:r>
              <a:rPr lang="en-US" dirty="0"/>
              <a:t>9) To add the partitions in partition table or make them active.</a:t>
            </a:r>
          </a:p>
          <a:p>
            <a:pPr>
              <a:buNone/>
            </a:pPr>
            <a:r>
              <a:rPr lang="en-US" sz="3600" b="1" dirty="0" err="1"/>
              <a:t>partx</a:t>
            </a:r>
            <a:r>
              <a:rPr lang="en-US" sz="3600" b="1" dirty="0"/>
              <a:t> –a /dev/</a:t>
            </a:r>
            <a:r>
              <a:rPr lang="en-US" sz="3600" b="1" dirty="0" err="1"/>
              <a:t>sda</a:t>
            </a:r>
            <a:endParaRPr lang="en-US" sz="3600" b="1" dirty="0"/>
          </a:p>
          <a:p>
            <a:pPr>
              <a:buNone/>
            </a:pPr>
            <a:r>
              <a:rPr lang="en-US" sz="3600" b="1" dirty="0" err="1"/>
              <a:t>partx</a:t>
            </a:r>
            <a:r>
              <a:rPr lang="en-US" sz="3600" b="1" dirty="0"/>
              <a:t> –a /dev/</a:t>
            </a:r>
            <a:r>
              <a:rPr lang="en-US" sz="3600" b="1" dirty="0" err="1"/>
              <a:t>sda</a:t>
            </a:r>
            <a:endParaRPr lang="en-US" sz="3600" b="1" dirty="0"/>
          </a:p>
          <a:p>
            <a:pPr>
              <a:buNone/>
            </a:pPr>
            <a:r>
              <a:rPr lang="en-US" dirty="0"/>
              <a:t>Or we can reboot system.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0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MBR- Master Boot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It is situated in </a:t>
            </a:r>
            <a:r>
              <a:rPr lang="en-US" sz="3600" b="1" dirty="0"/>
              <a:t>1</a:t>
            </a:r>
            <a:r>
              <a:rPr lang="en-US" sz="3600" b="1" baseline="30000" dirty="0"/>
              <a:t>st</a:t>
            </a:r>
            <a:r>
              <a:rPr lang="en-US" sz="3600" b="1" dirty="0"/>
              <a:t> 512bytes/1</a:t>
            </a:r>
            <a:r>
              <a:rPr lang="en-US" sz="3600" b="1" baseline="30000" dirty="0"/>
              <a:t>st</a:t>
            </a:r>
            <a:r>
              <a:rPr lang="en-US" sz="3600" b="1" dirty="0"/>
              <a:t> Sector </a:t>
            </a:r>
            <a:r>
              <a:rPr lang="en-US" dirty="0"/>
              <a:t>of the Hard disk. It consist information about ;</a:t>
            </a:r>
          </a:p>
          <a:p>
            <a:pPr marL="514350" indent="-514350">
              <a:buAutoNum type="arabicParenR"/>
            </a:pPr>
            <a:r>
              <a:rPr lang="en-US" sz="3600" b="1" dirty="0"/>
              <a:t>Primary partition</a:t>
            </a:r>
          </a:p>
          <a:p>
            <a:pPr marL="514350" indent="-514350">
              <a:buAutoNum type="arabicParenR"/>
            </a:pPr>
            <a:r>
              <a:rPr lang="en-US" sz="3600" b="1" dirty="0"/>
              <a:t>Partition table</a:t>
            </a:r>
          </a:p>
          <a:p>
            <a:pPr marL="514350" indent="-514350">
              <a:buAutoNum type="arabicParenR"/>
            </a:pPr>
            <a:r>
              <a:rPr lang="en-US" sz="3600" b="1" dirty="0"/>
              <a:t>MBR validation check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991600" cy="5745163"/>
          </a:xfrm>
        </p:spPr>
        <p:txBody>
          <a:bodyPr/>
          <a:lstStyle/>
          <a:p>
            <a:pPr>
              <a:buNone/>
            </a:pPr>
            <a:r>
              <a:rPr lang="en-US" dirty="0"/>
              <a:t>10) Encrypt the partition created. It will implement LUKS setup on that partition.</a:t>
            </a:r>
          </a:p>
          <a:p>
            <a:pPr>
              <a:buNone/>
            </a:pPr>
            <a:r>
              <a:rPr lang="en-US" sz="3600" b="1" dirty="0" err="1"/>
              <a:t>cryptsetup</a:t>
            </a:r>
            <a:r>
              <a:rPr lang="en-US" sz="3600" b="1" dirty="0"/>
              <a:t> </a:t>
            </a:r>
            <a:r>
              <a:rPr lang="en-US" sz="3600" b="1" dirty="0" err="1"/>
              <a:t>luksFormat</a:t>
            </a:r>
            <a:r>
              <a:rPr lang="en-US" sz="3600" b="1" dirty="0"/>
              <a:t> /dev/</a:t>
            </a:r>
            <a:r>
              <a:rPr lang="en-US" sz="3600" b="1" dirty="0" err="1"/>
              <a:t>sda</a:t>
            </a:r>
            <a:r>
              <a:rPr lang="en-US" sz="3600" b="1" dirty="0"/>
              <a:t>(no.)</a:t>
            </a:r>
          </a:p>
          <a:p>
            <a:pPr>
              <a:buNone/>
            </a:pPr>
            <a:r>
              <a:rPr lang="en-US" dirty="0"/>
              <a:t>It will ask for passphrase(enter any password)</a:t>
            </a:r>
          </a:p>
          <a:p>
            <a:pPr>
              <a:buNone/>
            </a:pPr>
            <a:r>
              <a:rPr lang="en-US" dirty="0"/>
              <a:t>11) To create a </a:t>
            </a:r>
            <a:r>
              <a:rPr lang="en-US" dirty="0" err="1"/>
              <a:t>mapper</a:t>
            </a:r>
            <a:r>
              <a:rPr lang="en-US" dirty="0"/>
              <a:t> for LUKS partition.</a:t>
            </a:r>
          </a:p>
          <a:p>
            <a:pPr>
              <a:buNone/>
            </a:pPr>
            <a:r>
              <a:rPr lang="en-US" b="1" dirty="0" err="1"/>
              <a:t>cryptsetup</a:t>
            </a:r>
            <a:r>
              <a:rPr lang="en-US" b="1" dirty="0"/>
              <a:t> </a:t>
            </a:r>
            <a:r>
              <a:rPr lang="en-US" b="1" dirty="0" err="1"/>
              <a:t>luksOpen</a:t>
            </a:r>
            <a:r>
              <a:rPr lang="en-US" b="1" dirty="0"/>
              <a:t> /dev/</a:t>
            </a:r>
            <a:r>
              <a:rPr lang="en-US" b="1" dirty="0" err="1"/>
              <a:t>sda</a:t>
            </a:r>
            <a:r>
              <a:rPr lang="en-US" b="1" dirty="0"/>
              <a:t>(no.) secret </a:t>
            </a:r>
            <a:r>
              <a:rPr lang="en-US" b="1" dirty="0" err="1"/>
              <a:t>ls</a:t>
            </a:r>
            <a:r>
              <a:rPr lang="en-US" b="1" dirty="0"/>
              <a:t> </a:t>
            </a:r>
            <a:r>
              <a:rPr lang="en-US" b="1" dirty="0" err="1"/>
              <a:t>mapper</a:t>
            </a:r>
            <a:endParaRPr lang="en-US" b="1" dirty="0"/>
          </a:p>
          <a:p>
            <a:pPr>
              <a:buNone/>
            </a:pPr>
            <a:r>
              <a:rPr lang="en-US" dirty="0"/>
              <a:t>[secret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mapper</a:t>
            </a:r>
            <a:r>
              <a:rPr lang="en-US" dirty="0">
                <a:sym typeface="Wingdings" pitchFamily="2" charset="2"/>
              </a:rPr>
              <a:t> name]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12) Format </a:t>
            </a:r>
            <a:r>
              <a:rPr lang="en-US" dirty="0" err="1">
                <a:sym typeface="Wingdings" pitchFamily="2" charset="2"/>
              </a:rPr>
              <a:t>mapper</a:t>
            </a:r>
            <a:r>
              <a:rPr lang="en-US" dirty="0">
                <a:sym typeface="Wingdings" pitchFamily="2" charset="2"/>
              </a:rPr>
              <a:t> with ext4</a:t>
            </a:r>
          </a:p>
          <a:p>
            <a:pPr>
              <a:buNone/>
            </a:pPr>
            <a:r>
              <a:rPr lang="en-US" b="1" dirty="0">
                <a:sym typeface="Wingdings" pitchFamily="2" charset="2"/>
              </a:rPr>
              <a:t>mkfs.ext4 /dev/</a:t>
            </a:r>
            <a:r>
              <a:rPr lang="en-US" b="1" dirty="0" err="1">
                <a:sym typeface="Wingdings" pitchFamily="2" charset="2"/>
              </a:rPr>
              <a:t>mapper</a:t>
            </a:r>
            <a:r>
              <a:rPr lang="en-US" b="1" dirty="0">
                <a:sym typeface="Wingdings" pitchFamily="2" charset="2"/>
              </a:rPr>
              <a:t>/secret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43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dirty="0"/>
              <a:t>13) Create directory for mounting</a:t>
            </a:r>
          </a:p>
          <a:p>
            <a:pPr>
              <a:buNone/>
            </a:pPr>
            <a:r>
              <a:rPr lang="en-US" sz="3600" b="1" dirty="0" err="1"/>
              <a:t>mkdir</a:t>
            </a:r>
            <a:r>
              <a:rPr lang="en-US" sz="3600" b="1" dirty="0"/>
              <a:t> /enc</a:t>
            </a:r>
          </a:p>
          <a:p>
            <a:pPr>
              <a:buNone/>
            </a:pPr>
            <a:r>
              <a:rPr lang="en-US" dirty="0"/>
              <a:t>14) Mount </a:t>
            </a:r>
            <a:r>
              <a:rPr lang="en-US" dirty="0" err="1"/>
              <a:t>mapper</a:t>
            </a:r>
            <a:r>
              <a:rPr lang="en-US" dirty="0"/>
              <a:t> on the partition</a:t>
            </a:r>
          </a:p>
          <a:p>
            <a:pPr>
              <a:buNone/>
            </a:pPr>
            <a:r>
              <a:rPr lang="en-US" sz="3600" b="1" dirty="0"/>
              <a:t>mount /dev/</a:t>
            </a:r>
            <a:r>
              <a:rPr lang="en-US" sz="3600" b="1" dirty="0" err="1"/>
              <a:t>mapper</a:t>
            </a:r>
            <a:r>
              <a:rPr lang="en-US" sz="3600" b="1" dirty="0"/>
              <a:t> /enc</a:t>
            </a:r>
          </a:p>
          <a:p>
            <a:pPr>
              <a:buNone/>
            </a:pPr>
            <a:r>
              <a:rPr lang="en-US" dirty="0"/>
              <a:t>15) Put the entry in </a:t>
            </a:r>
            <a:r>
              <a:rPr lang="en-US" dirty="0" err="1"/>
              <a:t>fstab</a:t>
            </a:r>
            <a:r>
              <a:rPr lang="en-US" dirty="0"/>
              <a:t> &amp; check.</a:t>
            </a:r>
          </a:p>
          <a:p>
            <a:pPr>
              <a:buNone/>
            </a:pPr>
            <a:r>
              <a:rPr lang="en-US" b="1" dirty="0"/>
              <a:t>vim /etc/</a:t>
            </a:r>
            <a:r>
              <a:rPr lang="en-US" b="1" dirty="0" err="1"/>
              <a:t>fstab</a:t>
            </a:r>
            <a:endParaRPr lang="en-US" b="1" dirty="0"/>
          </a:p>
          <a:p>
            <a:pPr>
              <a:buNone/>
            </a:pPr>
            <a:r>
              <a:rPr lang="en-US" b="1" dirty="0"/>
              <a:t>/dev/</a:t>
            </a:r>
            <a:r>
              <a:rPr lang="en-US" b="1" dirty="0" err="1"/>
              <a:t>mapper</a:t>
            </a:r>
            <a:r>
              <a:rPr lang="en-US" b="1" dirty="0"/>
              <a:t>/secret /enc ext4 defaults 0 0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 err="1"/>
              <a:t>df</a:t>
            </a:r>
            <a:r>
              <a:rPr lang="en-US" b="1" dirty="0"/>
              <a:t> –h </a:t>
            </a:r>
          </a:p>
        </p:txBody>
      </p:sp>
    </p:spTree>
    <p:extLst>
      <p:ext uri="{BB962C8B-B14F-4D97-AF65-F5344CB8AC3E}">
        <p14:creationId xmlns:p14="http://schemas.microsoft.com/office/powerpoint/2010/main" val="14356547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dirty="0"/>
              <a:t>16)Put the encryption entry in </a:t>
            </a:r>
            <a:r>
              <a:rPr lang="en-US" dirty="0" err="1"/>
              <a:t>crypttab</a:t>
            </a:r>
            <a:r>
              <a:rPr lang="en-US" dirty="0"/>
              <a:t> file.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sz="3600" b="1" dirty="0"/>
              <a:t>vim /etc/</a:t>
            </a:r>
            <a:r>
              <a:rPr lang="en-US" sz="3600" b="1" dirty="0" err="1"/>
              <a:t>crypttab</a:t>
            </a:r>
            <a:endParaRPr lang="en-US" b="1" dirty="0"/>
          </a:p>
          <a:p>
            <a:pPr>
              <a:buNone/>
            </a:pPr>
            <a:r>
              <a:rPr lang="en-US" sz="3600" b="1" dirty="0"/>
              <a:t>/dev/</a:t>
            </a:r>
            <a:r>
              <a:rPr lang="en-US" sz="3600" b="1" dirty="0" err="1"/>
              <a:t>sda</a:t>
            </a:r>
            <a:r>
              <a:rPr lang="en-US" sz="3600" b="1" dirty="0"/>
              <a:t>(no.) 	secret	&lt;passphrase&gt;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17) Now add data in “/enc” &amp; </a:t>
            </a:r>
            <a:r>
              <a:rPr lang="en-US" dirty="0" err="1"/>
              <a:t>unmount</a:t>
            </a:r>
            <a:r>
              <a:rPr lang="en-US" dirty="0"/>
              <a:t> it</a:t>
            </a:r>
          </a:p>
          <a:p>
            <a:pPr>
              <a:buNone/>
            </a:pPr>
            <a:r>
              <a:rPr lang="en-US" dirty="0"/>
              <a:t>18) Now apply encryption</a:t>
            </a:r>
          </a:p>
          <a:p>
            <a:pPr>
              <a:buNone/>
            </a:pPr>
            <a:r>
              <a:rPr lang="en-US" sz="3600" b="1" dirty="0" err="1"/>
              <a:t>cryptsetup</a:t>
            </a:r>
            <a:r>
              <a:rPr lang="en-US" sz="3600" b="1" dirty="0"/>
              <a:t> </a:t>
            </a:r>
            <a:r>
              <a:rPr lang="en-US" sz="3600" b="1" dirty="0" err="1"/>
              <a:t>luksClose</a:t>
            </a:r>
            <a:r>
              <a:rPr lang="en-US" sz="3600" b="1" dirty="0"/>
              <a:t> secret</a:t>
            </a:r>
          </a:p>
          <a:p>
            <a:pPr>
              <a:buNone/>
            </a:pPr>
            <a:r>
              <a:rPr lang="en-US" sz="3600" dirty="0"/>
              <a:t>19) To stop encryption</a:t>
            </a:r>
          </a:p>
          <a:p>
            <a:pPr>
              <a:buNone/>
            </a:pPr>
            <a:r>
              <a:rPr lang="en-US" sz="3600" b="1" dirty="0" err="1"/>
              <a:t>cryptsetup</a:t>
            </a:r>
            <a:r>
              <a:rPr lang="en-US" sz="3600" b="1" dirty="0"/>
              <a:t> </a:t>
            </a:r>
            <a:r>
              <a:rPr lang="en-US" sz="3600" b="1" dirty="0" err="1"/>
              <a:t>luksOpen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5742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/>
              <a:t>Commands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sz="4000" b="1" dirty="0" err="1"/>
              <a:t>fdisk</a:t>
            </a:r>
            <a:r>
              <a:rPr lang="en-US" sz="4000" b="1" dirty="0"/>
              <a:t> –l </a:t>
            </a:r>
          </a:p>
          <a:p>
            <a:pPr>
              <a:buNone/>
            </a:pPr>
            <a:r>
              <a:rPr lang="en-US" dirty="0"/>
              <a:t>To view </a:t>
            </a:r>
            <a:r>
              <a:rPr lang="en-US" dirty="0" err="1"/>
              <a:t>harddisk</a:t>
            </a:r>
            <a:r>
              <a:rPr lang="en-US" dirty="0"/>
              <a:t> partition information.</a:t>
            </a:r>
          </a:p>
          <a:p>
            <a:pPr>
              <a:buNone/>
            </a:pPr>
            <a:r>
              <a:rPr lang="en-US" sz="4000" b="1" dirty="0" err="1"/>
              <a:t>sda</a:t>
            </a:r>
            <a:r>
              <a:rPr lang="en-US" sz="4000" b="1" dirty="0"/>
              <a:t> – SATA (</a:t>
            </a:r>
            <a:r>
              <a:rPr lang="en-US" sz="4000" b="1" dirty="0" err="1"/>
              <a:t>sda,sdb,sdc</a:t>
            </a:r>
            <a:r>
              <a:rPr lang="en-US" sz="4000" b="1" dirty="0"/>
              <a:t>,…..)</a:t>
            </a:r>
          </a:p>
          <a:p>
            <a:pPr>
              <a:buNone/>
            </a:pPr>
            <a:r>
              <a:rPr lang="en-US" sz="4000" b="1" dirty="0" err="1"/>
              <a:t>hda</a:t>
            </a:r>
            <a:r>
              <a:rPr lang="en-US" sz="4000" b="1" dirty="0"/>
              <a:t> – PATA (</a:t>
            </a:r>
            <a:r>
              <a:rPr lang="en-US" sz="4000" b="1" dirty="0" err="1"/>
              <a:t>had,hdb,hdc</a:t>
            </a:r>
            <a:r>
              <a:rPr lang="en-US" sz="4000" b="1" dirty="0"/>
              <a:t>,….)</a:t>
            </a:r>
          </a:p>
          <a:p>
            <a:pPr>
              <a:buNone/>
            </a:pPr>
            <a:r>
              <a:rPr lang="en-US" sz="4000" b="1" dirty="0" err="1"/>
              <a:t>vda</a:t>
            </a:r>
            <a:r>
              <a:rPr lang="en-US" sz="4000" b="1" dirty="0"/>
              <a:t> – Virtual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943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b="1" dirty="0"/>
              <a:t>parted </a:t>
            </a:r>
          </a:p>
          <a:p>
            <a:pPr>
              <a:buNone/>
            </a:pPr>
            <a:r>
              <a:rPr lang="en-US" sz="4000" b="1" dirty="0"/>
              <a:t>print free</a:t>
            </a:r>
          </a:p>
          <a:p>
            <a:pPr>
              <a:buNone/>
            </a:pPr>
            <a:r>
              <a:rPr lang="en-US" dirty="0"/>
              <a:t>To check free space available</a:t>
            </a:r>
          </a:p>
          <a:p>
            <a:pPr>
              <a:buNone/>
            </a:pPr>
            <a:r>
              <a:rPr lang="en-US" dirty="0"/>
              <a:t>To quit from parted </a:t>
            </a:r>
            <a:r>
              <a:rPr lang="en-US" sz="3600" b="1" dirty="0"/>
              <a:t>“q” </a:t>
            </a:r>
            <a:r>
              <a:rPr lang="en-US" dirty="0"/>
              <a:t>&amp; enter.</a:t>
            </a:r>
          </a:p>
          <a:p>
            <a:pPr>
              <a:buNone/>
            </a:pPr>
            <a:r>
              <a:rPr lang="en-US" sz="4000" b="1" dirty="0" err="1"/>
              <a:t>df</a:t>
            </a:r>
            <a:r>
              <a:rPr lang="en-US" sz="4000" b="1" dirty="0"/>
              <a:t> –h </a:t>
            </a:r>
          </a:p>
          <a:p>
            <a:pPr>
              <a:buNone/>
            </a:pPr>
            <a:r>
              <a:rPr lang="en-US" dirty="0"/>
              <a:t>To view partitions &amp; their locations.</a:t>
            </a:r>
          </a:p>
          <a:p>
            <a:pPr marL="457200" indent="-457200">
              <a:buAutoNum type="arabicPlain"/>
            </a:pPr>
            <a:r>
              <a:rPr lang="en-US" sz="2400" dirty="0"/>
              <a:t>     26      940     1332                1593                   1724   1789    3264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200M    7GB      3GB                              sda4 (Extended) 15GB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4495800"/>
            <a:ext cx="8229600" cy="1449388"/>
            <a:chOff x="457200" y="4495800"/>
            <a:chExt cx="8229600" cy="1449388"/>
          </a:xfrm>
        </p:grpSpPr>
        <p:sp>
          <p:nvSpPr>
            <p:cNvPr id="4" name="Rectangle 3"/>
            <p:cNvSpPr/>
            <p:nvPr/>
          </p:nvSpPr>
          <p:spPr>
            <a:xfrm>
              <a:off x="457200" y="4495800"/>
              <a:ext cx="9906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/dev</a:t>
              </a:r>
            </a:p>
            <a:p>
              <a:pPr algn="ctr"/>
              <a:r>
                <a:rPr lang="en-US" sz="2400" b="1" dirty="0"/>
                <a:t>/sda1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800" y="4495800"/>
              <a:ext cx="8382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sda2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4495800"/>
              <a:ext cx="8382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sda3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24200" y="4495800"/>
              <a:ext cx="16764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sda5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0600" y="4495800"/>
              <a:ext cx="22098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sda6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10400" y="4495800"/>
              <a:ext cx="8382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sda7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48600" y="4495800"/>
              <a:ext cx="8382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6GB free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200400" y="5943600"/>
              <a:ext cx="54864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Steps for Creating Partitions </a:t>
            </a:r>
            <a:r>
              <a:rPr lang="en-US" sz="4800" b="1" dirty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Check for free space available by following commands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 marL="514350" indent="-514350">
              <a:buNone/>
            </a:pPr>
            <a:r>
              <a:rPr lang="en-US" sz="3600" b="1" dirty="0">
                <a:sym typeface="Wingdings" pitchFamily="2" charset="2"/>
              </a:rPr>
              <a:t>parted</a:t>
            </a:r>
          </a:p>
          <a:p>
            <a:pPr marL="514350" indent="-514350">
              <a:buNone/>
            </a:pPr>
            <a:r>
              <a:rPr lang="en-US" sz="3600" b="1" dirty="0"/>
              <a:t>Print free</a:t>
            </a:r>
          </a:p>
          <a:p>
            <a:pPr marL="514350" indent="-514350">
              <a:buNone/>
            </a:pPr>
            <a:r>
              <a:rPr lang="en-US" sz="3600" b="1" dirty="0"/>
              <a:t>q</a:t>
            </a:r>
          </a:p>
          <a:p>
            <a:pPr marL="514350" indent="-514350">
              <a:buNone/>
            </a:pPr>
            <a:r>
              <a:rPr lang="en-US" dirty="0"/>
              <a:t>2) Now use </a:t>
            </a:r>
            <a:r>
              <a:rPr lang="en-US" dirty="0" err="1"/>
              <a:t>fdisk</a:t>
            </a:r>
            <a:r>
              <a:rPr lang="en-US" dirty="0"/>
              <a:t> command to create partitions</a:t>
            </a:r>
          </a:p>
          <a:p>
            <a:pPr marL="514350" indent="-514350">
              <a:buNone/>
            </a:pPr>
            <a:r>
              <a:rPr lang="en-US" sz="4000" b="1" dirty="0" err="1"/>
              <a:t>fdisk</a:t>
            </a:r>
            <a:r>
              <a:rPr lang="en-US" sz="4000" b="1" dirty="0"/>
              <a:t> –l </a:t>
            </a:r>
          </a:p>
          <a:p>
            <a:pPr marL="514350" indent="-514350">
              <a:buNone/>
            </a:pPr>
            <a:r>
              <a:rPr lang="en-US" dirty="0"/>
              <a:t>Press </a:t>
            </a:r>
            <a:r>
              <a:rPr lang="en-US" b="1" dirty="0"/>
              <a:t>“m” </a:t>
            </a:r>
            <a:r>
              <a:rPr lang="en-US" dirty="0"/>
              <a:t>for help of characters to be entered.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096000"/>
          </a:xfrm>
        </p:spPr>
        <p:txBody>
          <a:bodyPr/>
          <a:lstStyle/>
          <a:p>
            <a:pPr>
              <a:buNone/>
            </a:pPr>
            <a:r>
              <a:rPr lang="en-US" dirty="0"/>
              <a:t>3) Press </a:t>
            </a:r>
            <a:r>
              <a:rPr lang="en-US" b="1" dirty="0"/>
              <a:t>“p” </a:t>
            </a:r>
            <a:r>
              <a:rPr lang="en-US" dirty="0"/>
              <a:t>for printing partition table.</a:t>
            </a:r>
          </a:p>
          <a:p>
            <a:pPr>
              <a:buNone/>
            </a:pPr>
            <a:r>
              <a:rPr lang="en-US" dirty="0"/>
              <a:t>Look for end sector no. of last partition.</a:t>
            </a:r>
          </a:p>
          <a:p>
            <a:pPr>
              <a:buNone/>
            </a:pPr>
            <a:r>
              <a:rPr lang="en-US" dirty="0"/>
              <a:t>4) Press </a:t>
            </a:r>
            <a:r>
              <a:rPr lang="en-US" b="1" dirty="0"/>
              <a:t>“n” </a:t>
            </a:r>
            <a:r>
              <a:rPr lang="en-US" dirty="0"/>
              <a:t>for creating new partition.</a:t>
            </a:r>
          </a:p>
          <a:p>
            <a:pPr>
              <a:buNone/>
            </a:pPr>
            <a:r>
              <a:rPr lang="en-US" dirty="0"/>
              <a:t>5) </a:t>
            </a:r>
            <a:r>
              <a:rPr lang="en-US" b="1" dirty="0"/>
              <a:t>First cylinder = (type last sector value) &amp; enter</a:t>
            </a:r>
          </a:p>
          <a:p>
            <a:pPr>
              <a:buNone/>
            </a:pPr>
            <a:r>
              <a:rPr lang="en-US" dirty="0"/>
              <a:t>6) </a:t>
            </a:r>
            <a:r>
              <a:rPr lang="en-US" b="1" dirty="0"/>
              <a:t>Last cylinder = +(Enter size) </a:t>
            </a:r>
            <a:r>
              <a:rPr lang="en-US" b="1" dirty="0" err="1"/>
              <a:t>e.g</a:t>
            </a:r>
            <a:r>
              <a:rPr lang="en-US" b="1" dirty="0"/>
              <a:t>-+1K, +1M, +1G</a:t>
            </a:r>
          </a:p>
          <a:p>
            <a:pPr>
              <a:buNone/>
            </a:pPr>
            <a:r>
              <a:rPr lang="en-US" dirty="0"/>
              <a:t>and press enter.</a:t>
            </a:r>
          </a:p>
          <a:p>
            <a:pPr>
              <a:buNone/>
            </a:pPr>
            <a:r>
              <a:rPr lang="en-US" dirty="0"/>
              <a:t>7) Press </a:t>
            </a:r>
            <a:r>
              <a:rPr lang="en-US" b="1" dirty="0"/>
              <a:t>“p” </a:t>
            </a:r>
            <a:r>
              <a:rPr lang="en-US" dirty="0"/>
              <a:t>enter</a:t>
            </a:r>
          </a:p>
          <a:p>
            <a:pPr>
              <a:buNone/>
            </a:pPr>
            <a:r>
              <a:rPr lang="en-US" dirty="0"/>
              <a:t>Check partition created properly or not.</a:t>
            </a:r>
          </a:p>
          <a:p>
            <a:pPr>
              <a:buNone/>
            </a:pPr>
            <a:r>
              <a:rPr lang="en-US" dirty="0"/>
              <a:t>8) Press </a:t>
            </a:r>
            <a:r>
              <a:rPr lang="en-US" b="1" dirty="0"/>
              <a:t>“w” </a:t>
            </a:r>
            <a:r>
              <a:rPr lang="en-US" dirty="0"/>
              <a:t>&amp; enter to save partitions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2818</Words>
  <Application>Microsoft Office PowerPoint</Application>
  <PresentationFormat>On-screen Show (4:3)</PresentationFormat>
  <Paragraphs>425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Wingdings</vt:lpstr>
      <vt:lpstr>Office Theme</vt:lpstr>
      <vt:lpstr>Linux Administration</vt:lpstr>
      <vt:lpstr>Disk Partition </vt:lpstr>
      <vt:lpstr>Primary Partition </vt:lpstr>
      <vt:lpstr>Extended Partition </vt:lpstr>
      <vt:lpstr>MBR- Master Boot Record</vt:lpstr>
      <vt:lpstr>Commands </vt:lpstr>
      <vt:lpstr>PowerPoint Presentation</vt:lpstr>
      <vt:lpstr>Steps for Creating Partitions </vt:lpstr>
      <vt:lpstr>PowerPoint Presentation</vt:lpstr>
      <vt:lpstr>PowerPoint Presentation</vt:lpstr>
      <vt:lpstr>PowerPoint Presentation</vt:lpstr>
      <vt:lpstr>UUID (Universal Unique Identifier)</vt:lpstr>
      <vt:lpstr>fstab file fields </vt:lpstr>
      <vt:lpstr>PowerPoint Presentation</vt:lpstr>
      <vt:lpstr>Swap Partition</vt:lpstr>
      <vt:lpstr>PowerPoint Presentation</vt:lpstr>
      <vt:lpstr>Steps to create Swap Partition </vt:lpstr>
      <vt:lpstr>PowerPoint Presentation</vt:lpstr>
      <vt:lpstr>PowerPoint Presentation</vt:lpstr>
      <vt:lpstr>PowerPoint Presentation</vt:lpstr>
      <vt:lpstr>Logical Volume Management [LVM] </vt:lpstr>
      <vt:lpstr>PowerPoint Presentation</vt:lpstr>
      <vt:lpstr>PowerPoint Presentation</vt:lpstr>
      <vt:lpstr>Steps to create Logical Volume 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Removing a Logical Volume </vt:lpstr>
      <vt:lpstr>Removing Volume Group </vt:lpstr>
      <vt:lpstr>Removing a Physical Volume </vt:lpstr>
      <vt:lpstr>Extending a Logical Volume </vt:lpstr>
      <vt:lpstr>PowerPoint Presentation</vt:lpstr>
      <vt:lpstr>Reducing Logical Volume </vt:lpstr>
      <vt:lpstr>PowerPoint Presentation</vt:lpstr>
      <vt:lpstr>Extending a Volume Group </vt:lpstr>
      <vt:lpstr>Reducing Volume Group </vt:lpstr>
      <vt:lpstr>Merging Volume Group </vt:lpstr>
      <vt:lpstr>To take Snapshot of a  Logical Volume </vt:lpstr>
      <vt:lpstr>PowerPoint Presentation</vt:lpstr>
      <vt:lpstr>Creating Swap partition using LVM</vt:lpstr>
      <vt:lpstr>PowerPoint Presentation</vt:lpstr>
      <vt:lpstr>PowerPoint Presentation</vt:lpstr>
      <vt:lpstr>To Remove Swap Partition </vt:lpstr>
      <vt:lpstr>Some Important commands </vt:lpstr>
      <vt:lpstr>PowerPoint Presentation</vt:lpstr>
      <vt:lpstr>Encrypting a partition using LUKS 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Ammaiyappan, Vasanth</cp:lastModifiedBy>
  <cp:revision>32</cp:revision>
  <dcterms:created xsi:type="dcterms:W3CDTF">2006-08-16T00:00:00Z</dcterms:created>
  <dcterms:modified xsi:type="dcterms:W3CDTF">2017-09-21T08:19:19Z</dcterms:modified>
</cp:coreProperties>
</file>