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Linux Administration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ROOT PASSWORD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Breaking Root Password </a:t>
            </a:r>
            <a:r>
              <a:rPr lang="en-US" sz="4800" b="1" dirty="0" smtClean="0">
                <a:sym typeface="Wingdings" pitchFamily="2" charset="2"/>
              </a:rPr>
              <a:t>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Restart Machine</a:t>
            </a:r>
          </a:p>
          <a:p>
            <a:pPr marL="514350" indent="-514350">
              <a:buAutoNum type="arabicParenR"/>
            </a:pPr>
            <a:r>
              <a:rPr lang="en-US" dirty="0" smtClean="0"/>
              <a:t>Press </a:t>
            </a:r>
            <a:r>
              <a:rPr lang="en-US" b="1" dirty="0" smtClean="0"/>
              <a:t>“space bar” </a:t>
            </a:r>
            <a:r>
              <a:rPr lang="en-US" dirty="0" smtClean="0"/>
              <a:t>or </a:t>
            </a:r>
            <a:r>
              <a:rPr lang="en-US" b="1" dirty="0" smtClean="0"/>
              <a:t>“↑” </a:t>
            </a:r>
            <a:r>
              <a:rPr lang="en-US" dirty="0" smtClean="0"/>
              <a:t>key during boot process.</a:t>
            </a:r>
          </a:p>
          <a:p>
            <a:pPr marL="514350" indent="-514350">
              <a:buAutoNum type="arabicParenR"/>
            </a:pPr>
            <a:r>
              <a:rPr lang="en-US" dirty="0" smtClean="0"/>
              <a:t>You will enter GRUB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Operating system &amp; press </a:t>
            </a:r>
            <a:r>
              <a:rPr lang="en-US" b="1" dirty="0" smtClean="0"/>
              <a:t>“e” </a:t>
            </a:r>
            <a:r>
              <a:rPr lang="en-US" dirty="0" smtClean="0"/>
              <a:t>to edit</a:t>
            </a:r>
          </a:p>
          <a:p>
            <a:pPr marL="514350" indent="-514350">
              <a:buAutoNum type="arabicParenR"/>
            </a:pPr>
            <a:r>
              <a:rPr lang="en-US" dirty="0" smtClean="0"/>
              <a:t>Again press </a:t>
            </a:r>
            <a:r>
              <a:rPr lang="en-US" b="1" dirty="0" smtClean="0"/>
              <a:t>“e” </a:t>
            </a:r>
            <a:r>
              <a:rPr lang="en-US" dirty="0" smtClean="0"/>
              <a:t>to edit kernel </a:t>
            </a:r>
          </a:p>
          <a:p>
            <a:pPr marL="514350" indent="-514350">
              <a:buAutoNum type="arabicParenR"/>
            </a:pPr>
            <a:r>
              <a:rPr lang="en-US" dirty="0" smtClean="0"/>
              <a:t>In the text mode type (space)</a:t>
            </a:r>
            <a:r>
              <a:rPr lang="en-US" b="1" dirty="0" smtClean="0"/>
              <a:t> 1 </a:t>
            </a:r>
            <a:r>
              <a:rPr lang="en-US" dirty="0" smtClean="0"/>
              <a:t>or </a:t>
            </a:r>
            <a:r>
              <a:rPr lang="en-US" b="1" dirty="0" smtClean="0"/>
              <a:t>“s” </a:t>
            </a:r>
            <a:r>
              <a:rPr lang="en-US" dirty="0" smtClean="0"/>
              <a:t>after </a:t>
            </a:r>
            <a:r>
              <a:rPr lang="en-US" dirty="0" err="1" smtClean="0"/>
              <a:t>rhgb</a:t>
            </a:r>
            <a:r>
              <a:rPr lang="en-US" dirty="0" smtClean="0"/>
              <a:t> quiet word</a:t>
            </a:r>
          </a:p>
          <a:p>
            <a:pPr marL="514350" indent="-514350">
              <a:buAutoNum type="arabicParenR"/>
            </a:pPr>
            <a:r>
              <a:rPr lang="en-US" dirty="0" smtClean="0"/>
              <a:t>Press </a:t>
            </a:r>
            <a:r>
              <a:rPr lang="en-US" b="1" dirty="0" smtClean="0"/>
              <a:t>“b” </a:t>
            </a:r>
            <a:r>
              <a:rPr lang="en-US" dirty="0" smtClean="0"/>
              <a:t>to boot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8) Type command </a:t>
            </a:r>
            <a:r>
              <a:rPr lang="en-US" b="1" dirty="0" smtClean="0"/>
              <a:t>“</a:t>
            </a:r>
            <a:r>
              <a:rPr lang="en-US" b="1" dirty="0" err="1" smtClean="0"/>
              <a:t>passwd</a:t>
            </a:r>
            <a:r>
              <a:rPr lang="en-US" b="1" dirty="0" smtClean="0"/>
              <a:t>” </a:t>
            </a:r>
            <a:r>
              <a:rPr lang="en-US" dirty="0" smtClean="0"/>
              <a:t>&amp; press enter. Change the password to what you want.</a:t>
            </a:r>
          </a:p>
          <a:p>
            <a:pPr>
              <a:buNone/>
            </a:pPr>
            <a:r>
              <a:rPr lang="en-US" dirty="0" smtClean="0"/>
              <a:t>9) Type </a:t>
            </a:r>
            <a:r>
              <a:rPr lang="en-US" b="1" dirty="0" smtClean="0"/>
              <a:t>“init5” </a:t>
            </a:r>
            <a:r>
              <a:rPr lang="en-US" dirty="0" smtClean="0"/>
              <a:t>&amp; press enter. It will boot system in graphics mode.</a:t>
            </a:r>
          </a:p>
          <a:p>
            <a:pPr>
              <a:buNone/>
            </a:pPr>
            <a:r>
              <a:rPr lang="en-US" dirty="0" smtClean="0"/>
              <a:t>If after entering </a:t>
            </a:r>
            <a:r>
              <a:rPr lang="en-US" b="1" dirty="0" smtClean="0"/>
              <a:t>“</a:t>
            </a:r>
            <a:r>
              <a:rPr lang="en-US" b="1" dirty="0" err="1" smtClean="0"/>
              <a:t>passwd</a:t>
            </a:r>
            <a:r>
              <a:rPr lang="en-US" b="1" dirty="0" smtClean="0"/>
              <a:t>” </a:t>
            </a:r>
            <a:r>
              <a:rPr lang="en-US" dirty="0" smtClean="0"/>
              <a:t>command it does not prompt to enter or type password give command</a:t>
            </a:r>
          </a:p>
          <a:p>
            <a:pPr>
              <a:buNone/>
            </a:pPr>
            <a:r>
              <a:rPr lang="en-US" b="1" dirty="0" err="1" smtClean="0"/>
              <a:t>setenforce</a:t>
            </a:r>
            <a:r>
              <a:rPr lang="en-US" b="1" dirty="0" smtClean="0"/>
              <a:t> 0 (Disable </a:t>
            </a:r>
            <a:r>
              <a:rPr lang="en-US" b="1" dirty="0" err="1" smtClean="0"/>
              <a:t>SELinux</a:t>
            </a:r>
            <a:r>
              <a:rPr lang="en-US" b="1" dirty="0" smtClean="0"/>
              <a:t> Enforcing mode)</a:t>
            </a:r>
          </a:p>
          <a:p>
            <a:pPr>
              <a:buNone/>
            </a:pPr>
            <a:r>
              <a:rPr lang="en-US" b="1" dirty="0" err="1" smtClean="0"/>
              <a:t>passwd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init5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GRUB – GRAND UNIFIED BOOT LOADER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you want other users from breaking Root password, you can assign GRUB password.</a:t>
            </a:r>
          </a:p>
          <a:p>
            <a:pPr>
              <a:buNone/>
            </a:pPr>
            <a:r>
              <a:rPr lang="en-US" dirty="0" smtClean="0"/>
              <a:t>This password will be prompted when any user try to edit grub.</a:t>
            </a:r>
          </a:p>
          <a:p>
            <a:pPr marL="514350" indent="-514350">
              <a:buAutoNum type="arabicParenR"/>
            </a:pPr>
            <a:r>
              <a:rPr lang="en-US" sz="3600" b="1" dirty="0" smtClean="0"/>
              <a:t>grub-md5-crypt </a:t>
            </a:r>
          </a:p>
          <a:p>
            <a:pPr marL="514350" indent="-514350">
              <a:buNone/>
            </a:pPr>
            <a:r>
              <a:rPr lang="en-US" dirty="0" smtClean="0"/>
              <a:t>It ask for </a:t>
            </a:r>
            <a:r>
              <a:rPr lang="en-US" b="1" dirty="0" smtClean="0"/>
              <a:t>grub password =</a:t>
            </a:r>
            <a:r>
              <a:rPr lang="en-US" dirty="0" smtClean="0"/>
              <a:t> (Type password &amp; enter)</a:t>
            </a:r>
          </a:p>
          <a:p>
            <a:pPr marL="514350" indent="-514350">
              <a:buNone/>
            </a:pPr>
            <a:r>
              <a:rPr lang="en-US" b="1" dirty="0" smtClean="0"/>
              <a:t>Confirm password= </a:t>
            </a:r>
            <a:r>
              <a:rPr lang="en-US" dirty="0" smtClean="0"/>
              <a:t>(Type password &amp; enter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Now it will display encrypted password, copy that password.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096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2) </a:t>
            </a:r>
            <a:r>
              <a:rPr lang="en-US" sz="3600" b="1" dirty="0" smtClean="0"/>
              <a:t>vim /etc/</a:t>
            </a:r>
            <a:r>
              <a:rPr lang="en-US" sz="3600" b="1" dirty="0" err="1" smtClean="0"/>
              <a:t>grub.conf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Now below hidden menu type</a:t>
            </a:r>
          </a:p>
          <a:p>
            <a:pPr>
              <a:buNone/>
            </a:pPr>
            <a:r>
              <a:rPr lang="en-US" sz="3600" b="1" dirty="0" smtClean="0"/>
              <a:t>password   --md5  	(paste the password)</a:t>
            </a:r>
          </a:p>
          <a:p>
            <a:pPr>
              <a:buNone/>
            </a:pPr>
            <a:r>
              <a:rPr lang="en-US" dirty="0" smtClean="0"/>
              <a:t>Save &amp; exit the file.</a:t>
            </a:r>
          </a:p>
          <a:p>
            <a:pPr>
              <a:buNone/>
            </a:pPr>
            <a:r>
              <a:rPr lang="en-US" dirty="0" smtClean="0"/>
              <a:t>3) </a:t>
            </a:r>
            <a:r>
              <a:rPr lang="en-US" b="1" dirty="0" smtClean="0"/>
              <a:t>init 6   </a:t>
            </a:r>
            <a:r>
              <a:rPr lang="en-US" dirty="0" smtClean="0"/>
              <a:t>( Restart system)</a:t>
            </a:r>
          </a:p>
          <a:p>
            <a:pPr>
              <a:buNone/>
            </a:pPr>
            <a:r>
              <a:rPr lang="en-US" dirty="0" smtClean="0"/>
              <a:t>4) Press </a:t>
            </a:r>
            <a:r>
              <a:rPr lang="en-US" b="1" dirty="0" smtClean="0"/>
              <a:t>“↑” </a:t>
            </a:r>
            <a:r>
              <a:rPr lang="en-US" dirty="0" smtClean="0"/>
              <a:t>key &amp; confirm by trying to press </a:t>
            </a:r>
            <a:r>
              <a:rPr lang="en-US" b="1" dirty="0" smtClean="0"/>
              <a:t>“e”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Removing GRUB password </a:t>
            </a:r>
            <a:r>
              <a:rPr lang="en-US" b="1" dirty="0" smtClean="0">
                <a:sym typeface="Wingdings" pitchFamily="2" charset="2"/>
              </a:rPr>
              <a:t>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Edit the </a:t>
            </a:r>
            <a:r>
              <a:rPr lang="en-US" dirty="0" err="1" smtClean="0"/>
              <a:t>grub.conf</a:t>
            </a:r>
            <a:r>
              <a:rPr lang="en-US" dirty="0" smtClean="0"/>
              <a:t> file</a:t>
            </a:r>
          </a:p>
          <a:p>
            <a:pPr marL="514350" indent="-514350">
              <a:buNone/>
            </a:pPr>
            <a:r>
              <a:rPr lang="en-US" dirty="0" smtClean="0"/>
              <a:t>vim /etc/</a:t>
            </a:r>
            <a:r>
              <a:rPr lang="en-US" dirty="0" err="1" smtClean="0"/>
              <a:t>grub.conf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Remove the password entry line</a:t>
            </a:r>
          </a:p>
          <a:p>
            <a:pPr marL="514350" indent="-514350">
              <a:buNone/>
            </a:pPr>
            <a:r>
              <a:rPr lang="en-US" dirty="0" smtClean="0"/>
              <a:t>Save &amp; exit file.</a:t>
            </a:r>
          </a:p>
          <a:p>
            <a:pPr marL="514350" indent="-514350">
              <a:buNone/>
            </a:pPr>
            <a:r>
              <a:rPr lang="en-US" dirty="0" smtClean="0"/>
              <a:t>2) init 6</a:t>
            </a:r>
          </a:p>
          <a:p>
            <a:pPr marL="514350" indent="-514350">
              <a:buNone/>
            </a:pPr>
            <a:r>
              <a:rPr lang="en-US" dirty="0" smtClean="0"/>
              <a:t>3</a:t>
            </a:r>
            <a:r>
              <a:rPr lang="en-US" smtClean="0"/>
              <a:t>) </a:t>
            </a:r>
            <a:r>
              <a:rPr lang="en-US" smtClean="0"/>
              <a:t>Press </a:t>
            </a:r>
            <a:r>
              <a:rPr lang="en-US" b="1" smtClean="0"/>
              <a:t>“↑” </a:t>
            </a:r>
            <a:r>
              <a:rPr lang="en-US" smtClean="0"/>
              <a:t>key &amp; confirm by trying to press </a:t>
            </a:r>
            <a:r>
              <a:rPr lang="en-US" b="1" smtClean="0"/>
              <a:t>“e”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Linux Administration</vt:lpstr>
      <vt:lpstr>Breaking Root Password </vt:lpstr>
      <vt:lpstr>Slide 3</vt:lpstr>
      <vt:lpstr>GRUB – GRAND UNIFIED BOOT LOADER</vt:lpstr>
      <vt:lpstr>Slide 5</vt:lpstr>
      <vt:lpstr>Removing GRUB password 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7</cp:revision>
  <dcterms:created xsi:type="dcterms:W3CDTF">2006-08-16T00:00:00Z</dcterms:created>
  <dcterms:modified xsi:type="dcterms:W3CDTF">2013-07-29T11:58:10Z</dcterms:modified>
</cp:coreProperties>
</file>