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4DF6B-F4C5-4A05-915C-A2372D46039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E073-AEB2-41AB-8B01-2473B4FCB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073-AEB2-41AB-8B01-2473B4FCB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Secure Shell (SSH)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ai\Desktop\SSH_architecture_lar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05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Types of Encryption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1) Symmetric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Only one key is used for both encryption &amp; decryption.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It is faster than asymmetric encryption.</a:t>
            </a:r>
          </a:p>
          <a:p>
            <a:pPr marL="514350" indent="-514350">
              <a:buNone/>
            </a:pPr>
            <a:r>
              <a:rPr lang="en-US" b="1" dirty="0" smtClean="0">
                <a:sym typeface="Wingdings" pitchFamily="2" charset="2"/>
              </a:rPr>
              <a:t>2) Asymmetric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It consist of two keys “Private key” &amp; “Public Key”.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It is faster than symmetric encryption.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Secure Shell (SSH)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SSH is used for login to shell of a remote system.</a:t>
            </a:r>
          </a:p>
          <a:p>
            <a:pPr>
              <a:buNone/>
            </a:pPr>
            <a:r>
              <a:rPr lang="en-US" dirty="0" smtClean="0"/>
              <a:t>It uses port no. 22</a:t>
            </a:r>
          </a:p>
          <a:p>
            <a:pPr>
              <a:buNone/>
            </a:pPr>
            <a:r>
              <a:rPr lang="en-US" dirty="0" smtClean="0"/>
              <a:t>For using SSH you require to know following information of Remote machine;</a:t>
            </a:r>
          </a:p>
          <a:p>
            <a:pPr marL="514350" indent="-514350">
              <a:buAutoNum type="arabicParenR"/>
            </a:pPr>
            <a:r>
              <a:rPr lang="en-US" dirty="0" smtClean="0"/>
              <a:t>IP </a:t>
            </a:r>
          </a:p>
          <a:p>
            <a:pPr marL="514350" indent="-514350">
              <a:buAutoNum type="arabicParenR"/>
            </a:pPr>
            <a:r>
              <a:rPr lang="en-US" dirty="0" smtClean="0"/>
              <a:t>Username</a:t>
            </a:r>
          </a:p>
          <a:p>
            <a:pPr marL="514350" indent="-514350">
              <a:buAutoNum type="arabicParenR"/>
            </a:pPr>
            <a:r>
              <a:rPr lang="en-US" dirty="0" smtClean="0"/>
              <a:t>Password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err="1" smtClean="0"/>
              <a:t>ssh</a:t>
            </a:r>
            <a:r>
              <a:rPr lang="en-US" b="1" dirty="0" smtClean="0"/>
              <a:t> &lt;username&gt;@&lt;IP of Destination system&gt;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Difference between Telnet &amp; SSH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3200400"/>
                <a:gridCol w="34290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Sr.</a:t>
                      </a:r>
                      <a:r>
                        <a:rPr lang="en-US" sz="2800" b="1" baseline="0" dirty="0" smtClean="0"/>
                        <a:t> No.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SSH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Telnet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Port no.</a:t>
                      </a:r>
                      <a:r>
                        <a:rPr lang="en-US" sz="2400" b="1" baseline="0" dirty="0" smtClean="0"/>
                        <a:t> is 22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Port no.</a:t>
                      </a:r>
                      <a:r>
                        <a:rPr lang="en-US" sz="2400" b="1" baseline="0" dirty="0" smtClean="0"/>
                        <a:t> is 23</a:t>
                      </a:r>
                      <a:endParaRPr lang="en-US" sz="2400" b="1" dirty="0" smtClean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Root &amp; any user can login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Only normal user can login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Secure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Non Secure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Data transfer in encrypted form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Transfer in clear text format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SSH-</a:t>
            </a:r>
            <a:r>
              <a:rPr lang="en-US" sz="4800" b="1" dirty="0" err="1" smtClean="0"/>
              <a:t>Keygen</a:t>
            </a:r>
            <a:r>
              <a:rPr lang="en-US" sz="4800" b="1" dirty="0" smtClean="0"/>
              <a:t>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It is used to remotely login with SSH without always assigning password.</a:t>
            </a:r>
          </a:p>
          <a:p>
            <a:pPr marL="514350" indent="-514350">
              <a:buAutoNum type="arabicParenR"/>
            </a:pPr>
            <a:r>
              <a:rPr lang="en-US" b="1" dirty="0" err="1" smtClean="0"/>
              <a:t>ssh-keygen</a:t>
            </a:r>
            <a:r>
              <a:rPr lang="en-US" b="1" dirty="0" smtClean="0"/>
              <a:t> </a:t>
            </a:r>
          </a:p>
          <a:p>
            <a:pPr marL="514350" indent="-514350">
              <a:buAutoNum type="arabicParenR"/>
            </a:pPr>
            <a:r>
              <a:rPr lang="en-US" dirty="0" smtClean="0"/>
              <a:t>Press Enter</a:t>
            </a:r>
          </a:p>
          <a:p>
            <a:pPr marL="514350" indent="-514350">
              <a:buAutoNum type="arabicParenR"/>
            </a:pPr>
            <a:r>
              <a:rPr lang="en-US" dirty="0" smtClean="0"/>
              <a:t>Enter Passphrase</a:t>
            </a:r>
          </a:p>
          <a:p>
            <a:pPr marL="514350" indent="-514350">
              <a:buAutoNum type="arabicParenR"/>
            </a:pPr>
            <a:r>
              <a:rPr lang="en-US" dirty="0" smtClean="0"/>
              <a:t>Renter Passphrase</a:t>
            </a:r>
          </a:p>
          <a:p>
            <a:pPr marL="514350" indent="-514350">
              <a:buNone/>
            </a:pPr>
            <a:r>
              <a:rPr lang="en-US" dirty="0" smtClean="0"/>
              <a:t>Now both Public &amp; Private keys are </a:t>
            </a:r>
            <a:r>
              <a:rPr lang="en-US" dirty="0" err="1" smtClean="0"/>
              <a:t>generated.Files</a:t>
            </a:r>
            <a:r>
              <a:rPr lang="en-US" dirty="0" smtClean="0"/>
              <a:t> are present in </a:t>
            </a:r>
            <a:r>
              <a:rPr lang="en-US" b="1" dirty="0" smtClean="0"/>
              <a:t>“/root/.</a:t>
            </a:r>
            <a:r>
              <a:rPr lang="en-US" b="1" dirty="0" err="1" smtClean="0"/>
              <a:t>ssh</a:t>
            </a:r>
            <a:r>
              <a:rPr lang="en-US" b="1" dirty="0" smtClean="0"/>
              <a:t>/”</a:t>
            </a:r>
          </a:p>
          <a:p>
            <a:pPr marL="514350" indent="-514350">
              <a:buNone/>
            </a:pPr>
            <a:r>
              <a:rPr lang="en-US" b="1" dirty="0" err="1" smtClean="0"/>
              <a:t>id_rsa</a:t>
            </a:r>
            <a:r>
              <a:rPr lang="en-US" dirty="0" smtClean="0"/>
              <a:t> 	(Private key)  </a:t>
            </a:r>
          </a:p>
          <a:p>
            <a:pPr marL="514350" indent="-514350">
              <a:buNone/>
            </a:pPr>
            <a:r>
              <a:rPr lang="en-US" b="1" dirty="0" smtClean="0"/>
              <a:t>id_rsa.pub</a:t>
            </a:r>
            <a:r>
              <a:rPr lang="en-US" dirty="0" smtClean="0"/>
              <a:t> (Public Key)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5) </a:t>
            </a:r>
            <a:r>
              <a:rPr lang="en-US" b="1" dirty="0" err="1" smtClean="0"/>
              <a:t>ls</a:t>
            </a:r>
            <a:r>
              <a:rPr lang="en-US" b="1" dirty="0" smtClean="0"/>
              <a:t> –la /root/.</a:t>
            </a:r>
            <a:r>
              <a:rPr lang="en-US" b="1" dirty="0" err="1" smtClean="0"/>
              <a:t>ssh</a:t>
            </a:r>
            <a:r>
              <a:rPr lang="en-US" b="1" dirty="0" smtClean="0"/>
              <a:t>/</a:t>
            </a:r>
          </a:p>
          <a:p>
            <a:pPr>
              <a:buNone/>
            </a:pPr>
            <a:r>
              <a:rPr lang="en-US" dirty="0" smtClean="0"/>
              <a:t>6) </a:t>
            </a:r>
            <a:r>
              <a:rPr lang="en-US" b="1" dirty="0" err="1" smtClean="0"/>
              <a:t>ssh</a:t>
            </a:r>
            <a:r>
              <a:rPr lang="en-US" b="1" dirty="0" smtClean="0"/>
              <a:t>-copy-id –</a:t>
            </a:r>
            <a:r>
              <a:rPr lang="en-US" b="1" dirty="0" err="1" smtClean="0"/>
              <a:t>i</a:t>
            </a:r>
            <a:r>
              <a:rPr lang="en-US" b="1" dirty="0" smtClean="0"/>
              <a:t>  /root/.</a:t>
            </a:r>
            <a:r>
              <a:rPr lang="en-US" b="1" dirty="0" err="1" smtClean="0"/>
              <a:t>ssh</a:t>
            </a:r>
            <a:r>
              <a:rPr lang="en-US" b="1" dirty="0" smtClean="0"/>
              <a:t>/id_rsa.pub root@&lt;Destination PC IP&gt;</a:t>
            </a:r>
          </a:p>
          <a:p>
            <a:pPr>
              <a:buNone/>
            </a:pPr>
            <a:r>
              <a:rPr lang="en-US" dirty="0" smtClean="0"/>
              <a:t>This command will send this Public key generated to the destination PC to access in </a:t>
            </a:r>
            <a:r>
              <a:rPr lang="en-US" b="1" dirty="0" smtClean="0"/>
              <a:t>“/root/.</a:t>
            </a:r>
            <a:r>
              <a:rPr lang="en-US" b="1" dirty="0" err="1" smtClean="0"/>
              <a:t>ssh</a:t>
            </a:r>
            <a:r>
              <a:rPr lang="en-US" b="1" dirty="0" smtClean="0"/>
              <a:t>/” </a:t>
            </a:r>
            <a:r>
              <a:rPr lang="en-US" dirty="0" smtClean="0"/>
              <a:t>named </a:t>
            </a:r>
            <a:r>
              <a:rPr lang="en-US" b="1" dirty="0" smtClean="0"/>
              <a:t>“</a:t>
            </a:r>
            <a:r>
              <a:rPr lang="en-US" b="1" dirty="0" err="1" smtClean="0"/>
              <a:t>authorized_keys</a:t>
            </a:r>
            <a:r>
              <a:rPr lang="en-US" b="1" dirty="0" smtClean="0"/>
              <a:t>”. </a:t>
            </a:r>
            <a:r>
              <a:rPr lang="en-US" dirty="0" smtClean="0"/>
              <a:t>It consist of Public Key.</a:t>
            </a:r>
          </a:p>
          <a:p>
            <a:pPr>
              <a:buNone/>
            </a:pPr>
            <a:r>
              <a:rPr lang="en-US" dirty="0" smtClean="0"/>
              <a:t>Now try to login by </a:t>
            </a:r>
            <a:r>
              <a:rPr lang="en-US" dirty="0" err="1" smtClean="0"/>
              <a:t>ssh</a:t>
            </a:r>
            <a:r>
              <a:rPr lang="en-US" dirty="0" smtClean="0"/>
              <a:t>, press “yes” ,then entry gets added in “</a:t>
            </a:r>
            <a:r>
              <a:rPr lang="en-US" dirty="0" err="1" smtClean="0"/>
              <a:t>known_host</a:t>
            </a:r>
            <a:r>
              <a:rPr lang="en-US" smtClean="0"/>
              <a:t>” file.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273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Linux Administration</vt:lpstr>
      <vt:lpstr>PowerPoint Presentation</vt:lpstr>
      <vt:lpstr>PowerPoint Presentation</vt:lpstr>
      <vt:lpstr>Types of Encryption </vt:lpstr>
      <vt:lpstr>Secure Shell (SSH)</vt:lpstr>
      <vt:lpstr>Difference between Telnet &amp; SSH</vt:lpstr>
      <vt:lpstr>SSH-Keygen 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Jai</cp:lastModifiedBy>
  <cp:revision>9</cp:revision>
  <dcterms:created xsi:type="dcterms:W3CDTF">2006-08-16T00:00:00Z</dcterms:created>
  <dcterms:modified xsi:type="dcterms:W3CDTF">2016-11-02T05:47:26Z</dcterms:modified>
</cp:coreProperties>
</file>