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Linux Administration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Network File System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b="1" dirty="0" smtClean="0"/>
              <a:t>Auto mounting NFS Directory </a:t>
            </a:r>
            <a:r>
              <a:rPr lang="en-US" b="1" dirty="0" smtClean="0">
                <a:sym typeface="Wingdings" pitchFamily="2" charset="2"/>
              </a:rPr>
              <a:t>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For Auto mounting two services are required;</a:t>
            </a:r>
          </a:p>
          <a:p>
            <a:pPr>
              <a:buNone/>
            </a:pPr>
            <a:r>
              <a:rPr lang="en-US" dirty="0" err="1" smtClean="0"/>
              <a:t>autofs</a:t>
            </a:r>
            <a:r>
              <a:rPr lang="en-US" dirty="0" smtClean="0"/>
              <a:t> &amp; </a:t>
            </a:r>
            <a:r>
              <a:rPr lang="en-US" dirty="0" err="1" smtClean="0"/>
              <a:t>nfs</a:t>
            </a:r>
            <a:r>
              <a:rPr lang="en-US" dirty="0" smtClean="0"/>
              <a:t>.</a:t>
            </a:r>
          </a:p>
          <a:p>
            <a:pPr marL="514350" indent="-514350">
              <a:buAutoNum type="arabicParenR"/>
            </a:pPr>
            <a:r>
              <a:rPr lang="en-US" dirty="0" smtClean="0"/>
              <a:t>Install the services required.</a:t>
            </a:r>
          </a:p>
          <a:p>
            <a:pPr marL="514350" indent="-514350">
              <a:buNone/>
            </a:pPr>
            <a:r>
              <a:rPr lang="en-US" sz="3600" b="1" dirty="0" smtClean="0"/>
              <a:t>yum –y install </a:t>
            </a:r>
            <a:r>
              <a:rPr lang="en-US" sz="3600" b="1" dirty="0" err="1" smtClean="0"/>
              <a:t>nfs</a:t>
            </a:r>
            <a:r>
              <a:rPr lang="en-US" sz="3600" b="1" dirty="0" smtClean="0"/>
              <a:t>* </a:t>
            </a:r>
            <a:r>
              <a:rPr lang="en-US" sz="3600" b="1" dirty="0" err="1" smtClean="0"/>
              <a:t>autofs</a:t>
            </a:r>
            <a:r>
              <a:rPr lang="en-US" sz="3600" b="1" dirty="0" smtClean="0"/>
              <a:t>*</a:t>
            </a:r>
          </a:p>
          <a:p>
            <a:pPr marL="514350" indent="-514350">
              <a:buNone/>
            </a:pPr>
            <a:r>
              <a:rPr lang="en-US" dirty="0" smtClean="0"/>
              <a:t>2) Restart the services</a:t>
            </a:r>
          </a:p>
          <a:p>
            <a:pPr marL="514350" indent="-514350">
              <a:buNone/>
            </a:pPr>
            <a:r>
              <a:rPr lang="en-US" sz="3600" b="1" dirty="0" smtClean="0"/>
              <a:t>service </a:t>
            </a:r>
            <a:r>
              <a:rPr lang="en-US" sz="3600" b="1" dirty="0" err="1" smtClean="0"/>
              <a:t>nfs</a:t>
            </a:r>
            <a:r>
              <a:rPr lang="en-US" sz="3600" b="1" dirty="0" smtClean="0"/>
              <a:t> restart</a:t>
            </a:r>
          </a:p>
          <a:p>
            <a:pPr marL="514350" indent="-514350">
              <a:buNone/>
            </a:pPr>
            <a:r>
              <a:rPr lang="en-US" dirty="0" smtClean="0"/>
              <a:t>3) Make </a:t>
            </a:r>
            <a:r>
              <a:rPr lang="en-US" dirty="0" err="1" smtClean="0"/>
              <a:t>nfs</a:t>
            </a:r>
            <a:r>
              <a:rPr lang="en-US" dirty="0" smtClean="0"/>
              <a:t> service permanently on.</a:t>
            </a:r>
          </a:p>
          <a:p>
            <a:pPr marL="514350" indent="-514350">
              <a:buNone/>
            </a:pPr>
            <a:r>
              <a:rPr lang="en-US" sz="3600" b="1" dirty="0" err="1" smtClean="0"/>
              <a:t>chkconfig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nfs</a:t>
            </a:r>
            <a:r>
              <a:rPr lang="en-US" sz="3600" b="1" dirty="0" smtClean="0"/>
              <a:t> on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4) Now create directory on which you will mount NFS</a:t>
            </a:r>
          </a:p>
          <a:p>
            <a:pPr>
              <a:buNone/>
            </a:pPr>
            <a:r>
              <a:rPr lang="en-US" sz="3600" b="1" dirty="0" err="1" smtClean="0"/>
              <a:t>mkdir</a:t>
            </a:r>
            <a:r>
              <a:rPr lang="en-US" sz="3600" b="1" dirty="0" smtClean="0"/>
              <a:t> /n</a:t>
            </a:r>
          </a:p>
          <a:p>
            <a:pPr>
              <a:buNone/>
            </a:pPr>
            <a:r>
              <a:rPr lang="en-US" dirty="0" smtClean="0"/>
              <a:t>5)</a:t>
            </a:r>
            <a:r>
              <a:rPr lang="en-US" b="1" dirty="0" smtClean="0"/>
              <a:t> </a:t>
            </a:r>
            <a:r>
              <a:rPr lang="en-US" sz="3600" b="1" dirty="0" err="1" smtClean="0"/>
              <a:t>showmount</a:t>
            </a:r>
            <a:r>
              <a:rPr lang="en-US" sz="3600" b="1" dirty="0" smtClean="0"/>
              <a:t> –e &lt;NFS server IP&gt;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6) For auto mounting edit Master configuration file given;</a:t>
            </a:r>
          </a:p>
          <a:p>
            <a:pPr>
              <a:buNone/>
            </a:pPr>
            <a:r>
              <a:rPr lang="en-US" sz="3600" b="1" dirty="0" smtClean="0"/>
              <a:t>vim /etc/</a:t>
            </a:r>
            <a:r>
              <a:rPr lang="en-US" sz="3600" b="1" dirty="0" err="1" smtClean="0"/>
              <a:t>auto.misc</a:t>
            </a:r>
            <a:endParaRPr lang="en-US" sz="3600" b="1" dirty="0" smtClean="0"/>
          </a:p>
          <a:p>
            <a:pPr>
              <a:buNone/>
            </a:pPr>
            <a:r>
              <a:rPr lang="en-US" sz="3600" b="1" dirty="0" smtClean="0"/>
              <a:t>/n	/etc/</a:t>
            </a:r>
            <a:r>
              <a:rPr lang="en-US" sz="3600" b="1" dirty="0" err="1" smtClean="0"/>
              <a:t>auto.master</a:t>
            </a:r>
            <a:endParaRPr lang="en-US" sz="3600" b="1" dirty="0" smtClean="0"/>
          </a:p>
          <a:p>
            <a:pPr>
              <a:buNone/>
            </a:pPr>
            <a:r>
              <a:rPr lang="en-US" dirty="0" smtClean="0"/>
              <a:t>Save &amp; exit file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7) Now edit the file containing mapping of devices.</a:t>
            </a:r>
          </a:p>
          <a:p>
            <a:pPr>
              <a:buNone/>
            </a:pPr>
            <a:r>
              <a:rPr lang="en-US" b="1" dirty="0" smtClean="0"/>
              <a:t>vim /etc/</a:t>
            </a:r>
            <a:r>
              <a:rPr lang="en-US" b="1" dirty="0" err="1" smtClean="0"/>
              <a:t>auto.misc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n1	-</a:t>
            </a:r>
            <a:r>
              <a:rPr lang="en-US" b="1" dirty="0" err="1" smtClean="0"/>
              <a:t>ro,soft,intr</a:t>
            </a:r>
            <a:r>
              <a:rPr lang="en-US" b="1" dirty="0" smtClean="0"/>
              <a:t>	&lt;NFS server IP&gt;:/&lt;</a:t>
            </a:r>
            <a:r>
              <a:rPr lang="en-US" b="1" dirty="0" err="1" smtClean="0"/>
              <a:t>nfs</a:t>
            </a:r>
            <a:r>
              <a:rPr lang="en-US" b="1" dirty="0" smtClean="0"/>
              <a:t> dir&gt;</a:t>
            </a:r>
          </a:p>
          <a:p>
            <a:pPr>
              <a:buNone/>
            </a:pPr>
            <a:r>
              <a:rPr lang="en-US" dirty="0" smtClean="0"/>
              <a:t>8) </a:t>
            </a:r>
            <a:r>
              <a:rPr lang="en-US" b="1" dirty="0" smtClean="0"/>
              <a:t>service </a:t>
            </a:r>
            <a:r>
              <a:rPr lang="en-US" b="1" dirty="0" err="1" smtClean="0"/>
              <a:t>autofs</a:t>
            </a:r>
            <a:r>
              <a:rPr lang="en-US" b="1" dirty="0" smtClean="0"/>
              <a:t> stop</a:t>
            </a:r>
          </a:p>
          <a:p>
            <a:pPr>
              <a:buNone/>
            </a:pPr>
            <a:r>
              <a:rPr lang="en-US" dirty="0" smtClean="0"/>
              <a:t>9) </a:t>
            </a:r>
            <a:r>
              <a:rPr lang="en-US" b="1" dirty="0" smtClean="0"/>
              <a:t>service </a:t>
            </a:r>
            <a:r>
              <a:rPr lang="en-US" b="1" dirty="0" err="1" smtClean="0"/>
              <a:t>autofs</a:t>
            </a:r>
            <a:r>
              <a:rPr lang="en-US" b="1" dirty="0" smtClean="0"/>
              <a:t> start</a:t>
            </a:r>
          </a:p>
          <a:p>
            <a:pPr>
              <a:buNone/>
            </a:pPr>
            <a:r>
              <a:rPr lang="en-US" dirty="0" smtClean="0"/>
              <a:t>10) </a:t>
            </a:r>
            <a:r>
              <a:rPr lang="en-US" b="1" dirty="0" err="1" smtClean="0"/>
              <a:t>chkconfig</a:t>
            </a:r>
            <a:r>
              <a:rPr lang="en-US" b="1" dirty="0" smtClean="0"/>
              <a:t> </a:t>
            </a:r>
            <a:r>
              <a:rPr lang="en-US" b="1" dirty="0" err="1" smtClean="0"/>
              <a:t>autofs</a:t>
            </a:r>
            <a:r>
              <a:rPr lang="en-US" b="1" dirty="0" smtClean="0"/>
              <a:t> on</a:t>
            </a:r>
          </a:p>
          <a:p>
            <a:pPr>
              <a:buNone/>
            </a:pPr>
            <a:r>
              <a:rPr lang="en-US" dirty="0" smtClean="0"/>
              <a:t>11) </a:t>
            </a:r>
            <a:r>
              <a:rPr lang="en-US" b="1" dirty="0" err="1" smtClean="0"/>
              <a:t>c</a:t>
            </a:r>
            <a:r>
              <a:rPr lang="en-US" b="1" dirty="0" err="1" smtClean="0"/>
              <a:t>d</a:t>
            </a:r>
            <a:r>
              <a:rPr lang="en-US" b="1" dirty="0" smtClean="0"/>
              <a:t> /n</a:t>
            </a:r>
            <a:r>
              <a:rPr lang="en-US" dirty="0" smtClean="0"/>
              <a:t> &amp; check by “</a:t>
            </a:r>
            <a:r>
              <a:rPr lang="en-US" b="1" dirty="0" err="1" smtClean="0"/>
              <a:t>ls</a:t>
            </a:r>
            <a:r>
              <a:rPr lang="en-US" dirty="0" smtClean="0"/>
              <a:t>” command you will see </a:t>
            </a:r>
            <a:r>
              <a:rPr lang="en-US" b="1" dirty="0" smtClean="0"/>
              <a:t>n1</a:t>
            </a:r>
            <a:r>
              <a:rPr lang="en-US" dirty="0" smtClean="0"/>
              <a:t> mounted in it &amp; after “</a:t>
            </a:r>
            <a:r>
              <a:rPr lang="en-US" b="1" dirty="0" err="1" smtClean="0"/>
              <a:t>cd</a:t>
            </a:r>
            <a:r>
              <a:rPr lang="en-US" b="1" dirty="0" smtClean="0"/>
              <a:t> /n1</a:t>
            </a:r>
            <a:r>
              <a:rPr lang="en-US" dirty="0" smtClean="0"/>
              <a:t>” you will see </a:t>
            </a:r>
            <a:r>
              <a:rPr lang="en-US" b="1" dirty="0" smtClean="0"/>
              <a:t>/m </a:t>
            </a:r>
            <a:r>
              <a:rPr lang="en-US" dirty="0" smtClean="0"/>
              <a:t>mounted in it.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NFS is used for sharing files across the network, it is useful when the data is kept on a centralized machine from where the client can access it.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NFS protocol was developed by sun </a:t>
            </a:r>
            <a:r>
              <a:rPr lang="en-US" dirty="0" err="1" smtClean="0"/>
              <a:t>microsystem</a:t>
            </a:r>
            <a:r>
              <a:rPr lang="en-US" dirty="0" smtClean="0"/>
              <a:t> in 1984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Different versions are present;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NFSv2, v3 &amp; V4 (Present in RHV6)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163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Linux Administration</vt:lpstr>
      <vt:lpstr>Auto mounting NFS Directory 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Administration</dc:title>
  <dc:creator>pc</dc:creator>
  <cp:lastModifiedBy>pc</cp:lastModifiedBy>
  <cp:revision>5</cp:revision>
  <dcterms:created xsi:type="dcterms:W3CDTF">2006-08-16T00:00:00Z</dcterms:created>
  <dcterms:modified xsi:type="dcterms:W3CDTF">2013-07-31T11:23:14Z</dcterms:modified>
</cp:coreProperties>
</file>