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Linux Administration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Hyper Text Transfer Protocol (HTTP)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8) Now restart the HTTP service</a:t>
            </a:r>
          </a:p>
          <a:p>
            <a:pPr>
              <a:buNone/>
            </a:pPr>
            <a:r>
              <a:rPr lang="en-US" dirty="0" smtClean="0"/>
              <a:t>service </a:t>
            </a:r>
            <a:r>
              <a:rPr lang="en-US" dirty="0" err="1" smtClean="0"/>
              <a:t>httpd</a:t>
            </a:r>
            <a:r>
              <a:rPr lang="en-US" dirty="0" smtClean="0"/>
              <a:t> restart</a:t>
            </a:r>
          </a:p>
          <a:p>
            <a:pPr>
              <a:buNone/>
            </a:pPr>
            <a:r>
              <a:rPr lang="en-US" dirty="0" smtClean="0"/>
              <a:t>9) To check , from client PC open browser &amp; type www.abc.com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/>
              <a:t>HTTP </a:t>
            </a:r>
            <a:r>
              <a:rPr lang="en-US" b="1" dirty="0" err="1" smtClean="0"/>
              <a:t>Config</a:t>
            </a:r>
            <a:r>
              <a:rPr lang="en-US" b="1" dirty="0" smtClean="0"/>
              <a:t>. File Terms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ServerAdmin</a:t>
            </a:r>
            <a:r>
              <a:rPr lang="en-US" dirty="0" smtClean="0">
                <a:sym typeface="Wingdings" pitchFamily="2" charset="2"/>
              </a:rPr>
              <a:t> It is used to send mail to WEB Master.</a:t>
            </a:r>
          </a:p>
          <a:p>
            <a:pPr>
              <a:buNone/>
            </a:pPr>
            <a:r>
              <a:rPr lang="en-US" b="1" dirty="0" err="1" smtClean="0">
                <a:sym typeface="Wingdings" pitchFamily="2" charset="2"/>
              </a:rPr>
              <a:t>ServerName</a:t>
            </a:r>
            <a:r>
              <a:rPr lang="en-US" dirty="0" smtClean="0">
                <a:sym typeface="Wingdings" pitchFamily="2" charset="2"/>
              </a:rPr>
              <a:t> It is used for specifying the URL of the site along with port no. (80)</a:t>
            </a:r>
          </a:p>
          <a:p>
            <a:pPr>
              <a:buNone/>
            </a:pPr>
            <a:r>
              <a:rPr lang="en-US" b="1" dirty="0" err="1" smtClean="0">
                <a:sym typeface="Wingdings" pitchFamily="2" charset="2"/>
              </a:rPr>
              <a:t>DocumentRoot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 It contains the host files.</a:t>
            </a:r>
          </a:p>
          <a:p>
            <a:pPr>
              <a:buNone/>
            </a:pPr>
            <a:r>
              <a:rPr lang="en-US" b="1" dirty="0" err="1" smtClean="0">
                <a:sym typeface="Wingdings" pitchFamily="2" charset="2"/>
              </a:rPr>
              <a:t>DirectoryIndex</a:t>
            </a:r>
            <a:r>
              <a:rPr lang="en-US" dirty="0" smtClean="0">
                <a:sym typeface="Wingdings" pitchFamily="2" charset="2"/>
              </a:rPr>
              <a:t>  It is HTML document to displayed on the site (index.html)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YUM (Yellow Dog Update Modifier)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133600" y="4191000"/>
            <a:ext cx="685800" cy="137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>
            <a:off x="685800" y="4419600"/>
            <a:ext cx="1219200" cy="1219200"/>
            <a:chOff x="1752600" y="2667000"/>
            <a:chExt cx="1219200" cy="1219200"/>
          </a:xfrm>
        </p:grpSpPr>
        <p:sp>
          <p:nvSpPr>
            <p:cNvPr id="5" name="Rounded Rectangle 4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Same Side Corner Rectangle 6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324600" y="4191000"/>
            <a:ext cx="685800" cy="137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>
          <a:xfrm>
            <a:off x="7239000" y="4114800"/>
            <a:ext cx="1219200" cy="1219200"/>
            <a:chOff x="1752600" y="2667000"/>
            <a:chExt cx="1219200" cy="1219200"/>
          </a:xfrm>
        </p:grpSpPr>
        <p:sp>
          <p:nvSpPr>
            <p:cNvPr id="12" name="Rounded Rectangle 11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Same Side Corner Rectangle 12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Cloud 13"/>
          <p:cNvSpPr/>
          <p:nvPr/>
        </p:nvSpPr>
        <p:spPr>
          <a:xfrm>
            <a:off x="2514600" y="1371600"/>
            <a:ext cx="4114800" cy="2057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Network</a:t>
            </a:r>
            <a:endParaRPr lang="en-US" sz="3200" b="1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800350" y="3600450"/>
            <a:ext cx="990600" cy="6477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0" idx="0"/>
          </p:cNvCxnSpPr>
          <p:nvPr/>
        </p:nvCxnSpPr>
        <p:spPr>
          <a:xfrm rot="16200000" flipH="1">
            <a:off x="5734050" y="3257550"/>
            <a:ext cx="1066800" cy="80010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57150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192.168.1.5</a:t>
            </a:r>
          </a:p>
          <a:p>
            <a:pPr algn="ctr"/>
            <a:r>
              <a:rPr lang="en-US" sz="2400" b="1" dirty="0" smtClean="0"/>
              <a:t>HTTP Client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56388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192.168.1.1</a:t>
            </a:r>
          </a:p>
          <a:p>
            <a:pPr algn="ctr"/>
            <a:r>
              <a:rPr lang="en-US" sz="2400" b="1" dirty="0" smtClean="0"/>
              <a:t>HTTP </a:t>
            </a:r>
            <a:r>
              <a:rPr lang="en-US" sz="2400" b="1" dirty="0" smtClean="0"/>
              <a:t>Server</a:t>
            </a:r>
            <a:endParaRPr lang="en-US" sz="2400" b="1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2266950" y="3295650"/>
            <a:ext cx="990600" cy="64770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6153150" y="3105151"/>
            <a:ext cx="1066800" cy="8001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8249273">
            <a:off x="1253407" y="3384923"/>
            <a:ext cx="19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HTTP Request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 rot="18190647">
            <a:off x="2579039" y="4056307"/>
            <a:ext cx="20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HTTP Response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HTTP is a Client </a:t>
            </a:r>
            <a:r>
              <a:rPr lang="en-US" dirty="0" smtClean="0"/>
              <a:t>R</a:t>
            </a:r>
            <a:r>
              <a:rPr lang="en-US" dirty="0" smtClean="0"/>
              <a:t>equest/Server Response protocol in which Web pages from the server are displayed on the client machine (Browser).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HTML is the language used for HTTP.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HTTP session is a set of client request / server response transaction.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HTTP Cookie is a part of information stored on the browser.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Company which implements HTTP in RHCL6 is Apache HTTP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b="1" dirty="0" smtClean="0"/>
              <a:t>Displaying Test Page on the WEB Browser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The packages required for HTTP should be already installed.</a:t>
            </a:r>
          </a:p>
          <a:p>
            <a:pPr marL="514350" indent="-514350">
              <a:buAutoNum type="arabicParenR"/>
            </a:pPr>
            <a:r>
              <a:rPr lang="en-US" dirty="0" smtClean="0"/>
              <a:t>Restart the service</a:t>
            </a:r>
          </a:p>
          <a:p>
            <a:pPr marL="514350" indent="-514350">
              <a:buNone/>
            </a:pPr>
            <a:r>
              <a:rPr lang="en-US" sz="3600" b="1" dirty="0" smtClean="0"/>
              <a:t>service </a:t>
            </a:r>
            <a:r>
              <a:rPr lang="en-US" sz="3600" b="1" dirty="0" err="1" smtClean="0"/>
              <a:t>httpd</a:t>
            </a:r>
            <a:r>
              <a:rPr lang="en-US" sz="3600" b="1" dirty="0" smtClean="0"/>
              <a:t> restart</a:t>
            </a:r>
          </a:p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Make service permanently on </a:t>
            </a:r>
          </a:p>
          <a:p>
            <a:pPr marL="514350" indent="-514350">
              <a:buNone/>
            </a:pPr>
            <a:r>
              <a:rPr lang="en-US" sz="3600" b="1" dirty="0" err="1" smtClean="0"/>
              <a:t>chkconfig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httpd</a:t>
            </a:r>
            <a:r>
              <a:rPr lang="en-US" sz="3600" b="1" dirty="0" smtClean="0"/>
              <a:t> 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4) Check the host file for Loopback address entries.</a:t>
            </a:r>
          </a:p>
          <a:p>
            <a:pPr>
              <a:buNone/>
            </a:pPr>
            <a:r>
              <a:rPr lang="en-US" b="1" dirty="0" smtClean="0"/>
              <a:t>vim /etc/hosts</a:t>
            </a:r>
          </a:p>
          <a:p>
            <a:pPr>
              <a:buNone/>
            </a:pPr>
            <a:r>
              <a:rPr lang="en-US" b="1" dirty="0" smtClean="0"/>
              <a:t>::1</a:t>
            </a:r>
          </a:p>
          <a:p>
            <a:pPr>
              <a:buNone/>
            </a:pPr>
            <a:r>
              <a:rPr lang="en-US" b="1" dirty="0" smtClean="0"/>
              <a:t>127.0.0.1</a:t>
            </a:r>
          </a:p>
          <a:p>
            <a:pPr>
              <a:buNone/>
            </a:pPr>
            <a:r>
              <a:rPr lang="en-US" dirty="0" smtClean="0"/>
              <a:t>5) </a:t>
            </a:r>
            <a:r>
              <a:rPr lang="en-US" b="1" dirty="0" smtClean="0"/>
              <a:t>service </a:t>
            </a:r>
            <a:r>
              <a:rPr lang="en-US" b="1" dirty="0" err="1" smtClean="0"/>
              <a:t>httpd</a:t>
            </a:r>
            <a:r>
              <a:rPr lang="en-US" b="1" dirty="0" smtClean="0"/>
              <a:t> restart</a:t>
            </a:r>
          </a:p>
          <a:p>
            <a:pPr>
              <a:buNone/>
            </a:pPr>
            <a:r>
              <a:rPr lang="en-US" dirty="0" smtClean="0"/>
              <a:t>Open browser &amp; check test page by putting “127.0.0.1” in internet explorer address bar.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smtClean="0"/>
              <a:t>HTTP </a:t>
            </a:r>
            <a:r>
              <a:rPr lang="en-US" sz="5400" b="1" dirty="0" smtClean="0">
                <a:sym typeface="Wingdings" pitchFamily="2" charset="2"/>
              </a:rPr>
              <a:t>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 HTTP main configuration file is ;</a:t>
            </a:r>
          </a:p>
          <a:p>
            <a:pPr>
              <a:buNone/>
            </a:pPr>
            <a:r>
              <a:rPr lang="en-US" sz="3600" b="1" dirty="0" smtClean="0"/>
              <a:t>/etc/</a:t>
            </a:r>
            <a:r>
              <a:rPr lang="en-US" sz="3600" b="1" dirty="0" err="1" smtClean="0"/>
              <a:t>httpd</a:t>
            </a:r>
            <a:r>
              <a:rPr lang="en-US" sz="3600" b="1" dirty="0" smtClean="0"/>
              <a:t>/conf/</a:t>
            </a:r>
            <a:r>
              <a:rPr lang="en-US" sz="3600" b="1" dirty="0" err="1" smtClean="0"/>
              <a:t>httpd.conf</a:t>
            </a:r>
            <a:endParaRPr lang="en-US" sz="3600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Document root file is ;</a:t>
            </a:r>
          </a:p>
          <a:p>
            <a:pPr>
              <a:buNone/>
            </a:pPr>
            <a:r>
              <a:rPr lang="en-US" sz="3600" b="1" dirty="0" smtClean="0"/>
              <a:t>/</a:t>
            </a:r>
            <a:r>
              <a:rPr lang="en-US" sz="3600" b="1" dirty="0" err="1" smtClean="0"/>
              <a:t>var</a:t>
            </a:r>
            <a:r>
              <a:rPr lang="en-US" sz="3600" b="1" dirty="0" smtClean="0"/>
              <a:t>/www/html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port numbers are;</a:t>
            </a:r>
          </a:p>
          <a:p>
            <a:pPr>
              <a:buNone/>
            </a:pPr>
            <a:r>
              <a:rPr lang="en-US" sz="3600" b="1" dirty="0" smtClean="0"/>
              <a:t>HTTP </a:t>
            </a:r>
            <a:r>
              <a:rPr lang="en-US" sz="3600" b="1" dirty="0" smtClean="0">
                <a:sym typeface="Wingdings" pitchFamily="2" charset="2"/>
              </a:rPr>
              <a:t> 80</a:t>
            </a:r>
          </a:p>
          <a:p>
            <a:pPr>
              <a:buNone/>
            </a:pPr>
            <a:r>
              <a:rPr lang="en-US" sz="3600" b="1" dirty="0" smtClean="0">
                <a:sym typeface="Wingdings" pitchFamily="2" charset="2"/>
              </a:rPr>
              <a:t>HTTPS  443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The Log file is;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/</a:t>
            </a:r>
            <a:r>
              <a:rPr lang="en-US" b="1" dirty="0" err="1" smtClean="0">
                <a:sym typeface="Wingdings" pitchFamily="2" charset="2"/>
              </a:rPr>
              <a:t>var</a:t>
            </a:r>
            <a:r>
              <a:rPr lang="en-US" b="1" dirty="0" smtClean="0">
                <a:sym typeface="Wingdings" pitchFamily="2" charset="2"/>
              </a:rPr>
              <a:t>/log/</a:t>
            </a:r>
            <a:r>
              <a:rPr lang="en-US" b="1" dirty="0" err="1" smtClean="0">
                <a:sym typeface="Wingdings" pitchFamily="2" charset="2"/>
              </a:rPr>
              <a:t>httpd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/>
              <a:t>Implementing WEB Server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We will see steps to implement web server for site</a:t>
            </a:r>
            <a:r>
              <a:rPr lang="en-US" sz="3600" b="1" dirty="0" smtClean="0"/>
              <a:t> www.abc.com</a:t>
            </a:r>
            <a:endParaRPr lang="en-US" b="1" dirty="0" smtClean="0"/>
          </a:p>
          <a:p>
            <a:pPr marL="514350" indent="-514350">
              <a:buAutoNum type="arabicParenR"/>
            </a:pPr>
            <a:r>
              <a:rPr lang="en-US" dirty="0" smtClean="0"/>
              <a:t>Install HTTP Services.</a:t>
            </a:r>
          </a:p>
          <a:p>
            <a:pPr marL="514350" indent="-514350">
              <a:buNone/>
            </a:pPr>
            <a:r>
              <a:rPr lang="en-US" b="1" dirty="0" smtClean="0"/>
              <a:t>yum –y install </a:t>
            </a:r>
            <a:r>
              <a:rPr lang="en-US" b="1" dirty="0" err="1" smtClean="0"/>
              <a:t>httpd</a:t>
            </a:r>
            <a:r>
              <a:rPr lang="en-US" b="1" dirty="0" smtClean="0"/>
              <a:t>*</a:t>
            </a:r>
          </a:p>
          <a:p>
            <a:pPr marL="514350" indent="-514350">
              <a:buNone/>
            </a:pPr>
            <a:r>
              <a:rPr lang="en-US" dirty="0" smtClean="0"/>
              <a:t>2) Restart the services</a:t>
            </a:r>
          </a:p>
          <a:p>
            <a:pPr marL="514350" indent="-514350">
              <a:buNone/>
            </a:pPr>
            <a:r>
              <a:rPr lang="en-US" b="1" dirty="0" smtClean="0"/>
              <a:t>service </a:t>
            </a:r>
            <a:r>
              <a:rPr lang="en-US" b="1" dirty="0" err="1" smtClean="0"/>
              <a:t>httpd</a:t>
            </a:r>
            <a:r>
              <a:rPr lang="en-US" b="1" dirty="0" smtClean="0"/>
              <a:t> restart</a:t>
            </a:r>
          </a:p>
          <a:p>
            <a:pPr marL="514350" indent="-514350">
              <a:buNone/>
            </a:pPr>
            <a:r>
              <a:rPr lang="en-US" dirty="0" smtClean="0"/>
              <a:t>3) Make it permanently on.</a:t>
            </a:r>
          </a:p>
          <a:p>
            <a:pPr marL="514350" indent="-514350">
              <a:buNone/>
            </a:pPr>
            <a:r>
              <a:rPr lang="en-US" b="1" dirty="0" err="1" smtClean="0"/>
              <a:t>chkconfig</a:t>
            </a:r>
            <a:r>
              <a:rPr lang="en-US" b="1" dirty="0" smtClean="0"/>
              <a:t> </a:t>
            </a:r>
            <a:r>
              <a:rPr lang="en-US" b="1" dirty="0" err="1" smtClean="0"/>
              <a:t>httpd</a:t>
            </a:r>
            <a:r>
              <a:rPr lang="en-US" b="1" dirty="0" smtClean="0"/>
              <a:t> on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4) Now add the web site entry in Hosts file.</a:t>
            </a:r>
          </a:p>
          <a:p>
            <a:pPr>
              <a:buNone/>
            </a:pPr>
            <a:r>
              <a:rPr lang="en-US" b="1" dirty="0" smtClean="0"/>
              <a:t>vim /etc/hosts</a:t>
            </a:r>
          </a:p>
          <a:p>
            <a:pPr>
              <a:buNone/>
            </a:pPr>
            <a:r>
              <a:rPr lang="en-US" b="1" dirty="0" smtClean="0"/>
              <a:t>192.168.1.1	www.abc.com	www.abc</a:t>
            </a:r>
          </a:p>
          <a:p>
            <a:pPr>
              <a:buNone/>
            </a:pPr>
            <a:r>
              <a:rPr lang="en-US" dirty="0" smtClean="0"/>
              <a:t>Save &amp; exit the file</a:t>
            </a:r>
          </a:p>
          <a:p>
            <a:pPr>
              <a:buNone/>
            </a:pPr>
            <a:r>
              <a:rPr lang="en-US" dirty="0" smtClean="0"/>
              <a:t>5) Prepare the HTML file for website</a:t>
            </a:r>
          </a:p>
          <a:p>
            <a:pPr>
              <a:buNone/>
            </a:pPr>
            <a:r>
              <a:rPr lang="en-US" b="1" dirty="0" err="1" smtClean="0"/>
              <a:t>cd</a:t>
            </a:r>
            <a:r>
              <a:rPr lang="en-US" b="1" dirty="0" smtClean="0"/>
              <a:t> /</a:t>
            </a:r>
            <a:r>
              <a:rPr lang="en-US" b="1" dirty="0" err="1" smtClean="0"/>
              <a:t>var</a:t>
            </a:r>
            <a:r>
              <a:rPr lang="en-US" b="1" dirty="0" smtClean="0"/>
              <a:t>/www/html</a:t>
            </a:r>
          </a:p>
          <a:p>
            <a:pPr>
              <a:buNone/>
            </a:pPr>
            <a:r>
              <a:rPr lang="en-US" b="1" dirty="0" smtClean="0"/>
              <a:t>vim index.html</a:t>
            </a:r>
          </a:p>
          <a:p>
            <a:pPr>
              <a:buNone/>
            </a:pPr>
            <a:r>
              <a:rPr lang="en-US" b="1" dirty="0" smtClean="0"/>
              <a:t>&lt;html&gt;</a:t>
            </a:r>
          </a:p>
          <a:p>
            <a:pPr>
              <a:buNone/>
            </a:pPr>
            <a:r>
              <a:rPr lang="en-US" b="1" dirty="0" smtClean="0"/>
              <a:t>&lt;body&gt;</a:t>
            </a:r>
          </a:p>
          <a:p>
            <a:pPr>
              <a:buNone/>
            </a:pPr>
            <a:r>
              <a:rPr lang="en-US" b="1" dirty="0" smtClean="0"/>
              <a:t>THIS IS REDHAT</a:t>
            </a:r>
          </a:p>
          <a:p>
            <a:pPr>
              <a:buNone/>
            </a:pPr>
            <a:r>
              <a:rPr lang="en-US" b="1" dirty="0" smtClean="0"/>
              <a:t>&lt;/body&gt;</a:t>
            </a:r>
          </a:p>
          <a:p>
            <a:pPr>
              <a:buNone/>
            </a:pPr>
            <a:r>
              <a:rPr lang="en-US" b="1" dirty="0" smtClean="0"/>
              <a:t>&lt;/html&gt;		save &amp; exit file.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6) Now edit the Main HTTP configuration file</a:t>
            </a:r>
          </a:p>
          <a:p>
            <a:pPr>
              <a:buNone/>
            </a:pPr>
            <a:r>
              <a:rPr lang="en-US" b="1" dirty="0" smtClean="0"/>
              <a:t>vim /etc/</a:t>
            </a:r>
            <a:r>
              <a:rPr lang="en-US" b="1" dirty="0" err="1" smtClean="0"/>
              <a:t>httpd</a:t>
            </a:r>
            <a:r>
              <a:rPr lang="en-US" b="1" dirty="0" smtClean="0"/>
              <a:t>/conf/</a:t>
            </a:r>
            <a:r>
              <a:rPr lang="en-US" b="1" dirty="0" err="1" smtClean="0"/>
              <a:t>http.conf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Change the information at given line no.</a:t>
            </a:r>
          </a:p>
          <a:p>
            <a:pPr>
              <a:buNone/>
            </a:pPr>
            <a:r>
              <a:rPr lang="en-US" b="1" dirty="0" smtClean="0"/>
              <a:t>262-ServerAdmin</a:t>
            </a:r>
            <a:r>
              <a:rPr lang="en-US" dirty="0" smtClean="0"/>
              <a:t> root@&lt;hostname of Web server&gt;</a:t>
            </a:r>
          </a:p>
          <a:p>
            <a:pPr>
              <a:buNone/>
            </a:pPr>
            <a:r>
              <a:rPr lang="en-US" b="1" dirty="0" smtClean="0"/>
              <a:t>276-ServerName</a:t>
            </a:r>
            <a:r>
              <a:rPr lang="en-US" dirty="0" smtClean="0"/>
              <a:t> www.abc.com:80 (remove #)</a:t>
            </a:r>
          </a:p>
          <a:p>
            <a:pPr>
              <a:buNone/>
            </a:pPr>
            <a:r>
              <a:rPr lang="en-US" b="1" dirty="0" smtClean="0"/>
              <a:t>292-DocumentRoot</a:t>
            </a:r>
            <a:r>
              <a:rPr lang="en-US" dirty="0" smtClean="0"/>
              <a:t> “/</a:t>
            </a:r>
            <a:r>
              <a:rPr lang="en-US" dirty="0" err="1" smtClean="0"/>
              <a:t>var</a:t>
            </a:r>
            <a:r>
              <a:rPr lang="en-US" dirty="0" smtClean="0"/>
              <a:t>/www/html” (confirm it)</a:t>
            </a:r>
          </a:p>
          <a:p>
            <a:pPr>
              <a:buNone/>
            </a:pPr>
            <a:r>
              <a:rPr lang="en-US" b="1" dirty="0" smtClean="0"/>
              <a:t>402-DirectoryIndex</a:t>
            </a:r>
            <a:r>
              <a:rPr lang="en-US" dirty="0" smtClean="0"/>
              <a:t> index.html </a:t>
            </a:r>
          </a:p>
          <a:p>
            <a:pPr>
              <a:buNone/>
            </a:pPr>
            <a:r>
              <a:rPr lang="en-US" dirty="0" smtClean="0"/>
              <a:t>(remove </a:t>
            </a:r>
            <a:r>
              <a:rPr lang="en-US" dirty="0" err="1" smtClean="0"/>
              <a:t>index.html.var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7) Check syntax of configuration file.</a:t>
            </a:r>
          </a:p>
          <a:p>
            <a:pPr>
              <a:buNone/>
            </a:pPr>
            <a:r>
              <a:rPr lang="en-US" b="1" dirty="0" err="1" smtClean="0"/>
              <a:t>httpd</a:t>
            </a:r>
            <a:r>
              <a:rPr lang="en-US" b="1" dirty="0" smtClean="0"/>
              <a:t> -t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400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Linux Administration</vt:lpstr>
      <vt:lpstr>YUM (Yellow Dog Update Modifier)</vt:lpstr>
      <vt:lpstr>Slide 3</vt:lpstr>
      <vt:lpstr>Displaying Test Page on the WEB Browser </vt:lpstr>
      <vt:lpstr>Slide 5</vt:lpstr>
      <vt:lpstr>HTTP </vt:lpstr>
      <vt:lpstr>Implementing WEB Server </vt:lpstr>
      <vt:lpstr>Slide 8</vt:lpstr>
      <vt:lpstr>Slide 9</vt:lpstr>
      <vt:lpstr>Slide 10</vt:lpstr>
      <vt:lpstr>HTTP Config. File Terms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pc</cp:lastModifiedBy>
  <cp:revision>14</cp:revision>
  <dcterms:created xsi:type="dcterms:W3CDTF">2006-08-16T00:00:00Z</dcterms:created>
  <dcterms:modified xsi:type="dcterms:W3CDTF">2013-07-31T12:31:00Z</dcterms:modified>
</cp:coreProperties>
</file>