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Linux Administration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Network Time Protocol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sz="4000" b="1" dirty="0" smtClean="0"/>
              <a:t>Troubleshooting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err="1" smtClean="0">
                <a:sym typeface="Wingdings" pitchFamily="2" charset="2"/>
              </a:rPr>
              <a:t>Authconfig-tui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Click “Next”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Remove tick mark from “Use TLS”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Click “ok”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service </a:t>
            </a:r>
            <a:r>
              <a:rPr lang="en-US" dirty="0" err="1" smtClean="0">
                <a:sym typeface="Wingdings" pitchFamily="2" charset="2"/>
              </a:rPr>
              <a:t>sssd</a:t>
            </a:r>
            <a:r>
              <a:rPr lang="en-US" dirty="0" smtClean="0">
                <a:sym typeface="Wingdings" pitchFamily="2" charset="2"/>
              </a:rPr>
              <a:t> restart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Now again try </a:t>
            </a:r>
            <a:r>
              <a:rPr lang="en-US" dirty="0" err="1" smtClean="0">
                <a:sym typeface="Wingdings" pitchFamily="2" charset="2"/>
              </a:rPr>
              <a:t>getent</a:t>
            </a:r>
            <a:r>
              <a:rPr lang="en-US" dirty="0" smtClean="0">
                <a:sym typeface="Wingdings" pitchFamily="2" charset="2"/>
              </a:rPr>
              <a:t> command, entry will appear.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Again download the CA certificate.]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6) Edit the </a:t>
            </a:r>
            <a:r>
              <a:rPr lang="en-US" dirty="0" err="1" smtClean="0"/>
              <a:t>automaster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b="1" dirty="0" smtClean="0"/>
              <a:t>vim /etc/</a:t>
            </a:r>
            <a:r>
              <a:rPr lang="en-US" b="1" dirty="0" err="1" smtClean="0"/>
              <a:t>auto.master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/</a:t>
            </a:r>
            <a:r>
              <a:rPr lang="en-US" b="1" dirty="0" err="1" smtClean="0"/>
              <a:t>rhome</a:t>
            </a:r>
            <a:r>
              <a:rPr lang="en-US" b="1" dirty="0" smtClean="0"/>
              <a:t>/station115	/etc/</a:t>
            </a:r>
            <a:r>
              <a:rPr lang="en-US" b="1" dirty="0" err="1" smtClean="0"/>
              <a:t>auto.misc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Save &amp; exit the file.</a:t>
            </a:r>
          </a:p>
          <a:p>
            <a:pPr>
              <a:buNone/>
            </a:pPr>
            <a:r>
              <a:rPr lang="en-US" dirty="0" smtClean="0"/>
              <a:t>7) </a:t>
            </a:r>
            <a:r>
              <a:rPr lang="en-US" sz="3600" b="1" dirty="0" smtClean="0"/>
              <a:t>vim /etc/</a:t>
            </a:r>
            <a:r>
              <a:rPr lang="en-US" sz="3600" b="1" dirty="0" err="1" smtClean="0"/>
              <a:t>auto.misc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ldapuser115 –</a:t>
            </a:r>
            <a:r>
              <a:rPr lang="en-US" sz="3600" b="1" dirty="0" err="1" smtClean="0"/>
              <a:t>rw,soft,intr</a:t>
            </a:r>
            <a:r>
              <a:rPr lang="en-US" sz="3600" b="1" dirty="0" smtClean="0"/>
              <a:t> &lt;LDAP server IP&gt;:/</a:t>
            </a:r>
            <a:r>
              <a:rPr lang="en-US" sz="3600" b="1" dirty="0" err="1" smtClean="0"/>
              <a:t>rhome</a:t>
            </a:r>
            <a:r>
              <a:rPr lang="en-US" sz="3600" b="1" dirty="0" smtClean="0"/>
              <a:t>/&lt;your hostname&gt;/&lt;user of LDAP&gt;</a:t>
            </a:r>
          </a:p>
          <a:p>
            <a:pPr>
              <a:buNone/>
            </a:pPr>
            <a:r>
              <a:rPr lang="en-US" dirty="0" smtClean="0"/>
              <a:t>Save &amp; exit the file.</a:t>
            </a:r>
          </a:p>
          <a:p>
            <a:pPr>
              <a:buNone/>
            </a:pPr>
            <a:r>
              <a:rPr lang="en-US" dirty="0" smtClean="0"/>
              <a:t>8) </a:t>
            </a:r>
            <a:r>
              <a:rPr lang="en-US" b="1" dirty="0" smtClean="0"/>
              <a:t>service </a:t>
            </a:r>
            <a:r>
              <a:rPr lang="en-US" b="1" dirty="0" err="1" smtClean="0"/>
              <a:t>autofs</a:t>
            </a:r>
            <a:r>
              <a:rPr lang="en-US" b="1" dirty="0" smtClean="0"/>
              <a:t> stop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9) </a:t>
            </a:r>
            <a:r>
              <a:rPr lang="en-US" b="1" dirty="0" smtClean="0"/>
              <a:t>service </a:t>
            </a:r>
            <a:r>
              <a:rPr lang="en-US" b="1" dirty="0" err="1" smtClean="0"/>
              <a:t>autofs</a:t>
            </a:r>
            <a:r>
              <a:rPr lang="en-US" b="1" dirty="0" smtClean="0"/>
              <a:t> </a:t>
            </a:r>
            <a:r>
              <a:rPr lang="en-US" b="1" dirty="0" smtClean="0"/>
              <a:t>start</a:t>
            </a:r>
          </a:p>
          <a:p>
            <a:pPr>
              <a:buNone/>
            </a:pPr>
            <a:r>
              <a:rPr lang="en-US" dirty="0" smtClean="0"/>
              <a:t>10) </a:t>
            </a:r>
            <a:r>
              <a:rPr lang="en-US" b="1" dirty="0" err="1" smtClean="0"/>
              <a:t>chkconfig</a:t>
            </a:r>
            <a:r>
              <a:rPr lang="en-US" b="1" dirty="0" smtClean="0"/>
              <a:t> </a:t>
            </a:r>
            <a:r>
              <a:rPr lang="en-US" b="1" dirty="0" err="1" smtClean="0"/>
              <a:t>autofs</a:t>
            </a:r>
            <a:r>
              <a:rPr lang="en-US" b="1" dirty="0" smtClean="0"/>
              <a:t> on</a:t>
            </a:r>
          </a:p>
          <a:p>
            <a:pPr>
              <a:buNone/>
            </a:pPr>
            <a:r>
              <a:rPr lang="en-US" dirty="0" smtClean="0"/>
              <a:t>11) </a:t>
            </a:r>
            <a:r>
              <a:rPr lang="en-US" b="1" dirty="0" err="1" smtClean="0"/>
              <a:t>su</a:t>
            </a:r>
            <a:r>
              <a:rPr lang="en-US" b="1" dirty="0" smtClean="0"/>
              <a:t> – ldapuser115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NTP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 is used for synchronizing of system clocks to that of server clocks.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4419600"/>
            <a:ext cx="685800" cy="137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304800" y="4648200"/>
            <a:ext cx="1219200" cy="1219200"/>
            <a:chOff x="1752600" y="2667000"/>
            <a:chExt cx="1219200" cy="1219200"/>
          </a:xfrm>
        </p:grpSpPr>
        <p:sp>
          <p:nvSpPr>
            <p:cNvPr id="6" name="Rounded Rectangle 5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6248400" y="4419600"/>
            <a:ext cx="685800" cy="137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0"/>
          <p:cNvGrpSpPr/>
          <p:nvPr/>
        </p:nvGrpSpPr>
        <p:grpSpPr>
          <a:xfrm>
            <a:off x="7162800" y="4343400"/>
            <a:ext cx="1219200" cy="1219200"/>
            <a:chOff x="1752600" y="2667000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1752600" y="2667000"/>
              <a:ext cx="1219200" cy="838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ame Side Corner Rectangle 10"/>
            <p:cNvSpPr/>
            <p:nvPr/>
          </p:nvSpPr>
          <p:spPr>
            <a:xfrm>
              <a:off x="2133600" y="3505200"/>
              <a:ext cx="533400" cy="381000"/>
            </a:xfrm>
            <a:prstGeom prst="snip2SameRect">
              <a:avLst>
                <a:gd name="adj1" fmla="val 42917"/>
                <a:gd name="adj2" fmla="val 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loud 11"/>
          <p:cNvSpPr/>
          <p:nvPr/>
        </p:nvSpPr>
        <p:spPr>
          <a:xfrm>
            <a:off x="2438400" y="2057400"/>
            <a:ext cx="4114800" cy="175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Network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58674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192.168.1.1</a:t>
            </a:r>
          </a:p>
          <a:p>
            <a:pPr algn="ctr"/>
            <a:r>
              <a:rPr lang="en-US" sz="2400" b="1" dirty="0" smtClean="0"/>
              <a:t>NTP </a:t>
            </a:r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438400" y="3657600"/>
            <a:ext cx="1143000" cy="1143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>
            <a:off x="5486400" y="3581400"/>
            <a:ext cx="1104900" cy="838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58674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192.168.1.5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NTP Client</a:t>
            </a:r>
            <a:endParaRPr lang="en-US" sz="2400" b="1" dirty="0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2743200" y="3962400"/>
            <a:ext cx="2286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48000" y="4267200"/>
            <a:ext cx="2286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2057400" y="3352800"/>
            <a:ext cx="7620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124201" y="4419600"/>
            <a:ext cx="7620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694643">
            <a:off x="3198774" y="4439259"/>
            <a:ext cx="13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Firewall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NTP Client side configuration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/>
              <a:t>GUI mode </a:t>
            </a:r>
            <a:r>
              <a:rPr lang="en-US" dirty="0" smtClean="0">
                <a:sym typeface="Wingdings" pitchFamily="2" charset="2"/>
              </a:rPr>
              <a:t>=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Systems  Administration  Date &amp; time</a:t>
            </a:r>
          </a:p>
          <a:p>
            <a:pPr>
              <a:buNone/>
            </a:pPr>
            <a:r>
              <a:rPr lang="en-US" sz="3600" b="1" dirty="0" smtClean="0">
                <a:sym typeface="Wingdings" pitchFamily="2" charset="2"/>
              </a:rPr>
              <a:t>CLI Mode</a:t>
            </a:r>
            <a:r>
              <a:rPr lang="en-US" dirty="0" smtClean="0">
                <a:sym typeface="Wingdings" pitchFamily="2" charset="2"/>
              </a:rPr>
              <a:t>=</a:t>
            </a:r>
          </a:p>
          <a:p>
            <a:pPr>
              <a:buNone/>
            </a:pPr>
            <a:r>
              <a:rPr lang="en-US" sz="3600" b="1" dirty="0" smtClean="0">
                <a:sym typeface="Wingdings" pitchFamily="2" charset="2"/>
              </a:rPr>
              <a:t>system-</a:t>
            </a:r>
            <a:r>
              <a:rPr lang="en-US" sz="3600" b="1" dirty="0" err="1" smtClean="0">
                <a:sym typeface="Wingdings" pitchFamily="2" charset="2"/>
              </a:rPr>
              <a:t>config</a:t>
            </a:r>
            <a:r>
              <a:rPr lang="en-US" sz="3600" b="1" dirty="0" smtClean="0">
                <a:sym typeface="Wingdings" pitchFamily="2" charset="2"/>
              </a:rPr>
              <a:t>-date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Then check the box </a:t>
            </a:r>
            <a:r>
              <a:rPr lang="en-US" b="1" dirty="0" smtClean="0">
                <a:sym typeface="Wingdings" pitchFamily="2" charset="2"/>
              </a:rPr>
              <a:t>“synchronize date &amp; time”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Click </a:t>
            </a:r>
            <a:r>
              <a:rPr lang="en-US" b="1" dirty="0" smtClean="0">
                <a:sym typeface="Wingdings" pitchFamily="2" charset="2"/>
              </a:rPr>
              <a:t>“ADD”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Type IP of NTP server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4) In Advanced options tick mark both options present.</a:t>
            </a:r>
          </a:p>
          <a:p>
            <a:pPr>
              <a:buNone/>
            </a:pPr>
            <a:r>
              <a:rPr lang="en-US" b="1" dirty="0" smtClean="0"/>
              <a:t>“speedup initial synchronization”</a:t>
            </a:r>
          </a:p>
          <a:p>
            <a:pPr>
              <a:buNone/>
            </a:pPr>
            <a:r>
              <a:rPr lang="en-US" b="1" dirty="0" smtClean="0"/>
              <a:t>“use local time source”</a:t>
            </a:r>
          </a:p>
          <a:p>
            <a:pPr>
              <a:buNone/>
            </a:pPr>
            <a:r>
              <a:rPr lang="en-US" dirty="0" smtClean="0"/>
              <a:t>5) </a:t>
            </a:r>
            <a:r>
              <a:rPr lang="en-US" b="1" dirty="0" smtClean="0"/>
              <a:t>Click “Ok”</a:t>
            </a:r>
          </a:p>
          <a:p>
            <a:pPr>
              <a:buNone/>
            </a:pPr>
            <a:r>
              <a:rPr lang="en-US" dirty="0" smtClean="0"/>
              <a:t>6) </a:t>
            </a:r>
            <a:r>
              <a:rPr lang="en-US" b="1" dirty="0" smtClean="0"/>
              <a:t>service </a:t>
            </a:r>
            <a:r>
              <a:rPr lang="en-US" b="1" dirty="0" err="1" smtClean="0"/>
              <a:t>ntpd</a:t>
            </a:r>
            <a:r>
              <a:rPr lang="en-US" b="1" dirty="0" smtClean="0"/>
              <a:t> restart</a:t>
            </a:r>
          </a:p>
          <a:p>
            <a:pPr>
              <a:buNone/>
            </a:pPr>
            <a:r>
              <a:rPr lang="en-US" dirty="0" smtClean="0"/>
              <a:t>7) </a:t>
            </a:r>
            <a:r>
              <a:rPr lang="en-US" b="1" dirty="0" err="1" smtClean="0"/>
              <a:t>chkconfig</a:t>
            </a:r>
            <a:r>
              <a:rPr lang="en-US" b="1" dirty="0" smtClean="0"/>
              <a:t> </a:t>
            </a:r>
            <a:r>
              <a:rPr lang="en-US" b="1" dirty="0" err="1" smtClean="0"/>
              <a:t>ntpd</a:t>
            </a:r>
            <a:r>
              <a:rPr lang="en-US" b="1" dirty="0" smtClean="0"/>
              <a:t> on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 smtClean="0"/>
              <a:t>Lightweight Directory Access Protocol (LDAP)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LDAP is a software protocol for enabling anyone to locate organizations, individuals and other resources such as files &amp; devices in a network, whether public internet or private intranet.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LDAP Applications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Internet protocol that email &amp; other programs use to look up information from a server.</a:t>
            </a:r>
          </a:p>
          <a:p>
            <a:pPr marL="514350" indent="-514350">
              <a:buAutoNum type="arabicParenR"/>
            </a:pPr>
            <a:r>
              <a:rPr lang="en-US" dirty="0" smtClean="0"/>
              <a:t>For communication between LDAP server &amp; clients. LDAP stores “directories” which are accessed by LDAP clients.</a:t>
            </a:r>
          </a:p>
          <a:p>
            <a:pPr marL="514350" indent="-514350">
              <a:buAutoNum type="arabicParenR"/>
            </a:pPr>
            <a:r>
              <a:rPr lang="en-US" dirty="0" smtClean="0"/>
              <a:t>It is smaller and easier protocol derived from x.500 DAP</a:t>
            </a:r>
          </a:p>
          <a:p>
            <a:pPr marL="514350" indent="-514350">
              <a:buAutoNum type="arabicParenR"/>
            </a:pPr>
            <a:r>
              <a:rPr lang="en-US" dirty="0" smtClean="0"/>
              <a:t>Store hierarchical dir of info. In FQDN for directory entry is called Distinguished Name.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5) Protocol used to access data from the database and mostly suited for large number of queries &amp; minimal updates.</a:t>
            </a:r>
          </a:p>
          <a:p>
            <a:pPr>
              <a:buNone/>
            </a:pPr>
            <a:r>
              <a:rPr lang="en-US" dirty="0" smtClean="0"/>
              <a:t>Sort of thing you would use for login information.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LDAP Client side configuration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Enter the configuration terminal</a:t>
            </a:r>
          </a:p>
          <a:p>
            <a:pPr marL="514350" indent="-514350">
              <a:buNone/>
            </a:pPr>
            <a:r>
              <a:rPr lang="en-US" b="1" dirty="0" smtClean="0"/>
              <a:t>system-</a:t>
            </a:r>
            <a:r>
              <a:rPr lang="en-US" b="1" dirty="0" err="1" smtClean="0"/>
              <a:t>config</a:t>
            </a:r>
            <a:r>
              <a:rPr lang="en-US" b="1" dirty="0" smtClean="0"/>
              <a:t>-authentication&amp;</a:t>
            </a:r>
          </a:p>
          <a:p>
            <a:pPr marL="514350" indent="-514350">
              <a:buNone/>
            </a:pPr>
            <a:r>
              <a:rPr lang="en-US" dirty="0" smtClean="0"/>
              <a:t>2) Now change the configurations</a:t>
            </a:r>
          </a:p>
          <a:p>
            <a:pPr marL="514350" indent="-514350">
              <a:buNone/>
            </a:pPr>
            <a:r>
              <a:rPr lang="en-US" dirty="0" smtClean="0"/>
              <a:t>Click “</a:t>
            </a:r>
            <a:r>
              <a:rPr lang="en-US" b="1" dirty="0" smtClean="0"/>
              <a:t>LDAP</a:t>
            </a:r>
            <a:r>
              <a:rPr lang="en-US" dirty="0" smtClean="0"/>
              <a:t>”</a:t>
            </a:r>
          </a:p>
          <a:p>
            <a:pPr marL="514350" indent="-514350">
              <a:buNone/>
            </a:pPr>
            <a:r>
              <a:rPr lang="en-US" dirty="0" smtClean="0"/>
              <a:t>LDAP search Base DN  </a:t>
            </a:r>
            <a:r>
              <a:rPr lang="en-US" b="1" dirty="0" smtClean="0"/>
              <a:t> dc=</a:t>
            </a:r>
            <a:r>
              <a:rPr lang="en-US" b="1" dirty="0" err="1" smtClean="0"/>
              <a:t>saipali,dc</a:t>
            </a:r>
            <a:r>
              <a:rPr lang="en-US" b="1" dirty="0" smtClean="0"/>
              <a:t>=com</a:t>
            </a:r>
          </a:p>
          <a:p>
            <a:pPr marL="514350" indent="-514350">
              <a:buNone/>
            </a:pPr>
            <a:r>
              <a:rPr lang="en-US" dirty="0" smtClean="0"/>
              <a:t>LDAP server=	</a:t>
            </a:r>
            <a:r>
              <a:rPr lang="en-US" b="1" dirty="0" smtClean="0"/>
              <a:t>192.168.1.1</a:t>
            </a:r>
          </a:p>
          <a:p>
            <a:pPr marL="514350" indent="-514350">
              <a:buNone/>
            </a:pPr>
            <a:r>
              <a:rPr lang="en-US" dirty="0" smtClean="0"/>
              <a:t>Tick mark </a:t>
            </a:r>
            <a:r>
              <a:rPr lang="en-US" b="1" dirty="0" smtClean="0"/>
              <a:t>“Use TLS to encrypt connections”</a:t>
            </a:r>
          </a:p>
          <a:p>
            <a:pPr marL="514350" indent="-514350">
              <a:buNone/>
            </a:pPr>
            <a:r>
              <a:rPr lang="en-US" dirty="0" smtClean="0"/>
              <a:t>Click </a:t>
            </a:r>
            <a:r>
              <a:rPr lang="en-US" b="1" dirty="0" smtClean="0"/>
              <a:t>“Download CA Certificate” </a:t>
            </a:r>
            <a:r>
              <a:rPr lang="en-US" dirty="0" smtClean="0"/>
              <a:t>put URL &amp; click </a:t>
            </a:r>
            <a:r>
              <a:rPr lang="en-US" b="1" dirty="0" smtClean="0"/>
              <a:t>“ok”.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Authentication </a:t>
            </a:r>
            <a:r>
              <a:rPr lang="en-US" dirty="0" err="1" smtClean="0"/>
              <a:t>config</a:t>
            </a:r>
            <a:r>
              <a:rPr lang="en-US" dirty="0" smtClean="0"/>
              <a:t> method= LDAP password</a:t>
            </a:r>
          </a:p>
          <a:p>
            <a:pPr>
              <a:buNone/>
            </a:pPr>
            <a:r>
              <a:rPr lang="en-US" dirty="0" smtClean="0"/>
              <a:t>Click </a:t>
            </a:r>
            <a:r>
              <a:rPr lang="en-US" b="1" dirty="0" smtClean="0"/>
              <a:t>“Apply”</a:t>
            </a:r>
          </a:p>
          <a:p>
            <a:pPr>
              <a:buNone/>
            </a:pPr>
            <a:r>
              <a:rPr lang="en-US" dirty="0" smtClean="0"/>
              <a:t>3) </a:t>
            </a:r>
            <a:r>
              <a:rPr lang="en-US" b="1" dirty="0" smtClean="0"/>
              <a:t>service </a:t>
            </a:r>
            <a:r>
              <a:rPr lang="en-US" b="1" dirty="0" err="1" smtClean="0"/>
              <a:t>sssd</a:t>
            </a:r>
            <a:r>
              <a:rPr lang="en-US" b="1" dirty="0" smtClean="0"/>
              <a:t> restart</a:t>
            </a:r>
          </a:p>
          <a:p>
            <a:pPr>
              <a:buNone/>
            </a:pPr>
            <a:r>
              <a:rPr lang="en-US" dirty="0" smtClean="0"/>
              <a:t>4) </a:t>
            </a:r>
            <a:r>
              <a:rPr lang="en-US" b="1" dirty="0" err="1" smtClean="0"/>
              <a:t>chkconfig</a:t>
            </a:r>
            <a:r>
              <a:rPr lang="en-US" b="1" dirty="0" smtClean="0"/>
              <a:t> </a:t>
            </a:r>
            <a:r>
              <a:rPr lang="en-US" b="1" dirty="0" err="1" smtClean="0"/>
              <a:t>sssd</a:t>
            </a:r>
            <a:r>
              <a:rPr lang="en-US" b="1" dirty="0" smtClean="0"/>
              <a:t> on</a:t>
            </a:r>
          </a:p>
          <a:p>
            <a:pPr>
              <a:buNone/>
            </a:pPr>
            <a:r>
              <a:rPr lang="en-US" dirty="0" smtClean="0"/>
              <a:t>(to check LDAP user available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>
              <a:buNone/>
            </a:pPr>
            <a:r>
              <a:rPr lang="en-US" b="1" dirty="0" err="1" smtClean="0">
                <a:sym typeface="Wingdings" pitchFamily="2" charset="2"/>
              </a:rPr>
              <a:t>showmount</a:t>
            </a:r>
            <a:r>
              <a:rPr lang="en-US" b="1" dirty="0" smtClean="0">
                <a:sym typeface="Wingdings" pitchFamily="2" charset="2"/>
              </a:rPr>
              <a:t> –e &lt;LDAP server IP&gt;)</a:t>
            </a:r>
          </a:p>
          <a:p>
            <a:pPr>
              <a:buNone/>
            </a:pPr>
            <a:r>
              <a:rPr lang="en-US" dirty="0" smtClean="0"/>
              <a:t>5) </a:t>
            </a:r>
            <a:r>
              <a:rPr lang="en-US" b="1" dirty="0" err="1" smtClean="0"/>
              <a:t>getent</a:t>
            </a:r>
            <a:r>
              <a:rPr lang="en-US" b="1" dirty="0" smtClean="0"/>
              <a:t> </a:t>
            </a:r>
            <a:r>
              <a:rPr lang="en-US" b="1" dirty="0" err="1" smtClean="0"/>
              <a:t>passwd</a:t>
            </a:r>
            <a:r>
              <a:rPr lang="en-US" b="1" dirty="0" smtClean="0"/>
              <a:t> ldapuser115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It will show entry 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username </a:t>
            </a:r>
            <a:r>
              <a:rPr lang="en-US" b="1" dirty="0" err="1" smtClean="0">
                <a:sym typeface="Wingdings" pitchFamily="2" charset="2"/>
              </a:rPr>
              <a:t>uid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gid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homedirectory</a:t>
            </a:r>
            <a:r>
              <a:rPr lang="en-US" b="1" dirty="0" smtClean="0">
                <a:sym typeface="Wingdings" pitchFamily="2" charset="2"/>
              </a:rPr>
              <a:t> shell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(if does not appear do the troubleshooting given)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396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Linux Administration</vt:lpstr>
      <vt:lpstr>NTP </vt:lpstr>
      <vt:lpstr>NTP Client side configuration</vt:lpstr>
      <vt:lpstr>Slide 4</vt:lpstr>
      <vt:lpstr>Lightweight Directory Access Protocol (LDAP)</vt:lpstr>
      <vt:lpstr>LDAP Applications</vt:lpstr>
      <vt:lpstr>Slide 7</vt:lpstr>
      <vt:lpstr>LDAP Client side configuration 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11</cp:revision>
  <dcterms:created xsi:type="dcterms:W3CDTF">2006-08-16T00:00:00Z</dcterms:created>
  <dcterms:modified xsi:type="dcterms:W3CDTF">2013-07-31T13:19:35Z</dcterms:modified>
</cp:coreProperties>
</file>