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Linux Administration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SE LINUX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Discretionary Access Control Mechanism (DAC)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this mechanism basic permissions are implemented which are under the user control. Ex-</a:t>
            </a:r>
            <a:r>
              <a:rPr lang="en-US" b="1" dirty="0" smtClean="0"/>
              <a:t> </a:t>
            </a:r>
            <a:r>
              <a:rPr lang="en-US" b="1" dirty="0" err="1" smtClean="0"/>
              <a:t>ls</a:t>
            </a:r>
            <a:r>
              <a:rPr lang="en-US" b="1" dirty="0" smtClean="0"/>
              <a:t> –l</a:t>
            </a:r>
          </a:p>
          <a:p>
            <a:pPr>
              <a:buNone/>
            </a:pPr>
            <a:r>
              <a:rPr lang="en-US" b="1" dirty="0" err="1" smtClean="0"/>
              <a:t>drwxr</a:t>
            </a:r>
            <a:r>
              <a:rPr lang="en-US" b="1" dirty="0" smtClean="0"/>
              <a:t>-</a:t>
            </a:r>
            <a:r>
              <a:rPr lang="en-US" b="1" dirty="0" err="1" smtClean="0"/>
              <a:t>xr</a:t>
            </a:r>
            <a:r>
              <a:rPr lang="en-US" b="1" dirty="0" smtClean="0"/>
              <a:t>-x  2  root  </a:t>
            </a:r>
            <a:r>
              <a:rPr lang="en-US" b="1" dirty="0" err="1" smtClean="0"/>
              <a:t>root</a:t>
            </a:r>
            <a:r>
              <a:rPr lang="en-US" b="1" dirty="0" smtClean="0"/>
              <a:t>  4096  folder</a:t>
            </a:r>
          </a:p>
          <a:p>
            <a:pPr>
              <a:buNone/>
            </a:pPr>
            <a:r>
              <a:rPr lang="en-US" dirty="0" smtClean="0"/>
              <a:t>In the above example basic permissions ACLs(Access Control List) are implemented which provide somewhat more security.</a:t>
            </a:r>
          </a:p>
          <a:p>
            <a:pPr>
              <a:buNone/>
            </a:pPr>
            <a:r>
              <a:rPr lang="en-US" dirty="0" smtClean="0"/>
              <a:t>But this security is not so good. There has to be a mechanism above user level.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 smtClean="0"/>
              <a:t>getfacl</a:t>
            </a:r>
            <a:r>
              <a:rPr lang="en-US" sz="3600" b="1" dirty="0" smtClean="0"/>
              <a:t> a1</a:t>
            </a:r>
          </a:p>
          <a:p>
            <a:pPr>
              <a:buNone/>
            </a:pPr>
            <a:r>
              <a:rPr lang="en-US" sz="3600" b="1" dirty="0" smtClean="0"/>
              <a:t>#file:a1</a:t>
            </a:r>
          </a:p>
          <a:p>
            <a:pPr>
              <a:buNone/>
            </a:pPr>
            <a:r>
              <a:rPr lang="en-US" sz="3600" b="1" dirty="0" smtClean="0"/>
              <a:t>#</a:t>
            </a:r>
            <a:r>
              <a:rPr lang="en-US" sz="3600" b="1" dirty="0" err="1" smtClean="0"/>
              <a:t>owner:root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#</a:t>
            </a:r>
            <a:r>
              <a:rPr lang="en-US" sz="3600" b="1" dirty="0" err="1" smtClean="0"/>
              <a:t>group:root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user: : </a:t>
            </a:r>
            <a:r>
              <a:rPr lang="en-US" sz="3600" b="1" dirty="0" err="1" smtClean="0"/>
              <a:t>rw</a:t>
            </a:r>
            <a:r>
              <a:rPr lang="en-US" sz="3600" b="1" dirty="0" smtClean="0"/>
              <a:t>-</a:t>
            </a:r>
          </a:p>
          <a:p>
            <a:pPr>
              <a:buNone/>
            </a:pPr>
            <a:r>
              <a:rPr lang="en-US" sz="3600" b="1" dirty="0" err="1" smtClean="0"/>
              <a:t>user:abhi:rwx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group: :r--</a:t>
            </a:r>
          </a:p>
          <a:p>
            <a:pPr>
              <a:buNone/>
            </a:pPr>
            <a:r>
              <a:rPr lang="en-US" sz="3600" b="1" dirty="0" err="1" smtClean="0"/>
              <a:t>mask:rwx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Other :r--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Mandatory Access Control Mechanism (MAC)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this mechanism, security above the user control is implemented. It already includes permissions and access control lists along with some other mechanism/features.</a:t>
            </a:r>
          </a:p>
          <a:p>
            <a:pPr>
              <a:buNone/>
            </a:pPr>
            <a:r>
              <a:rPr lang="en-US" dirty="0" smtClean="0"/>
              <a:t>Ex- </a:t>
            </a:r>
            <a:r>
              <a:rPr lang="en-US" dirty="0" err="1" smtClean="0"/>
              <a:t>SELinux</a:t>
            </a:r>
            <a:r>
              <a:rPr lang="en-US" dirty="0" smtClean="0"/>
              <a:t> (Security Enhanced Linux)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/>
              <a:t>What is </a:t>
            </a:r>
            <a:r>
              <a:rPr lang="en-US" sz="5400" b="1" dirty="0" err="1" smtClean="0"/>
              <a:t>SELinux</a:t>
            </a:r>
            <a:r>
              <a:rPr lang="en-US" sz="5400" b="1" dirty="0" smtClean="0"/>
              <a:t> </a:t>
            </a:r>
            <a:r>
              <a:rPr lang="en-US" sz="5400" b="1" dirty="0" smtClean="0">
                <a:sym typeface="Wingdings" pitchFamily="2" charset="2"/>
              </a:rPr>
              <a:t>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Security Enhanced Linux is used to provide security that is above user control.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adds a protective layer around the operating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was implemented by US National Security Agency.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Modes of </a:t>
            </a:r>
            <a:r>
              <a:rPr lang="en-US" sz="4800" b="1" dirty="0" err="1" smtClean="0"/>
              <a:t>SELinux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operates in 3 modes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Enforcing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err="1" smtClean="0">
                <a:sym typeface="Wingdings" pitchFamily="2" charset="2"/>
              </a:rPr>
              <a:t>SELinux</a:t>
            </a:r>
            <a:r>
              <a:rPr lang="en-US" dirty="0" smtClean="0">
                <a:sym typeface="Wingdings" pitchFamily="2" charset="2"/>
              </a:rPr>
              <a:t> security policy is enforced (DAC/MAC with enforcement). This is the default mode.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Permissive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err="1" smtClean="0">
                <a:sym typeface="Wingdings" pitchFamily="2" charset="2"/>
              </a:rPr>
              <a:t>SELinux</a:t>
            </a:r>
            <a:r>
              <a:rPr lang="en-US" dirty="0" smtClean="0">
                <a:sym typeface="Wingdings" pitchFamily="2" charset="2"/>
              </a:rPr>
              <a:t> is enabled but without enforcing, only logs would be generated (DAC+MAC)</a:t>
            </a:r>
          </a:p>
          <a:p>
            <a:pPr marL="514350" indent="-514350">
              <a:buAutoNum type="arabicParenR"/>
            </a:pPr>
            <a:r>
              <a:rPr lang="en-US" b="1" dirty="0" smtClean="0">
                <a:sym typeface="Wingdings" pitchFamily="2" charset="2"/>
              </a:rPr>
              <a:t>Disabled </a:t>
            </a:r>
            <a:r>
              <a:rPr lang="en-US" dirty="0" smtClean="0">
                <a:sym typeface="Wingdings" pitchFamily="2" charset="2"/>
              </a:rPr>
              <a:t> In this </a:t>
            </a:r>
            <a:r>
              <a:rPr lang="en-US" dirty="0" err="1" smtClean="0">
                <a:sym typeface="Wingdings" pitchFamily="2" charset="2"/>
              </a:rPr>
              <a:t>SELinux</a:t>
            </a:r>
            <a:r>
              <a:rPr lang="en-US" dirty="0" smtClean="0">
                <a:sym typeface="Wingdings" pitchFamily="2" charset="2"/>
              </a:rPr>
              <a:t> is OFF &amp; also </a:t>
            </a:r>
            <a:r>
              <a:rPr lang="en-US" smtClean="0">
                <a:sym typeface="Wingdings" pitchFamily="2" charset="2"/>
              </a:rPr>
              <a:t>no </a:t>
            </a:r>
            <a:r>
              <a:rPr lang="en-US" smtClean="0">
                <a:sym typeface="Wingdings" pitchFamily="2" charset="2"/>
              </a:rPr>
              <a:t>logs </a:t>
            </a:r>
            <a:r>
              <a:rPr lang="en-US" dirty="0" smtClean="0">
                <a:sym typeface="Wingdings" pitchFamily="2" charset="2"/>
              </a:rPr>
              <a:t>would be generated (DAC)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SELinux</a:t>
            </a:r>
            <a:r>
              <a:rPr lang="en-US" dirty="0" smtClean="0"/>
              <a:t> modes can be modified from;</a:t>
            </a:r>
          </a:p>
          <a:p>
            <a:pPr>
              <a:buNone/>
            </a:pPr>
            <a:r>
              <a:rPr lang="en-US" b="1" dirty="0" smtClean="0"/>
              <a:t>vim /etc/</a:t>
            </a:r>
            <a:r>
              <a:rPr lang="en-US" b="1" dirty="0" err="1" smtClean="0"/>
              <a:t>selinux</a:t>
            </a:r>
            <a:r>
              <a:rPr lang="en-US" b="1" dirty="0" smtClean="0"/>
              <a:t>/</a:t>
            </a:r>
            <a:r>
              <a:rPr lang="en-US" b="1" dirty="0" err="1" smtClean="0"/>
              <a:t>config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check the </a:t>
            </a:r>
            <a:r>
              <a:rPr lang="en-US" dirty="0" err="1" smtClean="0"/>
              <a:t>SELinux</a:t>
            </a:r>
            <a:r>
              <a:rPr lang="en-US" dirty="0" smtClean="0"/>
              <a:t> status;</a:t>
            </a:r>
          </a:p>
          <a:p>
            <a:pPr>
              <a:buNone/>
            </a:pPr>
            <a:r>
              <a:rPr lang="en-US" sz="3600" b="1" dirty="0" err="1" smtClean="0"/>
              <a:t>sestatus</a:t>
            </a:r>
            <a:r>
              <a:rPr lang="en-US" sz="3600" b="1" dirty="0" smtClean="0"/>
              <a:t> </a:t>
            </a:r>
          </a:p>
          <a:p>
            <a:pPr>
              <a:buNone/>
            </a:pPr>
            <a:r>
              <a:rPr lang="en-US" dirty="0" smtClean="0"/>
              <a:t>After changing mode in configuration file of </a:t>
            </a:r>
            <a:r>
              <a:rPr lang="en-US" dirty="0" err="1" smtClean="0"/>
              <a:t>SELinux</a:t>
            </a:r>
            <a:r>
              <a:rPr lang="en-US" dirty="0" smtClean="0"/>
              <a:t> you need to reboot the system. If you are changing mode from disabled to enforcing mode restart system 2 times.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To get current status of </a:t>
            </a:r>
            <a:r>
              <a:rPr lang="en-US" dirty="0" err="1" smtClean="0"/>
              <a:t>SELinux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600" b="1" dirty="0" err="1" smtClean="0"/>
              <a:t>getenforce</a:t>
            </a:r>
            <a:r>
              <a:rPr lang="en-US" sz="3600" b="1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switch from one mode to other mode of </a:t>
            </a:r>
            <a:r>
              <a:rPr lang="en-US" dirty="0" err="1" smtClean="0"/>
              <a:t>SELinux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3600" b="1" dirty="0" err="1" smtClean="0"/>
              <a:t>setenforce</a:t>
            </a:r>
            <a:r>
              <a:rPr lang="en-US" sz="3600" b="1" dirty="0" smtClean="0"/>
              <a:t> &lt;no.&gt;</a:t>
            </a:r>
          </a:p>
          <a:p>
            <a:pPr>
              <a:buNone/>
            </a:pPr>
            <a:r>
              <a:rPr lang="en-US" b="1" dirty="0" smtClean="0"/>
              <a:t>0=Permissive</a:t>
            </a:r>
          </a:p>
          <a:p>
            <a:pPr>
              <a:buNone/>
            </a:pPr>
            <a:r>
              <a:rPr lang="en-US" b="1" dirty="0" smtClean="0"/>
              <a:t>1= Enforcing</a:t>
            </a:r>
          </a:p>
          <a:p>
            <a:pPr>
              <a:buNone/>
            </a:pPr>
            <a:r>
              <a:rPr lang="en-US" dirty="0" smtClean="0"/>
              <a:t>If Enforcing mode ON of </a:t>
            </a:r>
            <a:r>
              <a:rPr lang="en-US" dirty="0" err="1" smtClean="0"/>
              <a:t>SELinux</a:t>
            </a:r>
            <a:r>
              <a:rPr lang="en-US" dirty="0" smtClean="0"/>
              <a:t> “</a:t>
            </a:r>
            <a:r>
              <a:rPr lang="en-US" dirty="0" err="1" smtClean="0"/>
              <a:t>passwd</a:t>
            </a:r>
            <a:r>
              <a:rPr lang="en-US" dirty="0" smtClean="0"/>
              <a:t>” command will not prompt for password. So set mode to permissive.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331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Linux Administration</vt:lpstr>
      <vt:lpstr>Discretionary Access Control Mechanism (DAC) </vt:lpstr>
      <vt:lpstr>Slide 3</vt:lpstr>
      <vt:lpstr>Mandatory Access Control Mechanism (MAC) </vt:lpstr>
      <vt:lpstr>What is SELinux </vt:lpstr>
      <vt:lpstr>Modes of SELinux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vedangi</cp:lastModifiedBy>
  <cp:revision>12</cp:revision>
  <dcterms:created xsi:type="dcterms:W3CDTF">2006-08-16T00:00:00Z</dcterms:created>
  <dcterms:modified xsi:type="dcterms:W3CDTF">2015-03-30T15:55:01Z</dcterms:modified>
</cp:coreProperties>
</file>