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Linux Administration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Kernel </a:t>
            </a:r>
            <a:r>
              <a:rPr lang="en-US" sz="4000" b="1" dirty="0" err="1" smtClean="0">
                <a:solidFill>
                  <a:schemeClr val="tx1"/>
                </a:solidFill>
              </a:rPr>
              <a:t>Upgradation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 smtClean="0"/>
              <a:t>What is Kernel?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It is an interface through which Hardware &amp; Software can communicate with each other.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Types of Kernel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3600" b="1" dirty="0" smtClean="0"/>
              <a:t>Monolithic Kernel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					In this kernel files related to different task like file management, Network management, etc. are combined together into a single source code. </a:t>
            </a:r>
            <a:r>
              <a:rPr lang="en-US" b="1" dirty="0" err="1" smtClean="0">
                <a:sym typeface="Wingdings" pitchFamily="2" charset="2"/>
              </a:rPr>
              <a:t>Eg</a:t>
            </a:r>
            <a:r>
              <a:rPr lang="en-US" b="1" dirty="0" smtClean="0">
                <a:sym typeface="Wingdings" pitchFamily="2" charset="2"/>
              </a:rPr>
              <a:t>- Linux.</a:t>
            </a:r>
          </a:p>
          <a:p>
            <a:pPr marL="514350" indent="-514350">
              <a:buNone/>
            </a:pPr>
            <a:r>
              <a:rPr lang="en-US" sz="3600" b="1" dirty="0" smtClean="0">
                <a:sym typeface="Wingdings" pitchFamily="2" charset="2"/>
              </a:rPr>
              <a:t>2) Micro kernel</a:t>
            </a:r>
            <a:r>
              <a:rPr lang="en-US" dirty="0" smtClean="0">
                <a:sym typeface="Wingdings" pitchFamily="2" charset="2"/>
              </a:rPr>
              <a:t> In this kernel separate files are created for each task.</a:t>
            </a:r>
          </a:p>
          <a:p>
            <a:pPr marL="514350" indent="-514350">
              <a:buNone/>
            </a:pPr>
            <a:r>
              <a:rPr lang="en-US" b="1" dirty="0" err="1" smtClean="0">
                <a:sym typeface="Wingdings" pitchFamily="2" charset="2"/>
              </a:rPr>
              <a:t>Eg</a:t>
            </a:r>
            <a:r>
              <a:rPr lang="en-US" b="1" dirty="0" smtClean="0">
                <a:sym typeface="Wingdings" pitchFamily="2" charset="2"/>
              </a:rPr>
              <a:t>-Windows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3) Hybrid Kernel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		Combination of Monolithic &amp; Micro Kernel. Ex- MAC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To check version of kernel;</a:t>
            </a:r>
          </a:p>
          <a:p>
            <a:pPr>
              <a:buNone/>
            </a:pPr>
            <a:r>
              <a:rPr lang="en-US" sz="3600" b="1" dirty="0" err="1" smtClean="0">
                <a:sym typeface="Wingdings" pitchFamily="2" charset="2"/>
              </a:rPr>
              <a:t>uname</a:t>
            </a:r>
            <a:r>
              <a:rPr lang="en-US" sz="3600" b="1" dirty="0" smtClean="0">
                <a:sym typeface="Wingdings" pitchFamily="2" charset="2"/>
              </a:rPr>
              <a:t> –r</a:t>
            </a:r>
          </a:p>
          <a:p>
            <a:pPr>
              <a:buNone/>
            </a:pPr>
            <a:r>
              <a:rPr lang="en-US" dirty="0" smtClean="0"/>
              <a:t>Default version of kernel in RHv6 is </a:t>
            </a:r>
            <a:r>
              <a:rPr lang="en-US" b="1" dirty="0" smtClean="0"/>
              <a:t>2.6.32-71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Reasons for Kernel </a:t>
            </a:r>
            <a:r>
              <a:rPr lang="en-US" b="1" dirty="0" err="1" smtClean="0"/>
              <a:t>Upgradation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dirty="0" smtClean="0"/>
              <a:t>Security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To update latest security related patches.</a:t>
            </a:r>
          </a:p>
          <a:p>
            <a:pPr marL="514350" indent="-514350">
              <a:buAutoNum type="arabicParenR"/>
            </a:pPr>
            <a:r>
              <a:rPr lang="en-US" b="1" dirty="0" smtClean="0">
                <a:sym typeface="Wingdings" pitchFamily="2" charset="2"/>
              </a:rPr>
              <a:t>Backup</a:t>
            </a:r>
            <a:r>
              <a:rPr lang="en-US" dirty="0" smtClean="0">
                <a:sym typeface="Wingdings" pitchFamily="2" charset="2"/>
              </a:rPr>
              <a:t>  To provide backup so as if one kernel fails we can start system using second kernel.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How to Upgrade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Download latest version kernel from </a:t>
            </a:r>
            <a:r>
              <a:rPr lang="en-US" dirty="0" err="1" smtClean="0"/>
              <a:t>Redhat</a:t>
            </a:r>
            <a:r>
              <a:rPr lang="en-US" dirty="0" smtClean="0"/>
              <a:t> repository &amp; install it on your system.</a:t>
            </a:r>
          </a:p>
          <a:p>
            <a:pPr marL="514350" indent="-514350">
              <a:buNone/>
            </a:pPr>
            <a:r>
              <a:rPr lang="en-US" b="1" dirty="0" smtClean="0"/>
              <a:t>rpm –</a:t>
            </a:r>
            <a:r>
              <a:rPr lang="en-US" b="1" dirty="0" err="1" smtClean="0"/>
              <a:t>ivh</a:t>
            </a:r>
            <a:r>
              <a:rPr lang="en-US" b="1" dirty="0" smtClean="0"/>
              <a:t> kernel *.rpm</a:t>
            </a:r>
          </a:p>
          <a:p>
            <a:pPr marL="514350" indent="-514350">
              <a:buNone/>
            </a:pPr>
            <a:r>
              <a:rPr lang="en-US" dirty="0" smtClean="0"/>
              <a:t>2) Edit the grub configuration file.</a:t>
            </a:r>
          </a:p>
          <a:p>
            <a:pPr marL="514350" indent="-514350">
              <a:buNone/>
            </a:pPr>
            <a:r>
              <a:rPr lang="en-US" sz="3600" b="1" dirty="0" smtClean="0"/>
              <a:t>vim /etc/</a:t>
            </a:r>
            <a:r>
              <a:rPr lang="en-US" sz="3600" b="1" dirty="0" err="1" smtClean="0"/>
              <a:t>grub.conf</a:t>
            </a:r>
            <a:endParaRPr lang="en-US" sz="3600" b="1" dirty="0" smtClean="0"/>
          </a:p>
          <a:p>
            <a:pPr marL="514350" indent="-514350">
              <a:buNone/>
            </a:pPr>
            <a:r>
              <a:rPr lang="en-US" dirty="0" smtClean="0"/>
              <a:t>You will view two kernels </a:t>
            </a:r>
            <a:r>
              <a:rPr lang="en-US" smtClean="0"/>
              <a:t>in it (new one at top).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Change the option </a:t>
            </a:r>
            <a:r>
              <a:rPr lang="en-US" b="1" dirty="0" smtClean="0"/>
              <a:t>“default=?” </a:t>
            </a:r>
            <a:r>
              <a:rPr lang="en-US" dirty="0" smtClean="0"/>
              <a:t>if you want to change the kernel .</a:t>
            </a:r>
          </a:p>
          <a:p>
            <a:pPr marL="514350" indent="-514350">
              <a:buNone/>
            </a:pPr>
            <a:r>
              <a:rPr lang="en-US" b="1" dirty="0" smtClean="0"/>
              <a:t>Save &amp; exit </a:t>
            </a:r>
            <a:r>
              <a:rPr lang="en-US" dirty="0" smtClean="0"/>
              <a:t>file and </a:t>
            </a:r>
            <a:r>
              <a:rPr lang="en-US" b="1" dirty="0" smtClean="0"/>
              <a:t>Reboot</a:t>
            </a:r>
            <a:r>
              <a:rPr lang="en-US" dirty="0" smtClean="0"/>
              <a:t> the system.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Kernel Modules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LKM (Loadable Kernel Module)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Modules are pieces of code which can be loaded or unloaded on kernel on demand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extend the functionality of kernel without any need to reboot the system. Ex- device driver.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functionality provided by a particular module is no longer required, it can be unloaded in order free resources like memory &amp; CPU.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96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view Modules in your system= </a:t>
            </a:r>
            <a:r>
              <a:rPr lang="en-US" b="1" dirty="0" err="1" smtClean="0"/>
              <a:t>lsmod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view module info = </a:t>
            </a:r>
            <a:r>
              <a:rPr lang="en-US" b="1" dirty="0" err="1" smtClean="0"/>
              <a:t>modinfo</a:t>
            </a:r>
            <a:r>
              <a:rPr lang="en-US" b="1" dirty="0" smtClean="0"/>
              <a:t> (module name)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[Extension of module is </a:t>
            </a:r>
            <a:r>
              <a:rPr lang="en-US" b="1" dirty="0" smtClean="0"/>
              <a:t>“.</a:t>
            </a:r>
            <a:r>
              <a:rPr lang="en-US" b="1" dirty="0" err="1" smtClean="0"/>
              <a:t>ko</a:t>
            </a:r>
            <a:r>
              <a:rPr lang="en-US" b="1" dirty="0" smtClean="0"/>
              <a:t>”]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Modules are situated at destination </a:t>
            </a:r>
            <a:r>
              <a:rPr lang="en-US" b="1" dirty="0" smtClean="0"/>
              <a:t>“/lib/module”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modprobe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This command is used to load or unload kernel modules.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To remove module;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>
                <a:sym typeface="Wingdings" pitchFamily="2" charset="2"/>
              </a:rPr>
              <a:t>modprobe</a:t>
            </a:r>
            <a:r>
              <a:rPr lang="en-US" b="1" dirty="0" smtClean="0">
                <a:sym typeface="Wingdings" pitchFamily="2" charset="2"/>
              </a:rPr>
              <a:t> –r &lt;module name&gt;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To install module;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>
                <a:sym typeface="Wingdings" pitchFamily="2" charset="2"/>
              </a:rPr>
              <a:t>insmod</a:t>
            </a:r>
            <a:r>
              <a:rPr lang="en-US" b="1" dirty="0" smtClean="0">
                <a:sym typeface="Wingdings" pitchFamily="2" charset="2"/>
              </a:rPr>
              <a:t> &lt;filename of module&gt;</a:t>
            </a:r>
            <a:endParaRPr lang="en-US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sz="4000" b="1" dirty="0" smtClean="0"/>
              <a:t>Module values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Kernel parameters are present in this file;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vim /etc/</a:t>
            </a:r>
            <a:r>
              <a:rPr lang="en-US" b="1" dirty="0" err="1" smtClean="0">
                <a:sym typeface="Wingdings" pitchFamily="2" charset="2"/>
              </a:rPr>
              <a:t>sysctl.conf</a:t>
            </a: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All kernel parameters</a:t>
            </a:r>
          </a:p>
          <a:p>
            <a:pPr>
              <a:buNone/>
            </a:pPr>
            <a:r>
              <a:rPr lang="en-US" b="1" dirty="0" err="1" smtClean="0">
                <a:sym typeface="Wingdings" pitchFamily="2" charset="2"/>
              </a:rPr>
              <a:t>s</a:t>
            </a:r>
            <a:r>
              <a:rPr lang="en-US" b="1" dirty="0" err="1" smtClean="0">
                <a:sym typeface="Wingdings" pitchFamily="2" charset="2"/>
              </a:rPr>
              <a:t>ysctl</a:t>
            </a:r>
            <a:r>
              <a:rPr lang="en-US" b="1" dirty="0" smtClean="0">
                <a:sym typeface="Wingdings" pitchFamily="2" charset="2"/>
              </a:rPr>
              <a:t> -a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294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Linux Administration</vt:lpstr>
      <vt:lpstr>What is Kernel?</vt:lpstr>
      <vt:lpstr>Types of Kernel </vt:lpstr>
      <vt:lpstr>Slide 4</vt:lpstr>
      <vt:lpstr>Reasons for Kernel Upgradation</vt:lpstr>
      <vt:lpstr>How to Upgrade </vt:lpstr>
      <vt:lpstr>Kernel Modules 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16</cp:revision>
  <dcterms:created xsi:type="dcterms:W3CDTF">2006-08-16T00:00:00Z</dcterms:created>
  <dcterms:modified xsi:type="dcterms:W3CDTF">2013-08-02T11:38:39Z</dcterms:modified>
</cp:coreProperties>
</file>