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73" r:id="rId10"/>
    <p:sldId id="264" r:id="rId11"/>
    <p:sldId id="269" r:id="rId12"/>
    <p:sldId id="272" r:id="rId13"/>
    <p:sldId id="274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45C28-1538-4B19-9F9C-823A49CA6D5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E8653-D79E-4E9D-AE79-9C4B26CE3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0A0F7540-00BA-4B2C-81F4-38CB8C8ADA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4FA2BC32-E0D6-4679-9B3F-A15E4C4739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74D52B54-8945-4129-9C9D-D49B16E9D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F66E87-7A3C-414D-AC5D-B353757B68E2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1859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3CEA193D-6530-4E70-9074-F77319A77D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E5D2A8B7-FF9C-41CF-92ED-5F28A7889A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8C8F2987-8FD4-4C90-A9A1-AF5F2BD42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9BBC92-6AA0-4DE2-A6AE-6CFC6084B49D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8487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41D6EB0B-28BE-4A0A-95A0-1C86FEB6F2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CFD4CC8-6518-48F9-B36B-851303D483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BA1238C1-8D42-4B34-AB1A-582418C32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36D142-6C14-44EB-99ED-DAED7644E92A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40106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F7BA8990-C15E-4526-A3DF-E7B33AC48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C47EA2A0-E6CA-4A43-B90E-C9BCCCBC1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6D9FF547-C2AB-4113-A2C9-187EAFDA5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72BC3D-0A4D-4456-804B-5430C9EA92DB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7412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Kernel Boot Process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8C722C-3E8A-4F07-A68E-4F8560A6E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Bootstrapping</a:t>
            </a:r>
            <a:r>
              <a:rPr lang="en-US" altLang="en-US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EEFDEF0-160C-4F61-8A88-0B5C5B638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Starting up a computer, load kernel into memory and begin executing.</a:t>
            </a:r>
            <a:endParaRPr lang="en-US" altLang="en-US"/>
          </a:p>
          <a:p>
            <a:r>
              <a:rPr lang="en-US" altLang="en-US">
                <a:cs typeface="Times New Roman" panose="02020603050405020304" pitchFamily="18" charset="0"/>
              </a:rPr>
              <a:t>a vulnerable time, since errors in configurations files, damaged file systems, failing hardware can prevent the computer from booting.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76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6AADCF-AA22-485B-B206-4E57255A5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startup scripts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466C2FC-5348-4030-A7C9-A0B5048C1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run level determines which startup scripts are used.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 of the scripts are located in the /etc/init.d/ directory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are also rcX.d directories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where X is the run level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These contain links to the files in the init.d directory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So you only have to modify one file, instead 2 or 3.</a:t>
            </a:r>
          </a:p>
        </p:txBody>
      </p:sp>
    </p:spTree>
    <p:extLst>
      <p:ext uri="{BB962C8B-B14F-4D97-AF65-F5344CB8AC3E}">
        <p14:creationId xmlns:p14="http://schemas.microsoft.com/office/powerpoint/2010/main" val="27460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4D4D21-862C-4A25-8228-C10C65E99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Shutdown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9189D9C-A4C4-4784-AD71-D7D575EB8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To shutdown a system, use the command: shutdown (normally found in /etc/ or /sbin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Takes arguments to change between run-levels.  like run level 0, which is shutdown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Two versions (sys V and bsd)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shutdown –g0 –i0 –y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shutdown –h now      (linux command)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1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C4D790C-C27C-4F64-8C79-CC1A4F32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Systemd power commands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FF0A531C-6782-45EB-A5E8-E98E6A08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Power off the system </a:t>
            </a:r>
          </a:p>
          <a:p>
            <a:pPr lvl="1"/>
            <a:r>
              <a:rPr lang="en-US" altLang="en-US"/>
              <a:t>systemctl poweroff</a:t>
            </a:r>
          </a:p>
          <a:p>
            <a:r>
              <a:rPr lang="en-US" altLang="en-US"/>
              <a:t>reboot the system</a:t>
            </a:r>
          </a:p>
          <a:p>
            <a:pPr lvl="1"/>
            <a:r>
              <a:rPr lang="en-US" altLang="en-US"/>
              <a:t>systemctl reboot</a:t>
            </a:r>
          </a:p>
          <a:p>
            <a:r>
              <a:rPr lang="en-US" altLang="en-US"/>
              <a:t>boot into rescue mode</a:t>
            </a:r>
          </a:p>
          <a:p>
            <a:pPr lvl="1"/>
            <a:r>
              <a:rPr lang="en-US" altLang="en-US"/>
              <a:t>systemctl rescue</a:t>
            </a:r>
          </a:p>
        </p:txBody>
      </p:sp>
    </p:spTree>
    <p:extLst>
      <p:ext uri="{BB962C8B-B14F-4D97-AF65-F5344CB8AC3E}">
        <p14:creationId xmlns:p14="http://schemas.microsoft.com/office/powerpoint/2010/main" val="32539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6) </a:t>
            </a:r>
            <a:r>
              <a:rPr lang="en-US" sz="3600" b="1" dirty="0" err="1"/>
              <a:t>Runlevel</a:t>
            </a:r>
            <a:r>
              <a:rPr lang="en-US" sz="3600" b="1" dirty="0"/>
              <a:t>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It is a </a:t>
            </a:r>
            <a:r>
              <a:rPr lang="en-US" dirty="0" err="1">
                <a:sym typeface="Wingdings" pitchFamily="2" charset="2"/>
              </a:rPr>
              <a:t>enviorment</a:t>
            </a:r>
            <a:r>
              <a:rPr lang="en-US" dirty="0">
                <a:sym typeface="Wingdings" pitchFamily="2" charset="2"/>
              </a:rPr>
              <a:t> in which specific services work . Services are present at </a:t>
            </a:r>
            <a:r>
              <a:rPr lang="en-US" b="1" dirty="0">
                <a:sym typeface="Wingdings" pitchFamily="2" charset="2"/>
              </a:rPr>
              <a:t>/etc/</a:t>
            </a:r>
            <a:r>
              <a:rPr lang="en-US" b="1" dirty="0" err="1">
                <a:sym typeface="Wingdings" pitchFamily="2" charset="2"/>
              </a:rPr>
              <a:t>init.d</a:t>
            </a:r>
            <a:endParaRPr lang="en-US" b="1" dirty="0">
              <a:sym typeface="Wingdings" pitchFamily="2" charset="2"/>
            </a:endParaRPr>
          </a:p>
          <a:p>
            <a:pPr>
              <a:buNone/>
            </a:pPr>
            <a:r>
              <a:rPr lang="en-US" b="1" dirty="0" err="1">
                <a:sym typeface="Wingdings" pitchFamily="2" charset="2"/>
              </a:rPr>
              <a:t>ls</a:t>
            </a:r>
            <a:r>
              <a:rPr lang="en-US" b="1" dirty="0">
                <a:sym typeface="Wingdings" pitchFamily="2" charset="2"/>
              </a:rPr>
              <a:t> –l /etc/rc1.d</a:t>
            </a:r>
          </a:p>
          <a:p>
            <a:pPr>
              <a:buNone/>
            </a:pPr>
            <a:r>
              <a:rPr lang="en-US" b="1" dirty="0" err="1">
                <a:sym typeface="Wingdings" pitchFamily="2" charset="2"/>
              </a:rPr>
              <a:t>ls</a:t>
            </a:r>
            <a:r>
              <a:rPr lang="en-US" b="1" dirty="0">
                <a:sym typeface="Wingdings" pitchFamily="2" charset="2"/>
              </a:rPr>
              <a:t> –l /etc/rc6.d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To view service/process status at different Run level;</a:t>
            </a:r>
          </a:p>
          <a:p>
            <a:pPr>
              <a:buNone/>
            </a:pPr>
            <a:r>
              <a:rPr lang="en-US" b="1" dirty="0" err="1">
                <a:sym typeface="Wingdings" pitchFamily="2" charset="2"/>
              </a:rPr>
              <a:t>chkconfig</a:t>
            </a:r>
            <a:r>
              <a:rPr lang="en-US" b="1" dirty="0">
                <a:sym typeface="Wingdings" pitchFamily="2" charset="2"/>
              </a:rPr>
              <a:t> --list</a:t>
            </a:r>
          </a:p>
          <a:p>
            <a:pPr>
              <a:buNone/>
            </a:pPr>
            <a:r>
              <a:rPr lang="en-US" b="1" dirty="0" err="1"/>
              <a:t>chkconfig</a:t>
            </a:r>
            <a:r>
              <a:rPr lang="en-US" b="1" dirty="0"/>
              <a:t> --list | </a:t>
            </a:r>
            <a:r>
              <a:rPr lang="en-US" b="1" dirty="0" err="1"/>
              <a:t>grep</a:t>
            </a:r>
            <a:r>
              <a:rPr lang="en-US" b="1" dirty="0"/>
              <a:t> </a:t>
            </a:r>
            <a:r>
              <a:rPr lang="en-US" b="1" dirty="0" err="1"/>
              <a:t>bluetooth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754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/>
              <a:t>To kill/start any service permanently for any level.</a:t>
            </a:r>
          </a:p>
          <a:p>
            <a:pPr>
              <a:buNone/>
            </a:pPr>
            <a:r>
              <a:rPr lang="en-US" b="1" dirty="0" err="1"/>
              <a:t>chkconfig</a:t>
            </a:r>
            <a:r>
              <a:rPr lang="en-US" b="1" dirty="0"/>
              <a:t> --level (level 1,2,3) (service name) (on/off/start/stop)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b="1" dirty="0"/>
              <a:t>BIOS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In this stage POST is conducted to detect the H/W devices in the system, it also does system integrity check.</a:t>
            </a:r>
          </a:p>
          <a:p>
            <a:pPr marL="514350" indent="-514350">
              <a:buAutoNum type="arabicParenR"/>
            </a:pPr>
            <a:r>
              <a:rPr lang="en-US" b="1" dirty="0">
                <a:sym typeface="Wingdings" pitchFamily="2" charset="2"/>
              </a:rPr>
              <a:t>MBR </a:t>
            </a:r>
            <a:r>
              <a:rPr lang="en-US" dirty="0">
                <a:sym typeface="Wingdings" pitchFamily="2" charset="2"/>
              </a:rPr>
              <a:t> BIOS gives control to MBR. MBR is located in the 1</a:t>
            </a:r>
            <a:r>
              <a:rPr lang="en-US" baseline="30000" dirty="0">
                <a:sym typeface="Wingdings" pitchFamily="2" charset="2"/>
              </a:rPr>
              <a:t>st</a:t>
            </a:r>
            <a:r>
              <a:rPr lang="en-US" dirty="0">
                <a:sym typeface="Wingdings" pitchFamily="2" charset="2"/>
              </a:rPr>
              <a:t> sector of the Hard disk. It consist of partition table information, primary partitions &amp; MBR validation check.</a:t>
            </a:r>
          </a:p>
          <a:p>
            <a:pPr marL="514350" indent="-514350">
              <a:buAutoNum type="arabicParenR"/>
            </a:pPr>
            <a:r>
              <a:rPr lang="en-US" b="1" dirty="0">
                <a:sym typeface="Wingdings" pitchFamily="2" charset="2"/>
              </a:rPr>
              <a:t>GRUB</a:t>
            </a:r>
            <a:r>
              <a:rPr lang="en-US" dirty="0">
                <a:sym typeface="Wingdings" pitchFamily="2" charset="2"/>
              </a:rPr>
              <a:t>  (Grand Unified Boot loader ver2) It has graphical interface. Large no. of O.S. list.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Or </a:t>
            </a:r>
            <a:r>
              <a:rPr lang="en-US" b="1" dirty="0">
                <a:sym typeface="Wingdings" pitchFamily="2" charset="2"/>
              </a:rPr>
              <a:t>LILO</a:t>
            </a:r>
            <a:r>
              <a:rPr lang="en-US" dirty="0">
                <a:sym typeface="Wingdings" pitchFamily="2" charset="2"/>
              </a:rPr>
              <a:t> (Linux Loader) It has no graphical interface. 16 no. of O.S. in list.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/boot/</a:t>
            </a:r>
            <a:r>
              <a:rPr lang="en-US" b="1" dirty="0" err="1"/>
              <a:t>grub.conf</a:t>
            </a:r>
            <a:endParaRPr lang="en-US" b="1" dirty="0"/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It is boot loader used to boot kernels of specified O.S.</a:t>
            </a:r>
          </a:p>
          <a:p>
            <a:pPr>
              <a:buNone/>
            </a:pPr>
            <a:r>
              <a:rPr lang="en-US" b="1" dirty="0"/>
              <a:t> “default” </a:t>
            </a:r>
            <a:r>
              <a:rPr lang="en-US" dirty="0">
                <a:sym typeface="Wingdings" pitchFamily="2" charset="2"/>
              </a:rPr>
              <a:t> It is used to specify the entry of the kernel to be made available on each boot. Its value starts from “0”.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“timeout” </a:t>
            </a:r>
            <a:r>
              <a:rPr lang="en-US" dirty="0">
                <a:sym typeface="Wingdings" pitchFamily="2" charset="2"/>
              </a:rPr>
              <a:t> It is used to specify the time after which the default O.S. will be booted. The timer is set for 5sec by default.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“splash image”</a:t>
            </a:r>
            <a:r>
              <a:rPr lang="en-US" dirty="0">
                <a:sym typeface="Wingdings" pitchFamily="2" charset="2"/>
              </a:rPr>
              <a:t> It contains location where the image to be displayed on grub is kept.(/boot/grub)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“hidden menu” </a:t>
            </a:r>
            <a:r>
              <a:rPr lang="en-US" dirty="0">
                <a:sym typeface="Wingdings" pitchFamily="2" charset="2"/>
              </a:rPr>
              <a:t> It is used to hide entries of kernel.</a:t>
            </a:r>
          </a:p>
          <a:p>
            <a:pPr>
              <a:buNone/>
            </a:pPr>
            <a:r>
              <a:rPr lang="en-US" b="1" dirty="0"/>
              <a:t>“password” </a:t>
            </a:r>
            <a:r>
              <a:rPr lang="en-US" dirty="0">
                <a:sym typeface="Wingdings" pitchFamily="2" charset="2"/>
              </a:rPr>
              <a:t> It is used to specify a password for the grub by which no one else can break the root password.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“title” </a:t>
            </a:r>
            <a:r>
              <a:rPr lang="en-US" dirty="0">
                <a:sym typeface="Wingdings" pitchFamily="2" charset="2"/>
              </a:rPr>
              <a:t> It contains name of O.S. that is displayed in the grub.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“root”(hd0,0) </a:t>
            </a:r>
            <a:r>
              <a:rPr lang="en-US" dirty="0">
                <a:sym typeface="Wingdings" pitchFamily="2" charset="2"/>
              </a:rPr>
              <a:t> It configures the root partition and mount it on hard disk.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“</a:t>
            </a:r>
            <a:r>
              <a:rPr lang="en-US" b="1" dirty="0" err="1">
                <a:sym typeface="Wingdings" pitchFamily="2" charset="2"/>
              </a:rPr>
              <a:t>rootnoverify</a:t>
            </a:r>
            <a:r>
              <a:rPr lang="en-US" b="1" dirty="0">
                <a:sym typeface="Wingdings" pitchFamily="2" charset="2"/>
              </a:rPr>
              <a:t>” </a:t>
            </a:r>
            <a:r>
              <a:rPr lang="en-US" dirty="0">
                <a:sym typeface="Wingdings" pitchFamily="2" charset="2"/>
              </a:rPr>
              <a:t> it configures the root partition, but does not mount 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“Kernel” </a:t>
            </a:r>
            <a:r>
              <a:rPr lang="en-US" dirty="0">
                <a:sym typeface="Wingdings" pitchFamily="2" charset="2"/>
              </a:rPr>
              <a:t> It contains the path of kernel &amp; other kernel parameters/details.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“</a:t>
            </a:r>
            <a:r>
              <a:rPr lang="en-US" b="1" dirty="0" err="1">
                <a:sym typeface="Wingdings" pitchFamily="2" charset="2"/>
              </a:rPr>
              <a:t>initrd</a:t>
            </a:r>
            <a:r>
              <a:rPr lang="en-US" b="1" dirty="0">
                <a:sym typeface="Wingdings" pitchFamily="2" charset="2"/>
              </a:rPr>
              <a:t>” </a:t>
            </a:r>
            <a:r>
              <a:rPr lang="en-US" dirty="0">
                <a:sym typeface="Wingdings" pitchFamily="2" charset="2"/>
              </a:rPr>
              <a:t> It contains the path of the initial RAM disk (/boot)</a:t>
            </a:r>
          </a:p>
          <a:p>
            <a:pPr>
              <a:buNone/>
            </a:pPr>
            <a:r>
              <a:rPr lang="en-US" sz="3600" b="1" dirty="0">
                <a:sym typeface="Wingdings" pitchFamily="2" charset="2"/>
              </a:rPr>
              <a:t>4) Kernel </a:t>
            </a:r>
            <a:r>
              <a:rPr lang="en-US" dirty="0">
                <a:sym typeface="Wingdings" pitchFamily="2" charset="2"/>
              </a:rPr>
              <a:t> After the grub stage the control is handed over to the kernel that is selected. The kernel is booted with the help of RAM. Here the kernel takes support of </a:t>
            </a:r>
            <a:r>
              <a:rPr lang="en-US" dirty="0" err="1">
                <a:sym typeface="Wingdings" pitchFamily="2" charset="2"/>
              </a:rPr>
              <a:t>initrd</a:t>
            </a:r>
            <a:r>
              <a:rPr lang="en-US" dirty="0">
                <a:sym typeface="Wingdings" pitchFamily="2" charset="2"/>
              </a:rPr>
              <a:t> which acts as temporary file system until the root file system is mounted.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5) </a:t>
            </a:r>
            <a:r>
              <a:rPr lang="en-US" sz="3600" b="1" dirty="0"/>
              <a:t>Init </a:t>
            </a:r>
            <a:r>
              <a:rPr lang="en-US" b="1" dirty="0">
                <a:sym typeface="Wingdings" pitchFamily="2" charset="2"/>
              </a:rPr>
              <a:t> Run levels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0=Halt or Shutdown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1= Single User Mode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2= Multiuser without NFS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3= Full Multiuser Mode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4= Unused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5= X11 graphical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6= Restart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To display init use 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vim /etc/</a:t>
            </a:r>
            <a:r>
              <a:rPr lang="en-US" b="1" dirty="0" err="1">
                <a:sym typeface="Wingdings" pitchFamily="2" charset="2"/>
              </a:rPr>
              <a:t>inittab</a:t>
            </a:r>
            <a:endParaRPr lang="en-US" b="1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At end of file init value is present </a:t>
            </a:r>
            <a:r>
              <a:rPr lang="en-US" b="1" dirty="0">
                <a:sym typeface="Wingdings" pitchFamily="2" charset="2"/>
              </a:rPr>
              <a:t>“id:5:init default”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F7428B1-A249-40A3-BD1B-5B43133CF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 Loader (linux)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7F58485-DF1B-41A6-9A50-961053BB6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Provides a way to boot linux, and other O/S like windows, etc.</a:t>
            </a:r>
          </a:p>
          <a:p>
            <a:r>
              <a:rPr lang="en-US" altLang="en-US" sz="2800"/>
              <a:t>Grub</a:t>
            </a:r>
          </a:p>
          <a:p>
            <a:pPr lvl="1"/>
            <a:r>
              <a:rPr lang="en-US" altLang="en-US" sz="2400"/>
              <a:t>Configured through /etc/grub.conf  or /etc/grub2.conf</a:t>
            </a:r>
          </a:p>
          <a:p>
            <a:pPr lvl="1"/>
            <a:r>
              <a:rPr lang="en-US" altLang="en-US" sz="2400"/>
              <a:t>Lists of available linux kernels to boot</a:t>
            </a:r>
          </a:p>
          <a:p>
            <a:pPr lvl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9058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A4895A5-210E-4F19-9E80-289FC07B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 vs Systemd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3396-AD73-4284-942D-78F7CA3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There are no two major systems to boot and manage a </a:t>
            </a:r>
            <a:r>
              <a:rPr lang="en-US" dirty="0" err="1"/>
              <a:t>linux</a:t>
            </a:r>
            <a:r>
              <a:rPr lang="en-US" dirty="0"/>
              <a:t> system.</a:t>
            </a:r>
          </a:p>
          <a:p>
            <a:pPr lvl="1">
              <a:defRPr/>
            </a:pPr>
            <a:r>
              <a:rPr lang="en-US" dirty="0" err="1"/>
              <a:t>Init</a:t>
            </a:r>
            <a:endParaRPr lang="en-US" dirty="0"/>
          </a:p>
          <a:p>
            <a:pPr lvl="2">
              <a:defRPr/>
            </a:pPr>
            <a:r>
              <a:rPr lang="en-US" dirty="0"/>
              <a:t>(short for initialization) is the first process started during booting of the computer system. </a:t>
            </a:r>
            <a:r>
              <a:rPr lang="en-US" b="1" dirty="0" err="1"/>
              <a:t>Init</a:t>
            </a:r>
            <a:r>
              <a:rPr lang="en-US" dirty="0"/>
              <a:t> is a daemon process that continues running until the system is shut down.</a:t>
            </a:r>
          </a:p>
          <a:p>
            <a:pPr lvl="3">
              <a:defRPr/>
            </a:pPr>
            <a:r>
              <a:rPr lang="en-US" dirty="0"/>
              <a:t>Ubuntu and </a:t>
            </a:r>
            <a:r>
              <a:rPr lang="en-US" dirty="0" err="1"/>
              <a:t>redhat</a:t>
            </a:r>
            <a:r>
              <a:rPr lang="en-US" dirty="0"/>
              <a:t> 6 (and below)</a:t>
            </a:r>
          </a:p>
          <a:p>
            <a:pPr lvl="1">
              <a:defRPr/>
            </a:pPr>
            <a:r>
              <a:rPr lang="en-US" dirty="0" err="1"/>
              <a:t>Systemd</a:t>
            </a:r>
            <a:endParaRPr lang="en-US" dirty="0"/>
          </a:p>
          <a:p>
            <a:pPr lvl="2">
              <a:defRPr/>
            </a:pPr>
            <a:r>
              <a:rPr lang="en-US" dirty="0"/>
              <a:t>is threefold. a concept for starting and controlling a </a:t>
            </a:r>
            <a:r>
              <a:rPr lang="en-US" dirty="0" err="1"/>
              <a:t>linux</a:t>
            </a:r>
            <a:r>
              <a:rPr lang="en-US" dirty="0"/>
              <a:t> system. a software suite for central management and configuration of the Linux operating system. a daemon started as the first </a:t>
            </a:r>
            <a:r>
              <a:rPr lang="en-US" dirty="0" err="1"/>
              <a:t>linux</a:t>
            </a:r>
            <a:r>
              <a:rPr lang="en-US" dirty="0"/>
              <a:t> process as a result of the booting of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pPr lvl="3">
              <a:defRPr/>
            </a:pPr>
            <a:r>
              <a:rPr lang="en-US" dirty="0"/>
              <a:t>Used in Ubuntu 15.04 and </a:t>
            </a:r>
            <a:r>
              <a:rPr lang="en-US" dirty="0" err="1"/>
              <a:t>redhat</a:t>
            </a:r>
            <a:r>
              <a:rPr lang="en-US" dirty="0"/>
              <a:t> 7+</a:t>
            </a:r>
          </a:p>
        </p:txBody>
      </p:sp>
    </p:spTree>
    <p:extLst>
      <p:ext uri="{BB962C8B-B14F-4D97-AF65-F5344CB8AC3E}">
        <p14:creationId xmlns:p14="http://schemas.microsoft.com/office/powerpoint/2010/main" val="395102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4C5A085-4353-45F4-8976-27E5EAB2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Systemd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0C10-32B9-4795-971A-1541C296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dirty="0"/>
              <a:t>No run levels,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inittab</a:t>
            </a:r>
            <a:r>
              <a:rPr lang="en-US" dirty="0"/>
              <a:t> file, shell scripts for startup, or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 directory</a:t>
            </a:r>
          </a:p>
          <a:p>
            <a:pPr>
              <a:defRPr/>
            </a:pPr>
            <a:r>
              <a:rPr lang="en-US" dirty="0"/>
              <a:t>Everything is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systemd</a:t>
            </a:r>
            <a:r>
              <a:rPr lang="en-US" dirty="0"/>
              <a:t>/system/ with lots of </a:t>
            </a:r>
            <a:r>
              <a:rPr lang="en-US" dirty="0" err="1"/>
              <a:t>symlinks</a:t>
            </a:r>
            <a:r>
              <a:rPr lang="en-US" dirty="0"/>
              <a:t> to files in 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systemd</a:t>
            </a:r>
            <a:r>
              <a:rPr lang="en-US" dirty="0"/>
              <a:t>/system/ which are the startup “scripts”</a:t>
            </a:r>
          </a:p>
          <a:p>
            <a:pPr>
              <a:defRPr/>
            </a:pPr>
            <a:r>
              <a:rPr lang="en-US" dirty="0"/>
              <a:t>Main commands:</a:t>
            </a:r>
          </a:p>
          <a:p>
            <a:pPr lvl="1">
              <a:defRPr/>
            </a:pPr>
            <a:r>
              <a:rPr lang="en-US" dirty="0" err="1"/>
              <a:t>systemctl</a:t>
            </a:r>
            <a:r>
              <a:rPr lang="en-US" dirty="0"/>
              <a:t>       for controlling most everything</a:t>
            </a:r>
          </a:p>
          <a:p>
            <a:pPr lvl="1">
              <a:defRPr/>
            </a:pPr>
            <a:r>
              <a:rPr lang="en-US" dirty="0" err="1"/>
              <a:t>journalctl</a:t>
            </a:r>
            <a:r>
              <a:rPr lang="en-US" dirty="0"/>
              <a:t>       for logs and errors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885</Words>
  <Application>Microsoft Office PowerPoint</Application>
  <PresentationFormat>On-screen Show (4:3)</PresentationFormat>
  <Paragraphs>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Linux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 Loader (linux)</vt:lpstr>
      <vt:lpstr>Init vs Systemd</vt:lpstr>
      <vt:lpstr>Systemd style</vt:lpstr>
      <vt:lpstr>Bootstrapping </vt:lpstr>
      <vt:lpstr>startup scripts</vt:lpstr>
      <vt:lpstr>Shutdown</vt:lpstr>
      <vt:lpstr>Systemd power commands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Ammaiyappan, Vasanth</cp:lastModifiedBy>
  <cp:revision>11</cp:revision>
  <dcterms:created xsi:type="dcterms:W3CDTF">2006-08-16T00:00:00Z</dcterms:created>
  <dcterms:modified xsi:type="dcterms:W3CDTF">2017-10-14T13:54:06Z</dcterms:modified>
</cp:coreProperties>
</file>