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Server Admin.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NTP SERVER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NTP Info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Packages </a:t>
            </a:r>
            <a:r>
              <a:rPr lang="en-US" sz="3600" b="1" dirty="0" smtClean="0">
                <a:sym typeface="Wingdings" pitchFamily="2" charset="2"/>
              </a:rPr>
              <a:t> </a:t>
            </a:r>
            <a:r>
              <a:rPr lang="en-US" sz="3600" b="1" dirty="0" err="1" smtClean="0">
                <a:sym typeface="Wingdings" pitchFamily="2" charset="2"/>
              </a:rPr>
              <a:t>ntp</a:t>
            </a:r>
            <a:r>
              <a:rPr lang="en-US" sz="3600" b="1" dirty="0" smtClean="0">
                <a:sym typeface="Wingdings" pitchFamily="2" charset="2"/>
              </a:rPr>
              <a:t>*</a:t>
            </a: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Main Configuration file  /etc/</a:t>
            </a:r>
            <a:r>
              <a:rPr lang="en-US" sz="3600" b="1" dirty="0" err="1" smtClean="0">
                <a:sym typeface="Wingdings" pitchFamily="2" charset="2"/>
              </a:rPr>
              <a:t>ntp.conf</a:t>
            </a:r>
            <a:endParaRPr lang="en-US" sz="36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Port No.  123 (UDP)</a:t>
            </a: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Service  </a:t>
            </a:r>
            <a:r>
              <a:rPr lang="en-US" sz="3600" b="1" dirty="0" err="1" smtClean="0">
                <a:sym typeface="Wingdings" pitchFamily="2" charset="2"/>
              </a:rPr>
              <a:t>ntpd</a:t>
            </a:r>
            <a:endParaRPr lang="en-US" sz="36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 smtClean="0"/>
              <a:t>Version in RH6 </a:t>
            </a:r>
            <a:r>
              <a:rPr lang="en-US" sz="3600" b="1" dirty="0" smtClean="0">
                <a:sym typeface="Wingdings" pitchFamily="2" charset="2"/>
              </a:rPr>
              <a:t> NTP ver4.0</a:t>
            </a:r>
          </a:p>
          <a:p>
            <a:pPr>
              <a:buNone/>
            </a:pPr>
            <a:r>
              <a:rPr lang="en-US" dirty="0" smtClean="0"/>
              <a:t>NTP is highly scalable &amp; it is fault tolerance protocol.</a:t>
            </a:r>
          </a:p>
          <a:p>
            <a:pPr>
              <a:buNone/>
            </a:pPr>
            <a:r>
              <a:rPr lang="en-US" dirty="0" smtClean="0"/>
              <a:t>NTP can be implemented on different O.S.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Steps for NTP server </a:t>
            </a:r>
            <a:r>
              <a:rPr lang="en-US" b="1" dirty="0" err="1" smtClean="0"/>
              <a:t>config</a:t>
            </a:r>
            <a:r>
              <a:rPr lang="en-US" b="1" dirty="0" smtClean="0"/>
              <a:t>.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smtClean="0"/>
              <a:t>yum –y install </a:t>
            </a:r>
            <a:r>
              <a:rPr lang="en-US" b="1" dirty="0" err="1" smtClean="0"/>
              <a:t>ntp</a:t>
            </a:r>
            <a:r>
              <a:rPr lang="en-US" b="1" dirty="0" smtClean="0"/>
              <a:t>*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service </a:t>
            </a:r>
            <a:r>
              <a:rPr lang="en-US" b="1" dirty="0" err="1" smtClean="0"/>
              <a:t>ntpd</a:t>
            </a:r>
            <a:r>
              <a:rPr lang="en-US" b="1" dirty="0" smtClean="0"/>
              <a:t> restart</a:t>
            </a:r>
          </a:p>
          <a:p>
            <a:pPr marL="514350" indent="-514350">
              <a:buAutoNum type="arabicParenR"/>
            </a:pP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ntpd</a:t>
            </a:r>
            <a:r>
              <a:rPr lang="en-US" b="1" dirty="0" smtClean="0"/>
              <a:t> on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Vim /etc/</a:t>
            </a:r>
            <a:r>
              <a:rPr lang="en-US" b="1" dirty="0" err="1" smtClean="0"/>
              <a:t>ntp.conf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On line no. 18</a:t>
            </a:r>
          </a:p>
          <a:p>
            <a:pPr marL="514350" indent="-514350">
              <a:buNone/>
            </a:pPr>
            <a:r>
              <a:rPr lang="en-US" b="1" dirty="0" smtClean="0"/>
              <a:t>restrict 192.168.1.0 255.255.255.0 </a:t>
            </a:r>
            <a:r>
              <a:rPr lang="en-US" b="1" dirty="0" err="1" smtClean="0"/>
              <a:t>nomodify</a:t>
            </a:r>
            <a:r>
              <a:rPr lang="en-US" b="1" dirty="0" smtClean="0"/>
              <a:t> </a:t>
            </a:r>
            <a:r>
              <a:rPr lang="en-US" b="1" dirty="0" err="1" smtClean="0"/>
              <a:t>notrap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Line no.4</a:t>
            </a:r>
          </a:p>
          <a:p>
            <a:pPr marL="514350" indent="-514350">
              <a:buNone/>
            </a:pPr>
            <a:r>
              <a:rPr lang="en-US" b="1" dirty="0" err="1" smtClean="0"/>
              <a:t>driftfile</a:t>
            </a:r>
            <a:r>
              <a:rPr lang="en-US" b="1" dirty="0" smtClean="0"/>
              <a:t> /</a:t>
            </a:r>
            <a:r>
              <a:rPr lang="en-US" b="1" dirty="0" err="1" smtClean="0"/>
              <a:t>var</a:t>
            </a:r>
            <a:r>
              <a:rPr lang="en-US" b="1" dirty="0" smtClean="0"/>
              <a:t>/lib/</a:t>
            </a:r>
            <a:r>
              <a:rPr lang="en-US" b="1" dirty="0" err="1" smtClean="0"/>
              <a:t>ntp</a:t>
            </a:r>
            <a:r>
              <a:rPr lang="en-US" b="1" dirty="0" smtClean="0"/>
              <a:t>/drift </a:t>
            </a:r>
            <a:r>
              <a:rPr lang="en-US" dirty="0" smtClean="0"/>
              <a:t>(only verify)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9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Line no.36</a:t>
            </a:r>
          </a:p>
          <a:p>
            <a:pPr>
              <a:buNone/>
            </a:pPr>
            <a:r>
              <a:rPr lang="en-US" b="1" dirty="0" smtClean="0"/>
              <a:t>fudge 127.127.1.0 stratum 10 </a:t>
            </a:r>
            <a:r>
              <a:rPr lang="en-US" dirty="0" smtClean="0"/>
              <a:t>(Remove comment)</a:t>
            </a:r>
          </a:p>
          <a:p>
            <a:pPr>
              <a:buNone/>
            </a:pPr>
            <a:r>
              <a:rPr lang="en-US" b="1" dirty="0" smtClean="0"/>
              <a:t>Server 127.127.1.0 </a:t>
            </a:r>
            <a:r>
              <a:rPr lang="en-US" dirty="0" smtClean="0"/>
              <a:t>(Remove comment)</a:t>
            </a:r>
          </a:p>
          <a:p>
            <a:pPr>
              <a:buNone/>
            </a:pPr>
            <a:r>
              <a:rPr lang="en-US" dirty="0" smtClean="0"/>
              <a:t>[When no time server are available then NTP responds to 127.127.1.0 &amp; </a:t>
            </a:r>
            <a:r>
              <a:rPr lang="en-US" dirty="0" err="1" smtClean="0"/>
              <a:t>startum</a:t>
            </a:r>
            <a:r>
              <a:rPr lang="en-US" dirty="0" smtClean="0"/>
              <a:t> 10 indicates synchronization for undisciplined local clock.</a:t>
            </a:r>
          </a:p>
          <a:p>
            <a:pPr>
              <a:buNone/>
            </a:pPr>
            <a:r>
              <a:rPr lang="en-US" dirty="0" smtClean="0"/>
              <a:t>Under fudge type</a:t>
            </a:r>
          </a:p>
          <a:p>
            <a:pPr>
              <a:buNone/>
            </a:pPr>
            <a:r>
              <a:rPr lang="en-US" b="1" dirty="0" smtClean="0"/>
              <a:t>Server (own IP Add)</a:t>
            </a:r>
          </a:p>
          <a:p>
            <a:pPr>
              <a:buNone/>
            </a:pPr>
            <a:r>
              <a:rPr lang="en-US" dirty="0" smtClean="0"/>
              <a:t>Now save &amp; exit the file.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5) Allow NTP port from </a:t>
            </a:r>
            <a:r>
              <a:rPr lang="en-US" dirty="0" err="1" smtClean="0"/>
              <a:t>Iptables</a:t>
            </a:r>
            <a:r>
              <a:rPr lang="en-US" dirty="0" smtClean="0"/>
              <a:t> Firewall.</a:t>
            </a:r>
          </a:p>
          <a:p>
            <a:pPr>
              <a:buNone/>
            </a:pPr>
            <a:r>
              <a:rPr lang="en-US" b="1" dirty="0" err="1" smtClean="0"/>
              <a:t>iptables</a:t>
            </a:r>
            <a:r>
              <a:rPr lang="en-US" b="1" dirty="0" smtClean="0"/>
              <a:t> –I INPUT –p </a:t>
            </a:r>
            <a:r>
              <a:rPr lang="en-US" b="1" dirty="0" err="1" smtClean="0"/>
              <a:t>udp</a:t>
            </a:r>
            <a:r>
              <a:rPr lang="en-US" b="1" dirty="0" smtClean="0"/>
              <a:t> –</a:t>
            </a:r>
            <a:r>
              <a:rPr lang="en-US" b="1" dirty="0" err="1" smtClean="0"/>
              <a:t>dport</a:t>
            </a:r>
            <a:r>
              <a:rPr lang="en-US" b="1" dirty="0" smtClean="0"/>
              <a:t> 123 –j ACCEPT</a:t>
            </a:r>
          </a:p>
          <a:p>
            <a:pPr>
              <a:buNone/>
            </a:pPr>
            <a:r>
              <a:rPr lang="en-US" dirty="0" smtClean="0"/>
              <a:t>6) </a:t>
            </a:r>
            <a:r>
              <a:rPr lang="en-US" b="1" dirty="0" err="1" smtClean="0"/>
              <a:t>iptables</a:t>
            </a:r>
            <a:r>
              <a:rPr lang="en-US" b="1" dirty="0" smtClean="0"/>
              <a:t> –L</a:t>
            </a:r>
          </a:p>
          <a:p>
            <a:pPr>
              <a:buNone/>
            </a:pPr>
            <a:r>
              <a:rPr lang="en-US" dirty="0" smtClean="0"/>
              <a:t>7) </a:t>
            </a:r>
            <a:r>
              <a:rPr lang="en-US" b="1" dirty="0" smtClean="0"/>
              <a:t>service </a:t>
            </a:r>
            <a:r>
              <a:rPr lang="en-US" b="1" dirty="0" err="1" smtClean="0"/>
              <a:t>iptables</a:t>
            </a:r>
            <a:r>
              <a:rPr lang="en-US" b="1" dirty="0" smtClean="0"/>
              <a:t> save</a:t>
            </a:r>
          </a:p>
          <a:p>
            <a:pPr>
              <a:buNone/>
            </a:pPr>
            <a:r>
              <a:rPr lang="en-US" dirty="0" smtClean="0"/>
              <a:t>8) </a:t>
            </a:r>
            <a:r>
              <a:rPr lang="en-US" b="1" dirty="0" smtClean="0"/>
              <a:t>service </a:t>
            </a:r>
            <a:r>
              <a:rPr lang="en-US" b="1" dirty="0" err="1" smtClean="0"/>
              <a:t>iptables</a:t>
            </a:r>
            <a:r>
              <a:rPr lang="en-US" b="1" dirty="0" smtClean="0"/>
              <a:t> restart </a:t>
            </a:r>
            <a:r>
              <a:rPr lang="en-US" dirty="0" smtClean="0"/>
              <a:t>( Do not restart service before saving, otherwise it gets flushed)</a:t>
            </a:r>
          </a:p>
          <a:p>
            <a:pPr>
              <a:buNone/>
            </a:pPr>
            <a:r>
              <a:rPr lang="en-US" dirty="0" smtClean="0"/>
              <a:t>9) </a:t>
            </a: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iptables</a:t>
            </a:r>
            <a:r>
              <a:rPr lang="en-US" b="1" dirty="0" smtClean="0"/>
              <a:t> on</a:t>
            </a:r>
          </a:p>
          <a:p>
            <a:pPr>
              <a:buNone/>
            </a:pPr>
            <a:r>
              <a:rPr lang="en-US" dirty="0" smtClean="0"/>
              <a:t>10) </a:t>
            </a:r>
            <a:r>
              <a:rPr lang="en-US" b="1" dirty="0" smtClean="0"/>
              <a:t>service </a:t>
            </a:r>
            <a:r>
              <a:rPr lang="en-US" b="1" dirty="0" err="1" smtClean="0"/>
              <a:t>ntpd</a:t>
            </a:r>
            <a:r>
              <a:rPr lang="en-US" b="1" dirty="0" smtClean="0"/>
              <a:t> restart</a:t>
            </a:r>
          </a:p>
          <a:p>
            <a:pPr>
              <a:buNone/>
            </a:pPr>
            <a:r>
              <a:rPr lang="en-US" dirty="0" smtClean="0"/>
              <a:t>11) </a:t>
            </a:r>
            <a:r>
              <a:rPr lang="en-US" b="1" dirty="0" err="1" smtClean="0"/>
              <a:t>ntpq</a:t>
            </a:r>
            <a:r>
              <a:rPr lang="en-US" b="1" dirty="0" smtClean="0"/>
              <a:t> -p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215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Linux Server Admin.</vt:lpstr>
      <vt:lpstr>NTP Info </vt:lpstr>
      <vt:lpstr>Steps for NTP server config. 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Server Admin.</dc:title>
  <dc:creator>pc</dc:creator>
  <cp:lastModifiedBy>pc</cp:lastModifiedBy>
  <cp:revision>6</cp:revision>
  <dcterms:created xsi:type="dcterms:W3CDTF">2006-08-16T00:00:00Z</dcterms:created>
  <dcterms:modified xsi:type="dcterms:W3CDTF">2013-08-03T13:01:05Z</dcterms:modified>
</cp:coreProperties>
</file>