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</a:t>
            </a:r>
            <a:r>
              <a:rPr lang="en-US" sz="5400" b="1" dirty="0" err="1" smtClean="0"/>
              <a:t>Administartion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Advanced Networking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IP Bonding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is implemented to control the bandwidth by doing combination of network interfaces into single interface.</a:t>
            </a:r>
          </a:p>
          <a:p>
            <a:pPr>
              <a:buNone/>
            </a:pPr>
            <a:r>
              <a:rPr lang="en-US" dirty="0" smtClean="0"/>
              <a:t>In this Bond file is the Master and others are slave.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3716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685800" y="1447800"/>
            <a:ext cx="541867" cy="812800"/>
            <a:chOff x="1752600" y="2667000"/>
            <a:chExt cx="12192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934200" y="21336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7"/>
          <p:cNvGrpSpPr/>
          <p:nvPr/>
        </p:nvGrpSpPr>
        <p:grpSpPr>
          <a:xfrm>
            <a:off x="6096000" y="2209800"/>
            <a:ext cx="541867" cy="812800"/>
            <a:chOff x="1752600" y="2667000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ame Side Corner Rectangle 10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67400" y="1295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HUB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105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6" name="Cloud 15"/>
          <p:cNvSpPr/>
          <p:nvPr/>
        </p:nvSpPr>
        <p:spPr>
          <a:xfrm>
            <a:off x="5029200" y="5791200"/>
            <a:ext cx="2971800" cy="6858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INTERNET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1182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(Master)</a:t>
            </a:r>
          </a:p>
          <a:p>
            <a:pPr algn="ctr"/>
            <a:r>
              <a:rPr lang="en-US" b="1" dirty="0" smtClean="0"/>
              <a:t>Bond 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24384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(Slave)</a:t>
            </a:r>
          </a:p>
          <a:p>
            <a:pPr algn="ctr"/>
            <a:r>
              <a:rPr lang="en-US" b="1" dirty="0" smtClean="0"/>
              <a:t>eth1</a:t>
            </a:r>
          </a:p>
          <a:p>
            <a:pPr algn="ctr"/>
            <a:r>
              <a:rPr lang="en-US" b="1" dirty="0" smtClean="0"/>
              <a:t>172.16.1.5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28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(Slave)</a:t>
            </a:r>
          </a:p>
          <a:p>
            <a:pPr algn="ctr"/>
            <a:r>
              <a:rPr lang="en-US" b="1" dirty="0" smtClean="0"/>
              <a:t>eth0</a:t>
            </a:r>
          </a:p>
          <a:p>
            <a:pPr algn="ctr"/>
            <a:r>
              <a:rPr lang="en-US" b="1" dirty="0" smtClean="0"/>
              <a:t>172.16.1.5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7" idx="3"/>
            <a:endCxn id="14" idx="1"/>
          </p:cNvCxnSpPr>
          <p:nvPr/>
        </p:nvCxnSpPr>
        <p:spPr>
          <a:xfrm flipV="1">
            <a:off x="4648200" y="1485900"/>
            <a:ext cx="1219200" cy="19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9" idx="3"/>
            <a:endCxn id="17" idx="0"/>
          </p:cNvCxnSpPr>
          <p:nvPr/>
        </p:nvCxnSpPr>
        <p:spPr>
          <a:xfrm>
            <a:off x="3124200" y="690265"/>
            <a:ext cx="990600" cy="49220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8" idx="3"/>
            <a:endCxn id="17" idx="2"/>
          </p:cNvCxnSpPr>
          <p:nvPr/>
        </p:nvCxnSpPr>
        <p:spPr>
          <a:xfrm flipV="1">
            <a:off x="3124200" y="1828800"/>
            <a:ext cx="990600" cy="107126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</p:cNvCxnSpPr>
          <p:nvPr/>
        </p:nvCxnSpPr>
        <p:spPr>
          <a:xfrm rot="5400000">
            <a:off x="6362700" y="1943100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1"/>
          </p:cNvCxnSpPr>
          <p:nvPr/>
        </p:nvCxnSpPr>
        <p:spPr>
          <a:xfrm rot="16200000" flipH="1">
            <a:off x="6112933" y="3293533"/>
            <a:ext cx="558800" cy="16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0"/>
          </p:cNvCxnSpPr>
          <p:nvPr/>
        </p:nvCxnSpPr>
        <p:spPr>
          <a:xfrm rot="5400000">
            <a:off x="6267450" y="4857750"/>
            <a:ext cx="457200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2"/>
            <a:endCxn id="16" idx="3"/>
          </p:cNvCxnSpPr>
          <p:nvPr/>
        </p:nvCxnSpPr>
        <p:spPr>
          <a:xfrm rot="16200000" flipH="1">
            <a:off x="6324045" y="5639355"/>
            <a:ext cx="344011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ube 34"/>
          <p:cNvSpPr/>
          <p:nvPr/>
        </p:nvSpPr>
        <p:spPr>
          <a:xfrm>
            <a:off x="6096000" y="3505200"/>
            <a:ext cx="685800" cy="1143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58000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FIREWALL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Three modes are present;</a:t>
            </a:r>
          </a:p>
          <a:p>
            <a:pPr marL="514350" indent="-514350">
              <a:buAutoNum type="arabicParenR"/>
            </a:pPr>
            <a:r>
              <a:rPr lang="en-US" sz="3600" b="1" dirty="0" smtClean="0"/>
              <a:t>“0” </a:t>
            </a:r>
            <a:r>
              <a:rPr lang="en-US" sz="3600" b="1" dirty="0" smtClean="0">
                <a:sym typeface="Wingdings" pitchFamily="2" charset="2"/>
              </a:rPr>
              <a:t> Round Robin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In this mode of bonding the slaves work simultaneously. It is useful for load balancing &amp; fault finding.</a:t>
            </a:r>
          </a:p>
          <a:p>
            <a:pPr marL="514350" indent="-514350">
              <a:buNone/>
            </a:pPr>
            <a:endParaRPr lang="en-US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3600" b="1" dirty="0" smtClean="0">
                <a:sym typeface="Wingdings" pitchFamily="2" charset="2"/>
              </a:rPr>
              <a:t>2) “1”  Active Backup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In this mode of bonding one slave being active &amp; another as backup. If one fails then other is activated.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3) “3” </a:t>
            </a:r>
            <a:r>
              <a:rPr lang="en-US" sz="3600" b="1" dirty="0" smtClean="0">
                <a:sym typeface="Wingdings" pitchFamily="2" charset="2"/>
              </a:rPr>
              <a:t> Broadcast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This mode of bonding is used for broadcasting messages through the slaves. It is useful for fault tolerance.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u="sng" dirty="0" smtClean="0"/>
              <a:t>Configuration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AutoNum type="arabicParenR"/>
            </a:pPr>
            <a:r>
              <a:rPr lang="en-US" sz="3600" b="1" dirty="0" smtClean="0"/>
              <a:t>Configuration for “Bond0”</a:t>
            </a:r>
          </a:p>
          <a:p>
            <a:pPr marL="514350" indent="-514350">
              <a:buNone/>
            </a:pPr>
            <a:r>
              <a:rPr lang="en-US" b="1" dirty="0" smtClean="0"/>
              <a:t>vim /etc/</a:t>
            </a:r>
            <a:r>
              <a:rPr lang="en-US" b="1" dirty="0" err="1" smtClean="0"/>
              <a:t>sysconfig</a:t>
            </a:r>
            <a:r>
              <a:rPr lang="en-US" b="1" dirty="0" smtClean="0"/>
              <a:t>/network-scripts/ifcfg-bond0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DEVICE=bond0</a:t>
            </a:r>
          </a:p>
          <a:p>
            <a:pPr marL="514350" indent="-514350">
              <a:buNone/>
            </a:pPr>
            <a:r>
              <a:rPr lang="en-US" dirty="0" smtClean="0"/>
              <a:t>TYPE=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ONBOOT=yes</a:t>
            </a:r>
          </a:p>
          <a:p>
            <a:pPr marL="514350" indent="-514350">
              <a:buNone/>
            </a:pPr>
            <a:r>
              <a:rPr lang="en-US" dirty="0" smtClean="0"/>
              <a:t>BOOTPROTO=</a:t>
            </a:r>
            <a:r>
              <a:rPr lang="en-US" dirty="0" err="1" smtClean="0"/>
              <a:t>dhcp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DELAY=0</a:t>
            </a:r>
          </a:p>
          <a:p>
            <a:pPr marL="514350" indent="-514350">
              <a:buNone/>
            </a:pPr>
            <a:r>
              <a:rPr lang="en-US" dirty="0" smtClean="0"/>
              <a:t>BONDING_OPTS=“mode=1”  (save &amp; exit file)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2) Now for configuration of eth0 &amp; eth1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None/>
            </a:pPr>
            <a:r>
              <a:rPr lang="en-US" dirty="0" smtClean="0"/>
              <a:t>DEVICE=eth0 or eth1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TYPE=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ONBOOT=yes</a:t>
            </a:r>
          </a:p>
          <a:p>
            <a:pPr marL="514350" indent="-514350">
              <a:buNone/>
            </a:pPr>
            <a:r>
              <a:rPr lang="en-US" dirty="0" smtClean="0"/>
              <a:t>BOOTPROTO=none</a:t>
            </a:r>
          </a:p>
          <a:p>
            <a:pPr marL="514350" indent="-514350">
              <a:buNone/>
            </a:pPr>
            <a:r>
              <a:rPr lang="en-US" dirty="0" smtClean="0"/>
              <a:t>USERCTL=yes</a:t>
            </a:r>
          </a:p>
          <a:p>
            <a:pPr marL="514350" indent="-514350">
              <a:buNone/>
            </a:pPr>
            <a:r>
              <a:rPr lang="en-US" dirty="0" smtClean="0"/>
              <a:t>MASTER=bond0</a:t>
            </a:r>
          </a:p>
          <a:p>
            <a:pPr marL="514350" indent="-514350">
              <a:buNone/>
            </a:pPr>
            <a:r>
              <a:rPr lang="en-US" dirty="0" smtClean="0"/>
              <a:t>SLAVE=yes		(save &amp; exit file)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Check by </a:t>
            </a:r>
            <a:r>
              <a:rPr lang="en-US" sz="3600" b="1" dirty="0" smtClean="0"/>
              <a:t>“cat /proc/net/bonding/bond0”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Bridge Configuration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Bridge is required for multiple machine created on single PC in virtual </a:t>
            </a:r>
            <a:r>
              <a:rPr lang="en-US" dirty="0" err="1" smtClean="0"/>
              <a:t>enviorment</a:t>
            </a:r>
            <a:r>
              <a:rPr lang="en-US" dirty="0" smtClean="0"/>
              <a:t> and we want to communicate that multiple machines with each other.</a:t>
            </a:r>
          </a:p>
          <a:p>
            <a:pPr marL="514350" indent="-514350">
              <a:buAutoNum type="arabicParenR"/>
            </a:pPr>
            <a:r>
              <a:rPr lang="en-US" dirty="0" smtClean="0"/>
              <a:t>Open the </a:t>
            </a:r>
            <a:r>
              <a:rPr lang="en-US" b="1" dirty="0" smtClean="0"/>
              <a:t>“ifcfg-eth0” </a:t>
            </a:r>
            <a:r>
              <a:rPr lang="en-US" dirty="0" smtClean="0"/>
              <a:t>file keep other IP configuration as it is &amp; in the last line just put the line</a:t>
            </a:r>
          </a:p>
          <a:p>
            <a:pPr marL="514350" indent="-514350">
              <a:buNone/>
            </a:pPr>
            <a:r>
              <a:rPr lang="en-US" sz="3600" b="1" dirty="0" smtClean="0"/>
              <a:t>BRIDGE=br0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2) Now create another file at same location where </a:t>
            </a:r>
            <a:r>
              <a:rPr lang="en-US" b="1" dirty="0" smtClean="0"/>
              <a:t>“ifcfg-eth0” </a:t>
            </a:r>
            <a:r>
              <a:rPr lang="en-US" dirty="0" smtClean="0"/>
              <a:t>is present by name </a:t>
            </a:r>
            <a:r>
              <a:rPr lang="en-US" b="1" dirty="0" smtClean="0"/>
              <a:t>“ifcfg-br0”</a:t>
            </a:r>
            <a:r>
              <a:rPr lang="en-US" dirty="0" smtClean="0"/>
              <a:t>.(i.e. in </a:t>
            </a:r>
            <a:r>
              <a:rPr lang="en-US" b="1" dirty="0" smtClean="0"/>
              <a:t>“/etc/</a:t>
            </a:r>
            <a:r>
              <a:rPr lang="en-US" b="1" dirty="0" err="1" smtClean="0"/>
              <a:t>sysconfig</a:t>
            </a:r>
            <a:r>
              <a:rPr lang="en-US" b="1" dirty="0" smtClean="0"/>
              <a:t>/network-scripts/”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In that file put entries as given</a:t>
            </a:r>
          </a:p>
          <a:p>
            <a:pPr>
              <a:buNone/>
            </a:pPr>
            <a:r>
              <a:rPr lang="en-US" sz="3000" dirty="0" smtClean="0"/>
              <a:t>DEVICE=br0</a:t>
            </a:r>
          </a:p>
          <a:p>
            <a:pPr>
              <a:buNone/>
            </a:pPr>
            <a:r>
              <a:rPr lang="en-US" sz="3000" dirty="0" smtClean="0"/>
              <a:t>TYPE=bridge</a:t>
            </a:r>
          </a:p>
          <a:p>
            <a:pPr>
              <a:buNone/>
            </a:pPr>
            <a:r>
              <a:rPr lang="en-US" sz="3000" dirty="0" smtClean="0"/>
              <a:t>BOOTPROTO=static</a:t>
            </a:r>
          </a:p>
          <a:p>
            <a:pPr>
              <a:buNone/>
            </a:pPr>
            <a:r>
              <a:rPr lang="en-US" sz="3000" dirty="0" smtClean="0"/>
              <a:t>ONBOOT=yes</a:t>
            </a:r>
          </a:p>
          <a:p>
            <a:pPr>
              <a:buNone/>
            </a:pPr>
            <a:r>
              <a:rPr lang="en-US" sz="3000" dirty="0" smtClean="0"/>
              <a:t>DELAY=0</a:t>
            </a:r>
          </a:p>
          <a:p>
            <a:pPr>
              <a:buNone/>
            </a:pPr>
            <a:r>
              <a:rPr lang="en-US" sz="3000" dirty="0" smtClean="0"/>
              <a:t>IPADDR=</a:t>
            </a:r>
          </a:p>
          <a:p>
            <a:pPr>
              <a:buNone/>
            </a:pPr>
            <a:r>
              <a:rPr lang="en-US" sz="3000" dirty="0" smtClean="0"/>
              <a:t>NETMASK=			configuration same as eth0</a:t>
            </a:r>
          </a:p>
          <a:p>
            <a:pPr>
              <a:buNone/>
            </a:pPr>
            <a:r>
              <a:rPr lang="en-US" sz="3000" dirty="0" smtClean="0"/>
              <a:t>DNS1=</a:t>
            </a:r>
          </a:p>
          <a:p>
            <a:pPr>
              <a:buNone/>
            </a:pPr>
            <a:r>
              <a:rPr lang="en-US" sz="3000" dirty="0" smtClean="0"/>
              <a:t>GATEWAY=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981200" y="4648200"/>
            <a:ext cx="1981200" cy="1676400"/>
          </a:xfrm>
          <a:prstGeom prst="rightBrace">
            <a:avLst>
              <a:gd name="adj1" fmla="val 8333"/>
              <a:gd name="adj2" fmla="val 3839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3) Save &amp; exit the file</a:t>
            </a:r>
          </a:p>
          <a:p>
            <a:pPr>
              <a:buNone/>
            </a:pPr>
            <a:r>
              <a:rPr lang="en-US" dirty="0" smtClean="0"/>
              <a:t>4) </a:t>
            </a:r>
            <a:r>
              <a:rPr lang="en-US" sz="3600" b="1" dirty="0" smtClean="0"/>
              <a:t>service network restart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5) Check by </a:t>
            </a:r>
          </a:p>
          <a:p>
            <a:pPr>
              <a:buNone/>
            </a:pPr>
            <a:r>
              <a:rPr lang="en-US" sz="3600" b="1" dirty="0" err="1" smtClean="0"/>
              <a:t>ifconfig</a:t>
            </a:r>
            <a:endParaRPr lang="en-US" sz="36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Removing a Network Interface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Just remove the file of that interface from the location </a:t>
            </a:r>
            <a:r>
              <a:rPr lang="en-US" b="1" dirty="0" smtClean="0"/>
              <a:t>“/etc/</a:t>
            </a:r>
            <a:r>
              <a:rPr lang="en-US" b="1" dirty="0" err="1" smtClean="0"/>
              <a:t>sysconfig</a:t>
            </a:r>
            <a:r>
              <a:rPr lang="en-US" b="1" dirty="0" smtClean="0"/>
              <a:t>/network-scripts/?”</a:t>
            </a:r>
          </a:p>
          <a:p>
            <a:pPr marL="514350" indent="-514350">
              <a:buAutoNum type="arabicParenR"/>
            </a:pPr>
            <a:r>
              <a:rPr lang="en-US" sz="3600" b="1" dirty="0" err="1" smtClean="0"/>
              <a:t>cd</a:t>
            </a:r>
            <a:r>
              <a:rPr lang="en-US" sz="3600" b="1" dirty="0" smtClean="0"/>
              <a:t> /etc/</a:t>
            </a:r>
            <a:r>
              <a:rPr lang="en-US" sz="3600" b="1" dirty="0" err="1" smtClean="0"/>
              <a:t>sysconfig</a:t>
            </a:r>
            <a:r>
              <a:rPr lang="en-US" sz="3600" b="1" dirty="0" smtClean="0"/>
              <a:t>/network-scripts/</a:t>
            </a:r>
          </a:p>
          <a:p>
            <a:pPr marL="514350" indent="-514350">
              <a:buAutoNum type="arabicParenR"/>
            </a:pPr>
            <a:r>
              <a:rPr lang="en-US" sz="3600" b="1" dirty="0" err="1" smtClean="0"/>
              <a:t>rm</a:t>
            </a:r>
            <a:r>
              <a:rPr lang="en-US" sz="3600" b="1" dirty="0" smtClean="0"/>
              <a:t> &lt;</a:t>
            </a:r>
            <a:r>
              <a:rPr lang="en-US" sz="3600" b="1" dirty="0" err="1" smtClean="0"/>
              <a:t>ifcfg</a:t>
            </a:r>
            <a:r>
              <a:rPr lang="en-US" sz="3600" b="1" dirty="0" smtClean="0"/>
              <a:t>-interface name&gt;</a:t>
            </a:r>
          </a:p>
          <a:p>
            <a:pPr marL="514350" indent="-514350">
              <a:buNone/>
            </a:pPr>
            <a:r>
              <a:rPr lang="en-US" dirty="0" smtClean="0"/>
              <a:t>4) </a:t>
            </a:r>
            <a:r>
              <a:rPr lang="en-US" sz="3600" b="1" dirty="0" smtClean="0"/>
              <a:t>service network restart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5) Check by </a:t>
            </a:r>
          </a:p>
          <a:p>
            <a:pPr marL="514350" indent="-514350">
              <a:buNone/>
            </a:pPr>
            <a:r>
              <a:rPr lang="en-US" sz="3600" b="1" dirty="0" err="1" smtClean="0"/>
              <a:t>ifconfig</a:t>
            </a:r>
            <a:endParaRPr 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Setting IP Alias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It is used to assign multiple IP address to an single Interface</a:t>
            </a:r>
          </a:p>
          <a:p>
            <a:pPr>
              <a:buNone/>
            </a:pPr>
            <a:r>
              <a:rPr lang="en-US" dirty="0" smtClean="0"/>
              <a:t>eth0 </a:t>
            </a:r>
            <a:r>
              <a:rPr lang="en-US" dirty="0" smtClean="0">
                <a:sym typeface="Wingdings" pitchFamily="2" charset="2"/>
              </a:rPr>
              <a:t> 192.168.1.10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eth0:1  172.16.0.5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cat /etc/</a:t>
            </a:r>
            <a:r>
              <a:rPr lang="en-US" b="1" dirty="0" err="1" smtClean="0">
                <a:sym typeface="Wingdings" pitchFamily="2" charset="2"/>
              </a:rPr>
              <a:t>sysconfig</a:t>
            </a:r>
            <a:r>
              <a:rPr lang="en-US" b="1" dirty="0" smtClean="0">
                <a:sym typeface="Wingdings" pitchFamily="2" charset="2"/>
              </a:rPr>
              <a:t>/network-scripts/ifcfg-eth0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Create another file at same location with name </a:t>
            </a:r>
            <a:r>
              <a:rPr lang="en-US" b="1" dirty="0" smtClean="0">
                <a:sym typeface="Wingdings" pitchFamily="2" charset="2"/>
              </a:rPr>
              <a:t>“ifcfg-eth0:1”</a:t>
            </a:r>
          </a:p>
          <a:p>
            <a:pPr marL="514350" indent="-514350">
              <a:buNone/>
            </a:pPr>
            <a:r>
              <a:rPr lang="en-US" b="1" dirty="0" smtClean="0">
                <a:sym typeface="Wingdings" pitchFamily="2" charset="2"/>
              </a:rPr>
              <a:t>cp /etc/</a:t>
            </a:r>
            <a:r>
              <a:rPr lang="en-US" b="1" dirty="0" err="1" smtClean="0">
                <a:sym typeface="Wingdings" pitchFamily="2" charset="2"/>
              </a:rPr>
              <a:t>sysconfig</a:t>
            </a:r>
            <a:r>
              <a:rPr lang="en-US" b="1" dirty="0" smtClean="0">
                <a:sym typeface="Wingdings" pitchFamily="2" charset="2"/>
              </a:rPr>
              <a:t>/network-scripts/ifcfg-eth0 /etc/</a:t>
            </a:r>
            <a:r>
              <a:rPr lang="en-US" b="1" dirty="0" err="1" smtClean="0">
                <a:sym typeface="Wingdings" pitchFamily="2" charset="2"/>
              </a:rPr>
              <a:t>sysconfig</a:t>
            </a:r>
            <a:r>
              <a:rPr lang="en-US" b="1" dirty="0" smtClean="0">
                <a:sym typeface="Wingdings" pitchFamily="2" charset="2"/>
              </a:rPr>
              <a:t>/network-scripts/ifcfg-eth0:1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3) vim </a:t>
            </a:r>
            <a:r>
              <a:rPr lang="en-US" b="1" dirty="0" smtClean="0">
                <a:sym typeface="Wingdings" pitchFamily="2" charset="2"/>
              </a:rPr>
              <a:t>/etc/</a:t>
            </a:r>
            <a:r>
              <a:rPr lang="en-US" b="1" dirty="0" err="1" smtClean="0">
                <a:sym typeface="Wingdings" pitchFamily="2" charset="2"/>
              </a:rPr>
              <a:t>sysconfig</a:t>
            </a:r>
            <a:r>
              <a:rPr lang="en-US" b="1" dirty="0" smtClean="0">
                <a:sym typeface="Wingdings" pitchFamily="2" charset="2"/>
              </a:rPr>
              <a:t>/network-scripts/ifcfg-eth0:1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DEVICE=eth0:1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TYPE=</a:t>
            </a:r>
            <a:r>
              <a:rPr lang="en-US" dirty="0" err="1" smtClean="0">
                <a:sym typeface="Wingdings" pitchFamily="2" charset="2"/>
              </a:rPr>
              <a:t>ethernet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ONBOOT=yes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BOOTPROTO=static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DELAY=0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IPADDR=172.16.0.5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NETMASK=255.255.0.0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Now save &amp; exit file.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IP Forwarding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will provide communication between two different class if IP Forwarding is ON.</a:t>
            </a:r>
          </a:p>
          <a:p>
            <a:pPr>
              <a:buNone/>
            </a:pPr>
            <a:r>
              <a:rPr lang="en-US" dirty="0" smtClean="0"/>
              <a:t>In diagram consider both machines </a:t>
            </a:r>
            <a:r>
              <a:rPr lang="en-US" b="1" dirty="0" smtClean="0"/>
              <a:t>“A” &amp; “B” </a:t>
            </a:r>
            <a:r>
              <a:rPr lang="en-US" dirty="0" smtClean="0"/>
              <a:t>are communicating through </a:t>
            </a:r>
            <a:r>
              <a:rPr lang="en-US" b="1" dirty="0" smtClean="0"/>
              <a:t>“C”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32766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609600" y="3352800"/>
            <a:ext cx="541867" cy="812800"/>
            <a:chOff x="1752600" y="2667000"/>
            <a:chExt cx="12192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0" y="51054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7"/>
          <p:cNvGrpSpPr/>
          <p:nvPr/>
        </p:nvGrpSpPr>
        <p:grpSpPr>
          <a:xfrm>
            <a:off x="3733800" y="5181600"/>
            <a:ext cx="541867" cy="812800"/>
            <a:chOff x="1752600" y="2667000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ame Side Corner Rectangle 10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72400" y="31242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7"/>
          <p:cNvGrpSpPr/>
          <p:nvPr/>
        </p:nvGrpSpPr>
        <p:grpSpPr>
          <a:xfrm>
            <a:off x="6934200" y="3200400"/>
            <a:ext cx="541867" cy="812800"/>
            <a:chOff x="1752600" y="2667000"/>
            <a:chExt cx="1219200" cy="1219200"/>
          </a:xfrm>
        </p:grpSpPr>
        <p:sp>
          <p:nvSpPr>
            <p:cNvPr id="14" name="Rounded Rectangle 13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nip Same Side Corner Rectangle 14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505200" y="3581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4" idx="3"/>
            <a:endCxn id="16" idx="1"/>
          </p:cNvCxnSpPr>
          <p:nvPr/>
        </p:nvCxnSpPr>
        <p:spPr>
          <a:xfrm>
            <a:off x="1752600" y="3733800"/>
            <a:ext cx="17526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3"/>
            <a:endCxn id="14" idx="1"/>
          </p:cNvCxnSpPr>
          <p:nvPr/>
        </p:nvCxnSpPr>
        <p:spPr>
          <a:xfrm flipV="1">
            <a:off x="4648200" y="3479800"/>
            <a:ext cx="2286000" cy="368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2"/>
            <a:endCxn id="8" idx="0"/>
          </p:cNvCxnSpPr>
          <p:nvPr/>
        </p:nvCxnSpPr>
        <p:spPr>
          <a:xfrm rot="16200000" flipH="1">
            <a:off x="3905250" y="4286250"/>
            <a:ext cx="990600" cy="647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44196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“A”</a:t>
            </a:r>
          </a:p>
          <a:p>
            <a:r>
              <a:rPr lang="en-US" b="1" dirty="0" smtClean="0"/>
              <a:t>eth0=172.16.0.5</a:t>
            </a:r>
          </a:p>
          <a:p>
            <a:r>
              <a:rPr lang="en-US" b="1" dirty="0" smtClean="0"/>
              <a:t>DG= 172.15.0.100</a:t>
            </a:r>
          </a:p>
          <a:p>
            <a:r>
              <a:rPr lang="en-US" b="1" dirty="0" smtClean="0"/>
              <a:t>Remove DNS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1200" y="57150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“C”</a:t>
            </a:r>
          </a:p>
          <a:p>
            <a:r>
              <a:rPr lang="en-US" b="1" dirty="0" smtClean="0"/>
              <a:t>eth0=172.16.0.100</a:t>
            </a:r>
          </a:p>
          <a:p>
            <a:r>
              <a:rPr lang="en-US" b="1" dirty="0" smtClean="0"/>
              <a:t>eth1=192.168.1.100 (IP Forwarding enabled on this machine)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3200" y="4267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“B”</a:t>
            </a:r>
          </a:p>
          <a:p>
            <a:r>
              <a:rPr lang="en-US" b="1" dirty="0" smtClean="0"/>
              <a:t>eth0=192.168.1.10</a:t>
            </a:r>
          </a:p>
          <a:p>
            <a:r>
              <a:rPr lang="en-US" b="1" dirty="0" smtClean="0"/>
              <a:t>DG= 192.168.1.100</a:t>
            </a:r>
          </a:p>
          <a:p>
            <a:r>
              <a:rPr lang="en-US" b="1" dirty="0" smtClean="0"/>
              <a:t>Remove DNS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Configure IP Forwarding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sz="3600" b="1" dirty="0" smtClean="0"/>
              <a:t>vim /etc/</a:t>
            </a:r>
            <a:r>
              <a:rPr lang="en-US" sz="3600" b="1" dirty="0" err="1" smtClean="0"/>
              <a:t>sysctl.conf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Change the entry value from </a:t>
            </a:r>
            <a:r>
              <a:rPr lang="en-US" sz="3600" b="1" dirty="0" smtClean="0"/>
              <a:t>“0” to “1”</a:t>
            </a:r>
            <a:endParaRPr lang="en-US" b="1" dirty="0" smtClean="0"/>
          </a:p>
          <a:p>
            <a:pPr>
              <a:buNone/>
            </a:pPr>
            <a:r>
              <a:rPr lang="en-US" sz="3600" b="1" dirty="0" smtClean="0"/>
              <a:t>[ net.ipv4.ip_forward=1]</a:t>
            </a:r>
          </a:p>
          <a:p>
            <a:pPr>
              <a:buNone/>
            </a:pPr>
            <a:r>
              <a:rPr lang="en-US" b="1" dirty="0" smtClean="0"/>
              <a:t>0=No Forwarding</a:t>
            </a:r>
          </a:p>
          <a:p>
            <a:pPr>
              <a:buNone/>
            </a:pPr>
            <a:r>
              <a:rPr lang="en-US" b="1" dirty="0" smtClean="0"/>
              <a:t>1= Enable Forwarding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2)Check entry for forwarding</a:t>
            </a:r>
          </a:p>
          <a:p>
            <a:pPr>
              <a:buNone/>
            </a:pPr>
            <a:r>
              <a:rPr lang="en-US" sz="3600" b="1" dirty="0" err="1" smtClean="0"/>
              <a:t>sysctl</a:t>
            </a:r>
            <a:r>
              <a:rPr lang="en-US" sz="3600" b="1" dirty="0" smtClean="0"/>
              <a:t> -p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430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Linux Administartion</vt:lpstr>
      <vt:lpstr>Bridge Configuration </vt:lpstr>
      <vt:lpstr>Slide 3</vt:lpstr>
      <vt:lpstr>Slide 4</vt:lpstr>
      <vt:lpstr>Removing a Network Interface </vt:lpstr>
      <vt:lpstr>Setting IP Alias </vt:lpstr>
      <vt:lpstr>Slide 7</vt:lpstr>
      <vt:lpstr>IP Forwarding </vt:lpstr>
      <vt:lpstr>Configure IP Forwarding </vt:lpstr>
      <vt:lpstr>IP Bonding 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Administartion</dc:title>
  <dc:creator>pc</dc:creator>
  <cp:lastModifiedBy>pc</cp:lastModifiedBy>
  <cp:revision>23</cp:revision>
  <dcterms:created xsi:type="dcterms:W3CDTF">2006-08-16T00:00:00Z</dcterms:created>
  <dcterms:modified xsi:type="dcterms:W3CDTF">2013-08-05T07:53:34Z</dcterms:modified>
</cp:coreProperties>
</file>