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Linux Security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(IP Tables)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sz="3600" b="1" dirty="0" err="1"/>
              <a:t>iptables</a:t>
            </a:r>
            <a:r>
              <a:rPr lang="en-US" sz="3600" b="1" dirty="0"/>
              <a:t> –I INPUT –s 192.168.1.0/24 –d 192.168.1.100 –p </a:t>
            </a:r>
            <a:r>
              <a:rPr lang="en-US" sz="3600" b="1" dirty="0" err="1"/>
              <a:t>tcp</a:t>
            </a:r>
            <a:r>
              <a:rPr lang="en-US" sz="3600" b="1" dirty="0"/>
              <a:t> --</a:t>
            </a:r>
            <a:r>
              <a:rPr lang="en-US" sz="3600" b="1" dirty="0" err="1"/>
              <a:t>dport</a:t>
            </a:r>
            <a:r>
              <a:rPr lang="en-US" sz="3600" b="1" dirty="0"/>
              <a:t> 22 –j ACCEPT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[Accept </a:t>
            </a:r>
            <a:r>
              <a:rPr lang="en-US" b="1" dirty="0" err="1"/>
              <a:t>ssh</a:t>
            </a:r>
            <a:r>
              <a:rPr lang="en-US" dirty="0"/>
              <a:t> from all devices of your network i.e. with IP</a:t>
            </a:r>
            <a:r>
              <a:rPr lang="en-US" b="1" dirty="0"/>
              <a:t> 192.168.1.X </a:t>
            </a:r>
            <a:r>
              <a:rPr lang="en-US" dirty="0"/>
              <a:t>to destination </a:t>
            </a:r>
            <a:r>
              <a:rPr lang="en-US" b="1" dirty="0"/>
              <a:t>192.168.1.100]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001000" cy="61722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iptables</a:t>
            </a:r>
            <a:r>
              <a:rPr lang="en-US" sz="4000" b="1" dirty="0"/>
              <a:t> –A INPUT ! –s 192.168.1.10 –p </a:t>
            </a:r>
            <a:r>
              <a:rPr lang="en-US" sz="4000" b="1" dirty="0" err="1"/>
              <a:t>tcp</a:t>
            </a:r>
            <a:r>
              <a:rPr lang="en-US" sz="4000" b="1" dirty="0"/>
              <a:t> –j REJECT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[Except 192.168.1.10 reject all others for any port no., i.e. 192.168.1.10 will have all services allowed]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iptables</a:t>
            </a:r>
            <a:r>
              <a:rPr lang="en-US" sz="4000" b="1" dirty="0"/>
              <a:t> –I INPUT –p </a:t>
            </a:r>
            <a:r>
              <a:rPr lang="en-US" sz="4000" b="1" dirty="0" err="1"/>
              <a:t>tcp</a:t>
            </a:r>
            <a:r>
              <a:rPr lang="en-US" sz="4000" b="1" dirty="0"/>
              <a:t> –j DROP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All packets coming to your PC using TCP will be Dropped.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iptables</a:t>
            </a:r>
            <a:r>
              <a:rPr lang="en-US" sz="4000" b="1" dirty="0"/>
              <a:t> –I INPUT –p </a:t>
            </a:r>
            <a:r>
              <a:rPr lang="en-US" sz="4000" b="1" dirty="0" err="1"/>
              <a:t>tcp</a:t>
            </a:r>
            <a:r>
              <a:rPr lang="en-US" sz="4000" b="1" dirty="0"/>
              <a:t> –j DROP</a:t>
            </a:r>
          </a:p>
          <a:p>
            <a:pPr>
              <a:buNone/>
            </a:pPr>
            <a:r>
              <a:rPr lang="en-US" dirty="0"/>
              <a:t>All packets going out will be dropped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IP Tables </a:t>
            </a:r>
            <a:r>
              <a:rPr lang="en-US" sz="3600" b="1" dirty="0">
                <a:sym typeface="Wingdings" pitchFamily="2" charset="2"/>
              </a:rPr>
              <a:t> </a:t>
            </a:r>
            <a:r>
              <a:rPr lang="en-US" sz="3600" dirty="0">
                <a:sym typeface="Wingdings" pitchFamily="2" charset="2"/>
              </a:rPr>
              <a:t>It is just like a system firewall to filter incoming &amp;  outgoing traffic from outside to your system.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971800" y="25908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2133600" y="2667000"/>
            <a:ext cx="541867" cy="812800"/>
            <a:chOff x="1752600" y="2667000"/>
            <a:chExt cx="12192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0" y="40386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7"/>
          <p:cNvGrpSpPr/>
          <p:nvPr/>
        </p:nvGrpSpPr>
        <p:grpSpPr>
          <a:xfrm>
            <a:off x="2209800" y="4114800"/>
            <a:ext cx="541867" cy="812800"/>
            <a:chOff x="1752600" y="2667000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48000" y="55626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7"/>
          <p:cNvGrpSpPr/>
          <p:nvPr/>
        </p:nvGrpSpPr>
        <p:grpSpPr>
          <a:xfrm>
            <a:off x="2209800" y="5638800"/>
            <a:ext cx="541867" cy="812800"/>
            <a:chOff x="1752600" y="2667000"/>
            <a:chExt cx="1219200" cy="1219200"/>
          </a:xfrm>
        </p:grpSpPr>
        <p:sp>
          <p:nvSpPr>
            <p:cNvPr id="14" name="Rounded Rectangle 13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Same Side Corner Rectangle 14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391400" y="5486400"/>
            <a:ext cx="3048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7"/>
          <p:cNvGrpSpPr/>
          <p:nvPr/>
        </p:nvGrpSpPr>
        <p:grpSpPr>
          <a:xfrm>
            <a:off x="6553200" y="5562600"/>
            <a:ext cx="541867" cy="812800"/>
            <a:chOff x="1752600" y="2667000"/>
            <a:chExt cx="1219200" cy="1219200"/>
          </a:xfrm>
        </p:grpSpPr>
        <p:sp>
          <p:nvSpPr>
            <p:cNvPr id="18" name="Rounded Rectangle 17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Same Side Corner Rectangle 18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114800" y="411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4648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ROUTER</a:t>
            </a:r>
          </a:p>
        </p:txBody>
      </p:sp>
      <p:sp>
        <p:nvSpPr>
          <p:cNvPr id="22" name="Cloud 21"/>
          <p:cNvSpPr/>
          <p:nvPr/>
        </p:nvSpPr>
        <p:spPr>
          <a:xfrm>
            <a:off x="6096000" y="1905000"/>
            <a:ext cx="2438400" cy="685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INTERNET</a:t>
            </a:r>
          </a:p>
        </p:txBody>
      </p:sp>
      <p:sp>
        <p:nvSpPr>
          <p:cNvPr id="23" name="Cube 22"/>
          <p:cNvSpPr/>
          <p:nvPr/>
        </p:nvSpPr>
        <p:spPr>
          <a:xfrm>
            <a:off x="6858000" y="3048000"/>
            <a:ext cx="685800" cy="1143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8" idx="3"/>
            <a:endCxn id="20" idx="1"/>
          </p:cNvCxnSpPr>
          <p:nvPr/>
        </p:nvCxnSpPr>
        <p:spPr>
          <a:xfrm flipV="1">
            <a:off x="3352800" y="4305300"/>
            <a:ext cx="762000" cy="190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3"/>
            <a:endCxn id="20" idx="0"/>
          </p:cNvCxnSpPr>
          <p:nvPr/>
        </p:nvCxnSpPr>
        <p:spPr>
          <a:xfrm>
            <a:off x="3276600" y="3048000"/>
            <a:ext cx="1600200" cy="10668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2" idx="3"/>
            <a:endCxn id="20" idx="2"/>
          </p:cNvCxnSpPr>
          <p:nvPr/>
        </p:nvCxnSpPr>
        <p:spPr>
          <a:xfrm flipV="1">
            <a:off x="3352800" y="4495800"/>
            <a:ext cx="1524000" cy="15240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18" idx="1"/>
          </p:cNvCxnSpPr>
          <p:nvPr/>
        </p:nvCxnSpPr>
        <p:spPr>
          <a:xfrm>
            <a:off x="5638800" y="4305300"/>
            <a:ext cx="914400" cy="1536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0"/>
            <a:endCxn id="23" idx="3"/>
          </p:cNvCxnSpPr>
          <p:nvPr/>
        </p:nvCxnSpPr>
        <p:spPr>
          <a:xfrm rot="16200000" flipV="1">
            <a:off x="6910388" y="4395787"/>
            <a:ext cx="457200" cy="47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</p:cNvCxnSpPr>
          <p:nvPr/>
        </p:nvCxnSpPr>
        <p:spPr>
          <a:xfrm rot="5400000" flipH="1" flipV="1">
            <a:off x="7315200" y="52578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0"/>
            <a:endCxn id="22" idx="1"/>
          </p:cNvCxnSpPr>
          <p:nvPr/>
        </p:nvCxnSpPr>
        <p:spPr>
          <a:xfrm rot="5400000" flipH="1" flipV="1">
            <a:off x="7071947" y="2804748"/>
            <a:ext cx="457930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FIREWALL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96200" y="5791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  <a:p>
            <a:r>
              <a:rPr lang="en-US" b="1" dirty="0"/>
              <a:t>192.168.1.1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5715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3</a:t>
            </a:r>
          </a:p>
          <a:p>
            <a:r>
              <a:rPr lang="en-US" b="1" dirty="0"/>
              <a:t>192.168.1.113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4114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2</a:t>
            </a:r>
          </a:p>
          <a:p>
            <a:r>
              <a:rPr lang="en-US" b="1" dirty="0"/>
              <a:t>192.168.1.112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2667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1</a:t>
            </a:r>
          </a:p>
          <a:p>
            <a:r>
              <a:rPr lang="en-US" b="1" dirty="0"/>
              <a:t>192.168.1.111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Filtering Chain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INPUT ( For Packets Coming IN to the System)</a:t>
            </a:r>
          </a:p>
          <a:p>
            <a:pPr marL="514350" indent="-514350">
              <a:buAutoNum type="arabicParenR"/>
            </a:pPr>
            <a:r>
              <a:rPr lang="en-US" dirty="0"/>
              <a:t>OUTPUT ( For Packets Going OUT from system)</a:t>
            </a:r>
          </a:p>
          <a:p>
            <a:pPr marL="514350" indent="-514350">
              <a:buAutoNum type="arabicParenR"/>
            </a:pPr>
            <a:r>
              <a:rPr lang="en-US" dirty="0"/>
              <a:t>FORWARD (Forward Packets via Router)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Service : </a:t>
            </a:r>
            <a:r>
              <a:rPr lang="en-US" dirty="0" err="1"/>
              <a:t>iptables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r>
              <a:rPr lang="en-US" dirty="0"/>
              <a:t>File : /etc/</a:t>
            </a:r>
            <a:r>
              <a:rPr lang="en-US" dirty="0" err="1"/>
              <a:t>sysconfig</a:t>
            </a:r>
            <a:r>
              <a:rPr lang="en-US" dirty="0"/>
              <a:t>/</a:t>
            </a:r>
            <a:r>
              <a:rPr lang="en-US" dirty="0" err="1"/>
              <a:t>iptables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Options used in Command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–I </a:t>
            </a:r>
            <a:r>
              <a:rPr lang="en-US" dirty="0">
                <a:sym typeface="Wingdings" pitchFamily="2" charset="2"/>
              </a:rPr>
              <a:t> Insert Rule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2) –A  Append Rule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3) –p  Protocol 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4) –s  Source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5) –d  Destination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6) –D  Delete Rule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7) --line-numbers  set line no.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8) –j Jump status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9) --</a:t>
            </a:r>
            <a:r>
              <a:rPr lang="en-US" dirty="0" err="1">
                <a:sym typeface="Wingdings" pitchFamily="2" charset="2"/>
              </a:rPr>
              <a:t>dport</a:t>
            </a:r>
            <a:r>
              <a:rPr lang="en-US" dirty="0">
                <a:sym typeface="Wingdings" pitchFamily="2" charset="2"/>
              </a:rPr>
              <a:t>  Destination port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10) –L </a:t>
            </a:r>
            <a:r>
              <a:rPr lang="en-US" dirty="0">
                <a:sym typeface="Wingdings" pitchFamily="2" charset="2"/>
              </a:rPr>
              <a:t> List Rules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11) –n  Numbers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12) Jump status target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(ACCEPT, REJECT, DROP)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SOME COMMANDS</a:t>
            </a:r>
            <a:r>
              <a:rPr lang="en-US" dirty="0">
                <a:sym typeface="Wingdings" pitchFamily="2" charset="2"/>
              </a:rPr>
              <a:t>	</a:t>
            </a:r>
          </a:p>
          <a:p>
            <a:pPr marL="742950" indent="-742950">
              <a:buAutoNum type="arabicParenR"/>
            </a:pPr>
            <a:r>
              <a:rPr lang="en-US" sz="3600" b="1" dirty="0" err="1">
                <a:sym typeface="Wingdings" pitchFamily="2" charset="2"/>
              </a:rPr>
              <a:t>iptables</a:t>
            </a:r>
            <a:r>
              <a:rPr lang="en-US" sz="3600" b="1" dirty="0">
                <a:sym typeface="Wingdings" pitchFamily="2" charset="2"/>
              </a:rPr>
              <a:t> –I </a:t>
            </a:r>
            <a:r>
              <a:rPr lang="en-US" sz="3600" b="1">
                <a:sym typeface="Wingdings" pitchFamily="2" charset="2"/>
              </a:rPr>
              <a:t>INPUT –s </a:t>
            </a:r>
            <a:r>
              <a:rPr lang="en-US" sz="3600" b="1" dirty="0">
                <a:sym typeface="Wingdings" pitchFamily="2" charset="2"/>
              </a:rPr>
              <a:t>192.168.1.5 –d 192.168.1.10 –p </a:t>
            </a:r>
            <a:r>
              <a:rPr lang="en-US" sz="3600" b="1" dirty="0" err="1">
                <a:sym typeface="Wingdings" pitchFamily="2" charset="2"/>
              </a:rPr>
              <a:t>tcp</a:t>
            </a:r>
            <a:r>
              <a:rPr lang="en-US" sz="3600" b="1" dirty="0">
                <a:sym typeface="Wingdings" pitchFamily="2" charset="2"/>
              </a:rPr>
              <a:t> --</a:t>
            </a:r>
            <a:r>
              <a:rPr lang="en-US" sz="3600" b="1" dirty="0" err="1">
                <a:sym typeface="Wingdings" pitchFamily="2" charset="2"/>
              </a:rPr>
              <a:t>dport</a:t>
            </a:r>
            <a:r>
              <a:rPr lang="en-US" sz="3600" b="1" dirty="0">
                <a:sym typeface="Wingdings" pitchFamily="2" charset="2"/>
              </a:rPr>
              <a:t> 22 –j REJECT</a:t>
            </a:r>
          </a:p>
          <a:p>
            <a:pPr marL="742950" indent="-742950">
              <a:buNone/>
            </a:pPr>
            <a:r>
              <a:rPr lang="en-US" sz="3600" b="1" dirty="0" err="1">
                <a:sym typeface="Wingdings" pitchFamily="2" charset="2"/>
              </a:rPr>
              <a:t>iptables</a:t>
            </a:r>
            <a:r>
              <a:rPr lang="en-US" sz="3600" b="1" dirty="0">
                <a:sym typeface="Wingdings" pitchFamily="2" charset="2"/>
              </a:rPr>
              <a:t> –L –n</a:t>
            </a:r>
          </a:p>
          <a:p>
            <a:pPr marL="742950" indent="-742950">
              <a:buNone/>
            </a:pPr>
            <a:r>
              <a:rPr lang="en-US" sz="3600" b="1" dirty="0">
                <a:sym typeface="Wingdings" pitchFamily="2" charset="2"/>
              </a:rPr>
              <a:t>service </a:t>
            </a:r>
            <a:r>
              <a:rPr lang="en-US" sz="3600" b="1" dirty="0" err="1">
                <a:sym typeface="Wingdings" pitchFamily="2" charset="2"/>
              </a:rPr>
              <a:t>iptables</a:t>
            </a:r>
            <a:r>
              <a:rPr lang="en-US" sz="3600" b="1" dirty="0">
                <a:sym typeface="Wingdings" pitchFamily="2" charset="2"/>
              </a:rPr>
              <a:t> save</a:t>
            </a:r>
          </a:p>
          <a:p>
            <a:pPr marL="742950" indent="-742950">
              <a:buNone/>
            </a:pPr>
            <a:r>
              <a:rPr lang="en-US" sz="3600" b="1" dirty="0">
                <a:sym typeface="Wingdings" pitchFamily="2" charset="2"/>
              </a:rPr>
              <a:t>service </a:t>
            </a:r>
            <a:r>
              <a:rPr lang="en-US" sz="3600" b="1" dirty="0" err="1">
                <a:sym typeface="Wingdings" pitchFamily="2" charset="2"/>
              </a:rPr>
              <a:t>iptables</a:t>
            </a:r>
            <a:r>
              <a:rPr lang="en-US" sz="3600" b="1" dirty="0">
                <a:sym typeface="Wingdings" pitchFamily="2" charset="2"/>
              </a:rPr>
              <a:t> restart</a:t>
            </a:r>
          </a:p>
          <a:p>
            <a:pPr>
              <a:buNone/>
            </a:pPr>
            <a:r>
              <a:rPr lang="en-US" dirty="0"/>
              <a:t>This command will not allow source “192.168.1.5” to SSH destination “192.168.1.10”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IMP</a:t>
            </a:r>
            <a:r>
              <a:rPr lang="en-US" dirty="0">
                <a:sym typeface="Wingdings" pitchFamily="2" charset="2"/>
              </a:rPr>
              <a:t> DROP action is used when someone is logged in &amp; you want to terminate his connection immediately.</a:t>
            </a:r>
          </a:p>
          <a:p>
            <a:pPr>
              <a:buNone/>
            </a:pPr>
            <a:r>
              <a:rPr lang="en-US" b="1" u="sng" dirty="0">
                <a:sym typeface="Wingdings" pitchFamily="2" charset="2"/>
              </a:rPr>
              <a:t>Observation</a:t>
            </a:r>
            <a:r>
              <a:rPr lang="en-US" dirty="0">
                <a:sym typeface="Wingdings" pitchFamily="2" charset="2"/>
              </a:rPr>
              <a:t> 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For DROP it shows output as </a:t>
            </a:r>
            <a:r>
              <a:rPr lang="en-US" b="1" dirty="0">
                <a:sym typeface="Wingdings" pitchFamily="2" charset="2"/>
              </a:rPr>
              <a:t>“Connection Timeout”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For REJECT it shows output as </a:t>
            </a:r>
            <a:r>
              <a:rPr lang="en-US" b="1" dirty="0">
                <a:sym typeface="Wingdings" pitchFamily="2" charset="2"/>
              </a:rPr>
              <a:t>“Connection Refused”</a:t>
            </a:r>
          </a:p>
          <a:p>
            <a:pPr>
              <a:buNone/>
            </a:pPr>
            <a:r>
              <a:rPr lang="en-US" sz="3600" b="1" dirty="0" err="1">
                <a:sym typeface="Wingdings" pitchFamily="2" charset="2"/>
              </a:rPr>
              <a:t>iptables</a:t>
            </a:r>
            <a:r>
              <a:rPr lang="en-US" sz="3600" b="1" dirty="0">
                <a:sym typeface="Wingdings" pitchFamily="2" charset="2"/>
              </a:rPr>
              <a:t> –F </a:t>
            </a:r>
            <a:r>
              <a:rPr lang="en-US" dirty="0">
                <a:sym typeface="Wingdings" pitchFamily="2" charset="2"/>
              </a:rPr>
              <a:t>(used to flush IP rules)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To delete specific rule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Set the line numbers</a:t>
            </a:r>
          </a:p>
          <a:p>
            <a:pPr marL="514350" indent="-514350">
              <a:buNone/>
            </a:pPr>
            <a:r>
              <a:rPr lang="en-US" sz="3600" b="1" dirty="0" err="1"/>
              <a:t>iptables</a:t>
            </a:r>
            <a:r>
              <a:rPr lang="en-US" sz="3600" b="1" dirty="0"/>
              <a:t> –L –n --line-numbers </a:t>
            </a:r>
          </a:p>
          <a:p>
            <a:pPr marL="514350" indent="-514350">
              <a:buNone/>
            </a:pPr>
            <a:r>
              <a:rPr lang="en-US" dirty="0"/>
              <a:t>2) Check  the line no. of rule &amp; its Chain which you want to remove &amp; give command as;</a:t>
            </a:r>
          </a:p>
          <a:p>
            <a:pPr marL="514350" indent="-514350">
              <a:buNone/>
            </a:pPr>
            <a:r>
              <a:rPr lang="en-US" sz="3600" b="1" dirty="0" err="1"/>
              <a:t>iptables</a:t>
            </a:r>
            <a:r>
              <a:rPr lang="en-US" sz="3600" b="1" dirty="0"/>
              <a:t> –D INPUT 1</a:t>
            </a:r>
          </a:p>
          <a:p>
            <a:pPr marL="514350" indent="-514350">
              <a:buNone/>
            </a:pPr>
            <a:r>
              <a:rPr lang="en-US" sz="3600" b="1" dirty="0"/>
              <a:t>service </a:t>
            </a:r>
            <a:r>
              <a:rPr lang="en-US" sz="3600" b="1" dirty="0" err="1"/>
              <a:t>iptables</a:t>
            </a:r>
            <a:r>
              <a:rPr lang="en-US" sz="3600" b="1" dirty="0"/>
              <a:t> save</a:t>
            </a:r>
          </a:p>
          <a:p>
            <a:pPr marL="514350" indent="-514350">
              <a:buNone/>
            </a:pPr>
            <a:r>
              <a:rPr lang="en-US" sz="3600" b="1" dirty="0"/>
              <a:t>service </a:t>
            </a:r>
            <a:r>
              <a:rPr lang="en-US" sz="3600" b="1" dirty="0" err="1"/>
              <a:t>iptables</a:t>
            </a:r>
            <a:r>
              <a:rPr lang="en-US" sz="3600" b="1" dirty="0"/>
              <a:t> restart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iptables</a:t>
            </a:r>
            <a:r>
              <a:rPr lang="en-US" sz="4000" b="1" dirty="0"/>
              <a:t> –I INPUT ! –s 192.168.1.5 –d 192.168.1.10 –p </a:t>
            </a:r>
            <a:r>
              <a:rPr lang="en-US" sz="4000" b="1" dirty="0" err="1"/>
              <a:t>tcp</a:t>
            </a:r>
            <a:r>
              <a:rPr lang="en-US" sz="4000" b="1" dirty="0"/>
              <a:t> --</a:t>
            </a:r>
            <a:r>
              <a:rPr lang="en-US" sz="4000" b="1" dirty="0" err="1"/>
              <a:t>dport</a:t>
            </a:r>
            <a:r>
              <a:rPr lang="en-US" sz="4000" b="1" dirty="0"/>
              <a:t> 21 –j REJECT</a:t>
            </a:r>
          </a:p>
          <a:p>
            <a:pPr>
              <a:buNone/>
            </a:pPr>
            <a:r>
              <a:rPr lang="en-US" dirty="0"/>
              <a:t>[</a:t>
            </a:r>
            <a:r>
              <a:rPr lang="en-US" b="1" dirty="0"/>
              <a:t>“!” </a:t>
            </a:r>
            <a:r>
              <a:rPr lang="en-US" dirty="0"/>
              <a:t>says that SIP other than 192.168.1.5 will be rejected to do FTP with 192.168.1.10]</a:t>
            </a:r>
          </a:p>
          <a:p>
            <a:pPr>
              <a:buNone/>
            </a:pPr>
            <a:r>
              <a:rPr lang="en-US" dirty="0"/>
              <a:t>If ACCEPT is written in place of REJECT, it will accept all </a:t>
            </a:r>
            <a:r>
              <a:rPr lang="en-US" dirty="0" err="1"/>
              <a:t>all</a:t>
            </a:r>
            <a:r>
              <a:rPr lang="en-US" dirty="0"/>
              <a:t> other connection but will refuse 192.168.1.5</a:t>
            </a:r>
          </a:p>
          <a:p>
            <a:pPr>
              <a:buNone/>
            </a:pPr>
            <a:r>
              <a:rPr lang="en-US" dirty="0"/>
              <a:t>That is </a:t>
            </a:r>
            <a:r>
              <a:rPr lang="en-US" b="1" dirty="0"/>
              <a:t>“!”</a:t>
            </a:r>
            <a:r>
              <a:rPr lang="en-US" dirty="0"/>
              <a:t> stands for exclusion.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Linux Administration</vt:lpstr>
      <vt:lpstr>IP Tables  It is just like a system firewall to filter incoming &amp;  outgoing traffic from outside to your system.</vt:lpstr>
      <vt:lpstr>Filtering Chain </vt:lpstr>
      <vt:lpstr>Options used in Command </vt:lpstr>
      <vt:lpstr>PowerPoint Presentation</vt:lpstr>
      <vt:lpstr>PowerPoint Presentation</vt:lpstr>
      <vt:lpstr>PowerPoint Presentation</vt:lpstr>
      <vt:lpstr>To delete specific rule 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13</cp:revision>
  <dcterms:created xsi:type="dcterms:W3CDTF">2006-08-16T00:00:00Z</dcterms:created>
  <dcterms:modified xsi:type="dcterms:W3CDTF">2017-10-18T04:42:43Z</dcterms:modified>
</cp:coreProperties>
</file>