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Linux Server Administrator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SAMBA Server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To Share Users Home Dir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1)</a:t>
            </a:r>
            <a:r>
              <a:rPr lang="en-US" dirty="0" smtClean="0"/>
              <a:t>Same configuration as seen previously only at</a:t>
            </a:r>
          </a:p>
          <a:p>
            <a:pPr>
              <a:buNone/>
            </a:pPr>
            <a:r>
              <a:rPr lang="en-US" sz="3600" b="1" dirty="0" smtClean="0"/>
              <a:t> “ path = /home/&lt;username&gt;”</a:t>
            </a:r>
          </a:p>
          <a:p>
            <a:pPr>
              <a:buNone/>
            </a:pPr>
            <a:r>
              <a:rPr lang="en-US" dirty="0" smtClean="0"/>
              <a:t>If you want all users home directory</a:t>
            </a:r>
          </a:p>
          <a:p>
            <a:pPr>
              <a:buNone/>
            </a:pPr>
            <a:r>
              <a:rPr lang="en-US" sz="4000" b="1" dirty="0" smtClean="0"/>
              <a:t>“path= %g”</a:t>
            </a:r>
          </a:p>
          <a:p>
            <a:pPr>
              <a:buNone/>
            </a:pPr>
            <a:r>
              <a:rPr lang="en-US" b="1" dirty="0" smtClean="0"/>
              <a:t>2) </a:t>
            </a:r>
            <a:r>
              <a:rPr lang="en-US" b="1" dirty="0" err="1" smtClean="0"/>
              <a:t>chmod</a:t>
            </a:r>
            <a:r>
              <a:rPr lang="en-US" b="1" dirty="0" smtClean="0"/>
              <a:t> 757 /home/p1</a:t>
            </a:r>
          </a:p>
          <a:p>
            <a:pPr>
              <a:buNone/>
            </a:pPr>
            <a:r>
              <a:rPr lang="en-US" b="1" dirty="0" smtClean="0"/>
              <a:t>3) </a:t>
            </a:r>
            <a:r>
              <a:rPr lang="en-US" b="1" dirty="0" err="1" smtClean="0"/>
              <a:t>getsebool</a:t>
            </a:r>
            <a:r>
              <a:rPr lang="en-US" b="1" dirty="0" smtClean="0"/>
              <a:t> –a | </a:t>
            </a:r>
            <a:r>
              <a:rPr lang="en-US" b="1" dirty="0" err="1" smtClean="0"/>
              <a:t>grep</a:t>
            </a:r>
            <a:r>
              <a:rPr lang="en-US" b="1" dirty="0" smtClean="0"/>
              <a:t> samba</a:t>
            </a:r>
          </a:p>
          <a:p>
            <a:pPr>
              <a:buNone/>
            </a:pPr>
            <a:r>
              <a:rPr lang="en-US" b="1" dirty="0" smtClean="0"/>
              <a:t>4) </a:t>
            </a:r>
            <a:r>
              <a:rPr lang="en-US" dirty="0" smtClean="0"/>
              <a:t>Enable the entry</a:t>
            </a:r>
          </a:p>
          <a:p>
            <a:pPr>
              <a:buNone/>
            </a:pPr>
            <a:r>
              <a:rPr lang="en-US" b="1" dirty="0" err="1" smtClean="0"/>
              <a:t>setsebool</a:t>
            </a:r>
            <a:r>
              <a:rPr lang="en-US" b="1" dirty="0" smtClean="0"/>
              <a:t> –P </a:t>
            </a:r>
            <a:r>
              <a:rPr lang="en-US" b="1" dirty="0" err="1" smtClean="0"/>
              <a:t>samba_enable_home_dir</a:t>
            </a:r>
            <a:r>
              <a:rPr lang="en-US" b="1" dirty="0" smtClean="0"/>
              <a:t>=on</a:t>
            </a:r>
          </a:p>
          <a:p>
            <a:pPr>
              <a:buNone/>
            </a:pPr>
            <a:r>
              <a:rPr lang="en-US" dirty="0" smtClean="0"/>
              <a:t>Try to login &amp; check by “</a:t>
            </a:r>
            <a:r>
              <a:rPr lang="en-US" dirty="0" err="1" smtClean="0"/>
              <a:t>ls</a:t>
            </a:r>
            <a:r>
              <a:rPr lang="en-US" dirty="0" smtClean="0"/>
              <a:t>” command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Some </a:t>
            </a:r>
            <a:r>
              <a:rPr lang="en-US" b="1" dirty="0" smtClean="0"/>
              <a:t>Command Info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Samba is server to share directory hierarchies and printers with the client.</a:t>
            </a:r>
          </a:p>
          <a:p>
            <a:pPr>
              <a:buNone/>
            </a:pPr>
            <a:r>
              <a:rPr lang="en-US" dirty="0" smtClean="0"/>
              <a:t>A directory hierarchy or printer that samba shares between server &amp; client system is called a share.</a:t>
            </a:r>
          </a:p>
          <a:p>
            <a:pPr>
              <a:buNone/>
            </a:pPr>
            <a:r>
              <a:rPr lang="en-US" b="1" dirty="0" err="1" smtClean="0"/>
              <a:t>smbpasswd</a:t>
            </a:r>
            <a:r>
              <a:rPr lang="en-US" dirty="0" smtClean="0">
                <a:sym typeface="Wingdings" pitchFamily="2" charset="2"/>
              </a:rPr>
              <a:t> changes WinNT password hashes on samba.</a:t>
            </a:r>
          </a:p>
          <a:p>
            <a:pPr>
              <a:buNone/>
            </a:pPr>
            <a:r>
              <a:rPr lang="en-US" b="1" dirty="0" err="1" smtClean="0">
                <a:sym typeface="Wingdings" pitchFamily="2" charset="2"/>
              </a:rPr>
              <a:t>smbstatus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Displays information about current </a:t>
            </a:r>
            <a:r>
              <a:rPr lang="en-US" dirty="0" err="1" smtClean="0">
                <a:sym typeface="Wingdings" pitchFamily="2" charset="2"/>
              </a:rPr>
              <a:t>smbd</a:t>
            </a:r>
            <a:r>
              <a:rPr lang="en-US" dirty="0" smtClean="0">
                <a:sym typeface="Wingdings" pitchFamily="2" charset="2"/>
              </a:rPr>
              <a:t> connection.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smbclient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Display shares on samba server such as Win machine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Share </a:t>
            </a:r>
            <a:r>
              <a:rPr lang="en-US" dirty="0" smtClean="0">
                <a:sym typeface="Wingdings" pitchFamily="2" charset="2"/>
              </a:rPr>
              <a:t> Under Samba &amp; Windows an exported directory hierarchy is called share.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Workgroup</a:t>
            </a:r>
            <a:r>
              <a:rPr lang="en-US" dirty="0" smtClean="0">
                <a:sym typeface="Wingdings" pitchFamily="2" charset="2"/>
              </a:rPr>
              <a:t> Workgroup server belongs to set the name to server &amp; client.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Hosts allow </a:t>
            </a:r>
            <a:r>
              <a:rPr lang="en-US" dirty="0" smtClean="0">
                <a:sym typeface="Wingdings" pitchFamily="2" charset="2"/>
              </a:rPr>
              <a:t> Specifies host that are allowed to connect to samba server.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hosts deny </a:t>
            </a:r>
            <a:r>
              <a:rPr lang="en-US" dirty="0" smtClean="0">
                <a:sym typeface="Wingdings" pitchFamily="2" charset="2"/>
              </a:rPr>
              <a:t> Not allowed to connect to server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Path</a:t>
            </a:r>
            <a:r>
              <a:rPr lang="en-US" dirty="0" smtClean="0">
                <a:sym typeface="Wingdings" pitchFamily="2" charset="2"/>
              </a:rPr>
              <a:t>  Path of directory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Comment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A description of share shown when browsing from Windows.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Brows able </a:t>
            </a:r>
            <a:r>
              <a:rPr lang="en-US" dirty="0" smtClean="0">
                <a:sym typeface="Wingdings" pitchFamily="2" charset="2"/>
              </a:rPr>
              <a:t>Determines whether the share can be browsed.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read only </a:t>
            </a:r>
            <a:r>
              <a:rPr lang="en-US" dirty="0" smtClean="0">
                <a:sym typeface="Wingdings" pitchFamily="2" charset="2"/>
              </a:rPr>
              <a:t>Allows read only access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Writeable</a:t>
            </a:r>
            <a:r>
              <a:rPr lang="en-US" dirty="0" smtClean="0">
                <a:sym typeface="Wingdings" pitchFamily="2" charset="2"/>
              </a:rPr>
              <a:t> To allow read &amp; write access.</a:t>
            </a:r>
          </a:p>
          <a:p>
            <a:pPr>
              <a:buNone/>
            </a:pPr>
            <a:r>
              <a:rPr lang="en-US" b="1" dirty="0" err="1" smtClean="0">
                <a:sym typeface="Wingdings" pitchFamily="2" charset="2"/>
              </a:rPr>
              <a:t>testparm</a:t>
            </a:r>
            <a:r>
              <a:rPr lang="en-US" dirty="0" smtClean="0">
                <a:sym typeface="Wingdings" pitchFamily="2" charset="2"/>
              </a:rPr>
              <a:t>  To check syntax of “</a:t>
            </a:r>
            <a:r>
              <a:rPr lang="en-US" dirty="0" err="1" smtClean="0">
                <a:sym typeface="Wingdings" pitchFamily="2" charset="2"/>
              </a:rPr>
              <a:t>smb.conf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pPr>
              <a:buNone/>
            </a:pPr>
            <a:r>
              <a:rPr lang="en-US" b="1" dirty="0" err="1" smtClean="0">
                <a:sym typeface="Wingdings" pitchFamily="2" charset="2"/>
              </a:rPr>
              <a:t>smbclient</a:t>
            </a:r>
            <a:r>
              <a:rPr lang="en-US" b="1" dirty="0" smtClean="0">
                <a:sym typeface="Wingdings" pitchFamily="2" charset="2"/>
              </a:rPr>
              <a:t> –L local host </a:t>
            </a:r>
            <a:r>
              <a:rPr lang="en-US" dirty="0" smtClean="0">
                <a:sym typeface="Wingdings" pitchFamily="2" charset="2"/>
              </a:rPr>
              <a:t> with password shows restricted shares.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SAMBA Info.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Port no. </a:t>
            </a:r>
            <a:r>
              <a:rPr lang="en-US" b="1" dirty="0" smtClean="0">
                <a:sym typeface="Wingdings" pitchFamily="2" charset="2"/>
              </a:rPr>
              <a:t> 139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Main Configuration File  /etc/samba/</a:t>
            </a:r>
            <a:r>
              <a:rPr lang="en-US" b="1" dirty="0" err="1" smtClean="0">
                <a:sym typeface="Wingdings" pitchFamily="2" charset="2"/>
              </a:rPr>
              <a:t>smb.conf</a:t>
            </a: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Packages  samba*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Log  /</a:t>
            </a:r>
            <a:r>
              <a:rPr lang="en-US" b="1" dirty="0" err="1" smtClean="0">
                <a:sym typeface="Wingdings" pitchFamily="2" charset="2"/>
              </a:rPr>
              <a:t>var</a:t>
            </a:r>
            <a:r>
              <a:rPr lang="en-US" b="1" dirty="0" smtClean="0">
                <a:sym typeface="Wingdings" pitchFamily="2" charset="2"/>
              </a:rPr>
              <a:t>/log/samba.log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Service  </a:t>
            </a:r>
            <a:r>
              <a:rPr lang="en-US" b="1" dirty="0" err="1" smtClean="0">
                <a:sym typeface="Wingdings" pitchFamily="2" charset="2"/>
              </a:rPr>
              <a:t>smbd</a:t>
            </a: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SAMBA server is implemented for file sharing &amp; printer sharing among the </a:t>
            </a:r>
            <a:r>
              <a:rPr lang="en-US" dirty="0" err="1" smtClean="0">
                <a:sym typeface="Wingdings" pitchFamily="2" charset="2"/>
              </a:rPr>
              <a:t>linux</a:t>
            </a:r>
            <a:r>
              <a:rPr lang="en-US" dirty="0" smtClean="0">
                <a:sym typeface="Wingdings" pitchFamily="2" charset="2"/>
              </a:rPr>
              <a:t> &amp; windows machines. Where Win M/c are clients &amp; Linux M/c is Server. Implemented in 1992 developed from SMB/CIFS (Common Interface File System)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858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457200" y="762000"/>
            <a:ext cx="541867" cy="812800"/>
            <a:chOff x="1752600" y="2667000"/>
            <a:chExt cx="1219200" cy="1219200"/>
          </a:xfrm>
        </p:grpSpPr>
        <p:sp>
          <p:nvSpPr>
            <p:cNvPr id="6" name="Rounded Rectangle 5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295400" y="30480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57200" y="3124200"/>
            <a:ext cx="541867" cy="812800"/>
            <a:chOff x="1752600" y="2667000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ame Side Corner Rectangle 10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95400" y="48768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457200" y="4953000"/>
            <a:ext cx="541867" cy="812800"/>
            <a:chOff x="1752600" y="2667000"/>
            <a:chExt cx="1219200" cy="1219200"/>
          </a:xfrm>
        </p:grpSpPr>
        <p:sp>
          <p:nvSpPr>
            <p:cNvPr id="14" name="Rounded Rectangle 13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nip Same Side Corner Rectangle 14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010400" y="2209800"/>
            <a:ext cx="685800" cy="1628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7"/>
          <p:cNvGrpSpPr/>
          <p:nvPr/>
        </p:nvGrpSpPr>
        <p:grpSpPr>
          <a:xfrm>
            <a:off x="5562600" y="2438400"/>
            <a:ext cx="1219200" cy="1447800"/>
            <a:chOff x="1752600" y="2667000"/>
            <a:chExt cx="1219200" cy="1219200"/>
          </a:xfrm>
        </p:grpSpPr>
        <p:sp>
          <p:nvSpPr>
            <p:cNvPr id="18" name="Rounded Rectangle 17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Same Side Corner Rectangle 18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505200" y="29718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hape 25"/>
          <p:cNvCxnSpPr>
            <a:stCxn id="4" idx="3"/>
            <a:endCxn id="24" idx="0"/>
          </p:cNvCxnSpPr>
          <p:nvPr/>
        </p:nvCxnSpPr>
        <p:spPr>
          <a:xfrm>
            <a:off x="1600200" y="1143000"/>
            <a:ext cx="2476500" cy="182880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1600200" y="3124200"/>
            <a:ext cx="1905000" cy="114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2" idx="3"/>
            <a:endCxn id="24" idx="2"/>
          </p:cNvCxnSpPr>
          <p:nvPr/>
        </p:nvCxnSpPr>
        <p:spPr>
          <a:xfrm flipV="1">
            <a:off x="1600200" y="3505200"/>
            <a:ext cx="2476500" cy="182880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3"/>
            <a:endCxn id="18" idx="1"/>
          </p:cNvCxnSpPr>
          <p:nvPr/>
        </p:nvCxnSpPr>
        <p:spPr>
          <a:xfrm flipV="1">
            <a:off x="4648200" y="2936082"/>
            <a:ext cx="914400" cy="302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0" y="4038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SAMBA Server </a:t>
            </a:r>
          </a:p>
          <a:p>
            <a:r>
              <a:rPr lang="en-US" sz="2400" b="1" dirty="0" smtClean="0"/>
              <a:t>192.168.1.1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152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Win 98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2586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Win XP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4419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Win2k8 server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0" y="609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SMB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33600" y="2590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SMB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0" y="4724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SMB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Features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It is completely free</a:t>
            </a:r>
          </a:p>
          <a:p>
            <a:pPr marL="514350" indent="-514350">
              <a:buAutoNum type="arabicParenR"/>
            </a:pPr>
            <a:r>
              <a:rPr lang="en-US" dirty="0" smtClean="0"/>
              <a:t>High performance as compared to </a:t>
            </a:r>
            <a:r>
              <a:rPr lang="en-US" dirty="0" err="1" smtClean="0"/>
              <a:t>nfs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Highly scalable (It can be implemented on different O.S. like Unix, Linux &amp; win m/c)</a:t>
            </a:r>
          </a:p>
          <a:p>
            <a:pPr marL="514350" indent="-514350">
              <a:buAutoNum type="arabicParenR"/>
            </a:pPr>
            <a:r>
              <a:rPr lang="en-US" dirty="0" smtClean="0"/>
              <a:t>It is secured as compared to NFS</a:t>
            </a:r>
          </a:p>
          <a:p>
            <a:pPr marL="514350" indent="-514350">
              <a:buAutoNum type="arabicParenR"/>
            </a:pPr>
            <a:r>
              <a:rPr lang="en-US" dirty="0" smtClean="0"/>
              <a:t>Samba </a:t>
            </a:r>
            <a:r>
              <a:rPr lang="en-US" dirty="0" err="1" smtClean="0"/>
              <a:t>Ver</a:t>
            </a:r>
            <a:r>
              <a:rPr lang="en-US" dirty="0" smtClean="0"/>
              <a:t> 3.5.4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SAMBA </a:t>
            </a:r>
            <a:r>
              <a:rPr lang="en-US" b="1" dirty="0" err="1" smtClean="0"/>
              <a:t>Config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err="1" smtClean="0">
                <a:sym typeface="Wingdings" pitchFamily="2" charset="2"/>
              </a:rPr>
              <a:t>SELinux</a:t>
            </a:r>
            <a:r>
              <a:rPr lang="en-US" sz="2000" b="1" dirty="0" smtClean="0">
                <a:sym typeface="Wingdings" pitchFamily="2" charset="2"/>
              </a:rPr>
              <a:t> must be in Enforcing mode)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useradd</a:t>
            </a:r>
            <a:r>
              <a:rPr lang="en-US" b="1" dirty="0" smtClean="0"/>
              <a:t> john</a:t>
            </a:r>
          </a:p>
          <a:p>
            <a:pPr>
              <a:buNone/>
            </a:pPr>
            <a:r>
              <a:rPr lang="en-US" b="1" dirty="0" err="1" smtClean="0"/>
              <a:t>useradd</a:t>
            </a:r>
            <a:r>
              <a:rPr lang="en-US" b="1" dirty="0" smtClean="0"/>
              <a:t> p1</a:t>
            </a:r>
          </a:p>
          <a:p>
            <a:pPr>
              <a:buNone/>
            </a:pPr>
            <a:r>
              <a:rPr lang="en-US" b="1" dirty="0" err="1" smtClean="0"/>
              <a:t>useradd</a:t>
            </a:r>
            <a:r>
              <a:rPr lang="en-US" b="1" dirty="0" smtClean="0"/>
              <a:t> </a:t>
            </a:r>
            <a:r>
              <a:rPr lang="en-US" b="1" dirty="0" err="1" smtClean="0"/>
              <a:t>joe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useradd</a:t>
            </a:r>
            <a:r>
              <a:rPr lang="en-US" b="1" dirty="0" smtClean="0"/>
              <a:t> p2</a:t>
            </a:r>
          </a:p>
          <a:p>
            <a:pPr>
              <a:buNone/>
            </a:pPr>
            <a:r>
              <a:rPr lang="en-US" b="1" dirty="0" err="1" smtClean="0"/>
              <a:t>groupadd</a:t>
            </a:r>
            <a:r>
              <a:rPr lang="en-US" b="1" dirty="0" smtClean="0"/>
              <a:t> </a:t>
            </a:r>
            <a:r>
              <a:rPr lang="en-US" b="1" dirty="0" err="1" smtClean="0"/>
              <a:t>php</a:t>
            </a:r>
            <a:endParaRPr lang="en-US" b="1" dirty="0" smtClean="0"/>
          </a:p>
          <a:p>
            <a:pPr marL="514350" indent="-514350">
              <a:buAutoNum type="arabicParenR"/>
            </a:pPr>
            <a:r>
              <a:rPr lang="en-US" dirty="0" smtClean="0"/>
              <a:t>yum –y install samba*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redhat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err="1" smtClean="0"/>
              <a:t>chmod</a:t>
            </a:r>
            <a:r>
              <a:rPr lang="en-US" dirty="0" smtClean="0"/>
              <a:t> 757 /</a:t>
            </a:r>
            <a:r>
              <a:rPr lang="en-US" dirty="0" err="1" smtClean="0"/>
              <a:t>redhat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4) </a:t>
            </a:r>
            <a:r>
              <a:rPr lang="en-US" b="1" dirty="0" smtClean="0"/>
              <a:t>vim /etc/samba/</a:t>
            </a:r>
            <a:r>
              <a:rPr lang="en-US" b="1" dirty="0" err="1" smtClean="0"/>
              <a:t>smb.conf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workgroup = MYGROUP</a:t>
            </a:r>
          </a:p>
          <a:p>
            <a:pPr>
              <a:buNone/>
            </a:pPr>
            <a:r>
              <a:rPr lang="en-US" dirty="0" smtClean="0"/>
              <a:t>This should be same on all machines, now copy last 7 lines [public] &amp; paste them.</a:t>
            </a:r>
          </a:p>
          <a:p>
            <a:pPr>
              <a:buNone/>
            </a:pPr>
            <a:r>
              <a:rPr lang="en-US" b="1" dirty="0" smtClean="0"/>
              <a:t>[</a:t>
            </a:r>
            <a:r>
              <a:rPr lang="en-US" b="1" dirty="0" err="1" smtClean="0"/>
              <a:t>saipali</a:t>
            </a:r>
            <a:r>
              <a:rPr lang="en-US" b="1" dirty="0" smtClean="0"/>
              <a:t>] </a:t>
            </a:r>
          </a:p>
          <a:p>
            <a:pPr>
              <a:buNone/>
            </a:pPr>
            <a:r>
              <a:rPr lang="en-US" b="1" dirty="0" smtClean="0"/>
              <a:t>comment= </a:t>
            </a:r>
            <a:r>
              <a:rPr lang="en-US" b="1" dirty="0" err="1" smtClean="0"/>
              <a:t>sambashare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path= /</a:t>
            </a:r>
            <a:r>
              <a:rPr lang="en-US" b="1" dirty="0" err="1" smtClean="0"/>
              <a:t>redhat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public= yes</a:t>
            </a:r>
          </a:p>
          <a:p>
            <a:pPr>
              <a:buNone/>
            </a:pPr>
            <a:r>
              <a:rPr lang="en-US" b="1" dirty="0" err="1" smtClean="0"/>
              <a:t>browseable</a:t>
            </a:r>
            <a:r>
              <a:rPr lang="en-US" b="1" dirty="0" smtClean="0"/>
              <a:t>= yes</a:t>
            </a:r>
          </a:p>
          <a:p>
            <a:pPr>
              <a:buNone/>
            </a:pPr>
            <a:r>
              <a:rPr lang="en-US" b="1" dirty="0" smtClean="0"/>
              <a:t>writeable= yes</a:t>
            </a:r>
          </a:p>
          <a:p>
            <a:pPr>
              <a:buNone/>
            </a:pPr>
            <a:r>
              <a:rPr lang="en-US" b="1" dirty="0" smtClean="0"/>
              <a:t>read list= john </a:t>
            </a:r>
            <a:r>
              <a:rPr lang="en-US" dirty="0" smtClean="0"/>
              <a:t>	+</a:t>
            </a:r>
            <a:r>
              <a:rPr lang="en-US" dirty="0" err="1" smtClean="0"/>
              <a:t>php</a:t>
            </a:r>
            <a:r>
              <a:rPr lang="en-US" dirty="0" smtClean="0"/>
              <a:t> (to read only)</a:t>
            </a:r>
          </a:p>
          <a:p>
            <a:pPr>
              <a:buNone/>
            </a:pPr>
            <a:r>
              <a:rPr lang="en-US" b="1" dirty="0" smtClean="0"/>
              <a:t>write list= </a:t>
            </a:r>
            <a:r>
              <a:rPr lang="en-US" b="1" dirty="0" err="1" smtClean="0"/>
              <a:t>joe</a:t>
            </a:r>
            <a:r>
              <a:rPr lang="en-US" b="1" dirty="0" smtClean="0"/>
              <a:t> </a:t>
            </a:r>
            <a:r>
              <a:rPr lang="en-US" dirty="0" smtClean="0"/>
              <a:t>(to read &amp; write)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5) Check the context</a:t>
            </a:r>
          </a:p>
          <a:p>
            <a:pPr>
              <a:buNone/>
            </a:pPr>
            <a:r>
              <a:rPr lang="en-US" b="1" dirty="0" err="1" smtClean="0"/>
              <a:t>ls</a:t>
            </a:r>
            <a:r>
              <a:rPr lang="en-US" b="1" dirty="0" smtClean="0"/>
              <a:t> –</a:t>
            </a:r>
            <a:r>
              <a:rPr lang="en-US" b="1" dirty="0" err="1" smtClean="0"/>
              <a:t>ldZ</a:t>
            </a:r>
            <a:r>
              <a:rPr lang="en-US" b="1" dirty="0" smtClean="0"/>
              <a:t> /</a:t>
            </a:r>
            <a:r>
              <a:rPr lang="en-US" b="1" dirty="0" err="1" smtClean="0"/>
              <a:t>redhat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6) Put some data in /</a:t>
            </a:r>
            <a:r>
              <a:rPr lang="en-US" dirty="0" err="1" smtClean="0"/>
              <a:t>redhat</a:t>
            </a:r>
            <a:r>
              <a:rPr lang="en-US" dirty="0" smtClean="0"/>
              <a:t> directory</a:t>
            </a:r>
          </a:p>
          <a:p>
            <a:pPr>
              <a:buNone/>
            </a:pPr>
            <a:r>
              <a:rPr lang="en-US" b="1" dirty="0" smtClean="0"/>
              <a:t>7) </a:t>
            </a:r>
            <a:r>
              <a:rPr lang="en-US" b="1" dirty="0" err="1" smtClean="0"/>
              <a:t>chcon</a:t>
            </a:r>
            <a:r>
              <a:rPr lang="en-US" b="1" dirty="0" smtClean="0"/>
              <a:t> –</a:t>
            </a:r>
            <a:r>
              <a:rPr lang="en-US" b="1" dirty="0" err="1" smtClean="0"/>
              <a:t>Rt</a:t>
            </a:r>
            <a:r>
              <a:rPr lang="en-US" b="1" dirty="0" smtClean="0"/>
              <a:t> </a:t>
            </a:r>
            <a:r>
              <a:rPr lang="en-US" b="1" dirty="0" err="1" smtClean="0"/>
              <a:t>samba_share_t</a:t>
            </a:r>
            <a:r>
              <a:rPr lang="en-US" b="1" dirty="0" smtClean="0"/>
              <a:t> /</a:t>
            </a:r>
            <a:r>
              <a:rPr lang="en-US" b="1" dirty="0" err="1" smtClean="0"/>
              <a:t>redhat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8) service </a:t>
            </a:r>
            <a:r>
              <a:rPr lang="en-US" b="1" dirty="0" err="1" smtClean="0"/>
              <a:t>smb</a:t>
            </a:r>
            <a:r>
              <a:rPr lang="en-US" b="1" dirty="0" smtClean="0"/>
              <a:t> restart</a:t>
            </a:r>
          </a:p>
          <a:p>
            <a:pPr>
              <a:buNone/>
            </a:pPr>
            <a:r>
              <a:rPr lang="en-US" b="1" dirty="0" smtClean="0"/>
              <a:t>9) </a:t>
            </a:r>
            <a:r>
              <a:rPr lang="en-US" b="1" dirty="0" err="1" smtClean="0"/>
              <a:t>chkconfig</a:t>
            </a:r>
            <a:r>
              <a:rPr lang="en-US" b="1" dirty="0" smtClean="0"/>
              <a:t> samba on</a:t>
            </a:r>
          </a:p>
          <a:p>
            <a:pPr>
              <a:buNone/>
            </a:pPr>
            <a:r>
              <a:rPr lang="en-US" b="1" dirty="0" smtClean="0"/>
              <a:t>10) </a:t>
            </a:r>
            <a:r>
              <a:rPr lang="en-US" b="1" dirty="0" err="1" smtClean="0"/>
              <a:t>smbpasswd</a:t>
            </a:r>
            <a:r>
              <a:rPr lang="en-US" b="1" dirty="0" smtClean="0"/>
              <a:t> –a john</a:t>
            </a:r>
          </a:p>
          <a:p>
            <a:pPr>
              <a:buNone/>
            </a:pPr>
            <a:r>
              <a:rPr lang="en-US" dirty="0" smtClean="0"/>
              <a:t>Give password for SMB authentication</a:t>
            </a:r>
          </a:p>
          <a:p>
            <a:pPr>
              <a:buNone/>
            </a:pPr>
            <a:r>
              <a:rPr lang="en-US" b="1" dirty="0" smtClean="0"/>
              <a:t>11) </a:t>
            </a:r>
            <a:r>
              <a:rPr lang="en-US" b="1" dirty="0" err="1" smtClean="0"/>
              <a:t>smb</a:t>
            </a:r>
            <a:r>
              <a:rPr lang="en-US" b="1" dirty="0" smtClean="0"/>
              <a:t> –a </a:t>
            </a:r>
            <a:r>
              <a:rPr lang="en-US" b="1" dirty="0" err="1" smtClean="0"/>
              <a:t>joe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12) </a:t>
            </a:r>
            <a:r>
              <a:rPr lang="en-US" b="1" dirty="0" err="1" smtClean="0"/>
              <a:t>smb</a:t>
            </a:r>
            <a:r>
              <a:rPr lang="en-US" b="1" dirty="0" smtClean="0"/>
              <a:t> –a p1 &amp; </a:t>
            </a:r>
            <a:r>
              <a:rPr lang="en-US" b="1" dirty="0" err="1" smtClean="0"/>
              <a:t>smb</a:t>
            </a:r>
            <a:r>
              <a:rPr lang="en-US" b="1" dirty="0" smtClean="0"/>
              <a:t> –a p2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13) Verify by accessing </a:t>
            </a:r>
          </a:p>
          <a:p>
            <a:pPr>
              <a:buNone/>
            </a:pPr>
            <a:r>
              <a:rPr lang="en-US" b="1" dirty="0" err="1" smtClean="0"/>
              <a:t>smbclient</a:t>
            </a:r>
            <a:r>
              <a:rPr lang="en-US" b="1" dirty="0" smtClean="0"/>
              <a:t> //192.168.1.1/</a:t>
            </a:r>
            <a:r>
              <a:rPr lang="en-US" b="1" dirty="0" err="1" smtClean="0"/>
              <a:t>saipali</a:t>
            </a:r>
            <a:r>
              <a:rPr lang="en-US" b="1" dirty="0" smtClean="0"/>
              <a:t> –U &lt;username&gt;</a:t>
            </a:r>
          </a:p>
          <a:p>
            <a:pPr>
              <a:buNone/>
            </a:pPr>
            <a:r>
              <a:rPr lang="en-US" dirty="0" smtClean="0"/>
              <a:t>For anonymous user login</a:t>
            </a:r>
          </a:p>
          <a:p>
            <a:pPr>
              <a:buNone/>
            </a:pPr>
            <a:r>
              <a:rPr lang="en-US" b="1" dirty="0" err="1" smtClean="0"/>
              <a:t>smbclient</a:t>
            </a:r>
            <a:r>
              <a:rPr lang="en-US" b="1" dirty="0" smtClean="0"/>
              <a:t> –N //192.168.1.1/</a:t>
            </a:r>
            <a:r>
              <a:rPr lang="en-US" b="1" dirty="0" err="1" smtClean="0"/>
              <a:t>saipali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From Windows machine</a:t>
            </a:r>
          </a:p>
          <a:p>
            <a:pPr>
              <a:buNone/>
            </a:pPr>
            <a:r>
              <a:rPr lang="en-US" b="1" dirty="0" smtClean="0"/>
              <a:t>Start </a:t>
            </a:r>
            <a:r>
              <a:rPr lang="en-US" b="1" dirty="0" smtClean="0">
                <a:sym typeface="Wingdings" pitchFamily="2" charset="2"/>
              </a:rPr>
              <a:t> Run  \\192.168.1.1\saipali</a:t>
            </a:r>
          </a:p>
          <a:p>
            <a:pPr>
              <a:buNone/>
            </a:pPr>
            <a:r>
              <a:rPr lang="en-US" dirty="0" smtClean="0"/>
              <a:t>It will ask for username and password.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Restricted Access to Samba Dir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To allow specific IP machine to access SMB directory.</a:t>
            </a:r>
          </a:p>
          <a:p>
            <a:r>
              <a:rPr lang="en-US" b="1" dirty="0" smtClean="0"/>
              <a:t>vim /etc/samba/</a:t>
            </a:r>
            <a:r>
              <a:rPr lang="en-US" b="1" dirty="0" err="1" smtClean="0"/>
              <a:t>smb.conf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host allow= 192.168.1.10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allow all domain</a:t>
            </a:r>
          </a:p>
          <a:p>
            <a:pPr>
              <a:buNone/>
            </a:pPr>
            <a:r>
              <a:rPr lang="en-US" b="1" dirty="0" smtClean="0"/>
              <a:t>host allow= 192.168.1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592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Linux Server Administrator</vt:lpstr>
      <vt:lpstr>SAMBA Info. </vt:lpstr>
      <vt:lpstr>Slide 3</vt:lpstr>
      <vt:lpstr>Features </vt:lpstr>
      <vt:lpstr>SAMBA Config (SELinux must be in Enforcing mode)</vt:lpstr>
      <vt:lpstr>Slide 6</vt:lpstr>
      <vt:lpstr>Slide 7</vt:lpstr>
      <vt:lpstr>Slide 8</vt:lpstr>
      <vt:lpstr>Restricted Access to Samba Dir </vt:lpstr>
      <vt:lpstr>To Share Users Home Dir </vt:lpstr>
      <vt:lpstr>Some Command Info 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Server Administrator</dc:title>
  <dc:creator>pc</dc:creator>
  <cp:lastModifiedBy>pc</cp:lastModifiedBy>
  <cp:revision>20</cp:revision>
  <dcterms:created xsi:type="dcterms:W3CDTF">2006-08-16T00:00:00Z</dcterms:created>
  <dcterms:modified xsi:type="dcterms:W3CDTF">2013-08-05T16:25:13Z</dcterms:modified>
</cp:coreProperties>
</file>