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14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u="sng" dirty="0" smtClean="0"/>
              <a:t>Linux </a:t>
            </a:r>
            <a:endParaRPr lang="en-US" sz="54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u="sng" dirty="0" smtClean="0">
                <a:solidFill>
                  <a:schemeClr val="tx1"/>
                </a:solidFill>
              </a:rPr>
              <a:t>Command Line Paths</a:t>
            </a:r>
            <a:endParaRPr lang="en-US" sz="3600" b="1" u="sng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u="sng" dirty="0" smtClean="0"/>
              <a:t>Two types of Assigning path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b="1" dirty="0" smtClean="0"/>
              <a:t>Absolute Path- It starts with “/” (Root Directory) &amp; ends on the desired location. If you want to reach any file or Dir in </a:t>
            </a:r>
            <a:r>
              <a:rPr lang="en-US" b="1" dirty="0" err="1" smtClean="0"/>
              <a:t>linux</a:t>
            </a:r>
            <a:r>
              <a:rPr lang="en-US" b="1" dirty="0" smtClean="0"/>
              <a:t> by absolute </a:t>
            </a:r>
            <a:r>
              <a:rPr lang="en-US" b="1" dirty="0" err="1" smtClean="0"/>
              <a:t>path,you</a:t>
            </a:r>
            <a:r>
              <a:rPr lang="en-US" b="1" dirty="0" smtClean="0"/>
              <a:t> have to start from top to bottom, means from “/” to required file or Dir.</a:t>
            </a:r>
          </a:p>
          <a:p>
            <a:pPr marL="514350" indent="-514350">
              <a:buNone/>
            </a:pPr>
            <a:r>
              <a:rPr lang="en-US" b="1" dirty="0" smtClean="0"/>
              <a:t>Ex- </a:t>
            </a:r>
            <a:r>
              <a:rPr lang="en-US" b="1" dirty="0" err="1" smtClean="0"/>
              <a:t>cd</a:t>
            </a:r>
            <a:r>
              <a:rPr lang="en-US" b="1" dirty="0" smtClean="0"/>
              <a:t> /home/</a:t>
            </a:r>
            <a:r>
              <a:rPr lang="en-US" b="1" dirty="0" err="1" smtClean="0"/>
              <a:t>abhi</a:t>
            </a:r>
            <a:r>
              <a:rPr lang="en-US" b="1" dirty="0" smtClean="0"/>
              <a:t>/xyz</a:t>
            </a:r>
          </a:p>
          <a:p>
            <a:pPr marL="514350" indent="-514350">
              <a:buNone/>
            </a:pPr>
            <a:r>
              <a:rPr lang="en-US" b="1" dirty="0" smtClean="0"/>
              <a:t>We do not have to think about our current location.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marL="514350" indent="-514350">
              <a:buFont typeface="+mj-lt"/>
              <a:buAutoNum type="arabicParenR" startAt="2"/>
            </a:pPr>
            <a:r>
              <a:rPr lang="en-US" b="1" dirty="0" smtClean="0"/>
              <a:t>Relative Path- In this you have to go through steps &amp; you cannot jump from one location to other directly without thinking of current location.</a:t>
            </a:r>
          </a:p>
          <a:p>
            <a:pPr marL="514350" indent="-514350">
              <a:buNone/>
            </a:pPr>
            <a:r>
              <a:rPr lang="en-US" b="1" dirty="0" smtClean="0"/>
              <a:t>It starts from current location &amp; ends on desired location. Some symbols are used for determining paths.</a:t>
            </a:r>
          </a:p>
          <a:p>
            <a:pPr marL="514350" indent="-514350"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pPr algn="l"/>
            <a:r>
              <a:rPr lang="en-US" b="1" u="sng" dirty="0" smtClean="0"/>
              <a:t>Symbols used-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b="1" dirty="0" smtClean="0"/>
              <a:t>“ </a:t>
            </a:r>
            <a:r>
              <a:rPr lang="en-US" sz="4000" b="1" dirty="0" smtClean="0"/>
              <a:t>.</a:t>
            </a:r>
            <a:r>
              <a:rPr lang="en-US" b="1" dirty="0" smtClean="0"/>
              <a:t> ” </a:t>
            </a:r>
            <a:r>
              <a:rPr lang="en-US" b="1" dirty="0" smtClean="0">
                <a:sym typeface="Wingdings" pitchFamily="2" charset="2"/>
              </a:rPr>
              <a:t>Stores absolute path of current directory.</a:t>
            </a:r>
          </a:p>
          <a:p>
            <a:pPr marL="514350" indent="-514350">
              <a:buFont typeface="+mj-lt"/>
              <a:buAutoNum type="arabicParenR"/>
            </a:pPr>
            <a:r>
              <a:rPr lang="en-US" b="1" dirty="0" smtClean="0">
                <a:sym typeface="Wingdings" pitchFamily="2" charset="2"/>
              </a:rPr>
              <a:t>“ </a:t>
            </a:r>
            <a:r>
              <a:rPr lang="en-US" sz="4000" b="1" dirty="0" smtClean="0">
                <a:sym typeface="Wingdings" pitchFamily="2" charset="2"/>
              </a:rPr>
              <a:t>..</a:t>
            </a:r>
            <a:r>
              <a:rPr lang="en-US" b="1" dirty="0" smtClean="0">
                <a:sym typeface="Wingdings" pitchFamily="2" charset="2"/>
              </a:rPr>
              <a:t> ”  Stores absolute path of parent directory (Previous directory)</a:t>
            </a:r>
          </a:p>
          <a:p>
            <a:pPr marL="514350" indent="-514350">
              <a:buFont typeface="+mj-lt"/>
              <a:buAutoNum type="arabicParenR"/>
            </a:pPr>
            <a:r>
              <a:rPr lang="en-US" b="1" dirty="0" smtClean="0">
                <a:sym typeface="Wingdings" pitchFamily="2" charset="2"/>
              </a:rPr>
              <a:t>“ – ” Stores absolute path of previous working directory ( Just like swap)</a:t>
            </a:r>
          </a:p>
          <a:p>
            <a:pPr marL="514350" indent="-514350">
              <a:buFont typeface="+mj-lt"/>
              <a:buAutoNum type="arabicParenR"/>
            </a:pPr>
            <a:r>
              <a:rPr lang="en-US" b="1" dirty="0" smtClean="0">
                <a:sym typeface="Wingdings" pitchFamily="2" charset="2"/>
              </a:rPr>
              <a:t>“ ~ ”  Stores absolute path of home directory.</a:t>
            </a: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algn="l"/>
            <a:r>
              <a:rPr lang="en-US" b="1" u="sng" dirty="0" smtClean="0"/>
              <a:t>General Syntax of Command-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52578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&lt;Command Name&gt;   -/--   [options]    [Argument]</a:t>
            </a:r>
          </a:p>
          <a:p>
            <a:pPr>
              <a:buNone/>
            </a:pPr>
            <a:r>
              <a:rPr lang="en-US" b="1" dirty="0" smtClean="0"/>
              <a:t>			</a:t>
            </a:r>
            <a:r>
              <a:rPr lang="en-US" sz="4000" b="1" dirty="0" err="1" smtClean="0"/>
              <a:t>ls</a:t>
            </a:r>
            <a:endParaRPr lang="en-US" sz="4000" b="1" dirty="0" smtClean="0"/>
          </a:p>
          <a:p>
            <a:pPr>
              <a:buNone/>
            </a:pPr>
            <a:endParaRPr lang="en-US" sz="4000" b="1" dirty="0" smtClean="0"/>
          </a:p>
          <a:p>
            <a:pPr>
              <a:buNone/>
            </a:pPr>
            <a:r>
              <a:rPr lang="en-US" sz="4000" b="1" dirty="0" smtClean="0"/>
              <a:t>			</a:t>
            </a:r>
            <a:r>
              <a:rPr lang="en-US" sz="4000" b="1" dirty="0" err="1" smtClean="0"/>
              <a:t>ls</a:t>
            </a:r>
            <a:r>
              <a:rPr lang="en-US" sz="4000" b="1" dirty="0" smtClean="0"/>
              <a:t>		-	     l</a:t>
            </a:r>
          </a:p>
          <a:p>
            <a:pPr>
              <a:buNone/>
            </a:pPr>
            <a:endParaRPr lang="en-US" sz="4000" b="1" dirty="0" smtClean="0"/>
          </a:p>
          <a:p>
            <a:pPr>
              <a:buNone/>
            </a:pPr>
            <a:r>
              <a:rPr lang="en-US" sz="4000" b="1" dirty="0" smtClean="0"/>
              <a:t>			</a:t>
            </a:r>
            <a:r>
              <a:rPr lang="en-US" sz="4000" b="1" dirty="0" err="1" smtClean="0"/>
              <a:t>ls</a:t>
            </a:r>
            <a:r>
              <a:rPr lang="en-US" sz="4000" b="1" dirty="0" smtClean="0"/>
              <a:t>		-	    al		/root</a:t>
            </a:r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>
              <a:buNone/>
            </a:pPr>
            <a:r>
              <a:rPr lang="en-US" sz="4000" b="1" dirty="0" smtClean="0"/>
              <a:t>[Options]- </a:t>
            </a:r>
            <a:r>
              <a:rPr lang="en-US" dirty="0" smtClean="0"/>
              <a:t>It can be Numbers, </a:t>
            </a:r>
            <a:r>
              <a:rPr lang="en-US" dirty="0" err="1" smtClean="0"/>
              <a:t>Aplhabets</a:t>
            </a:r>
            <a:r>
              <a:rPr lang="en-US" dirty="0" smtClean="0"/>
              <a:t> (a-z) (A-Z) or Strings.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4000" b="1" dirty="0" smtClean="0"/>
              <a:t>[Argument]- </a:t>
            </a:r>
            <a:r>
              <a:rPr lang="en-US" dirty="0" smtClean="0"/>
              <a:t>It may be Directory Name or File Name.</a:t>
            </a:r>
            <a:endParaRPr lang="en-US" sz="4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1916</TotalTime>
  <Words>216</Words>
  <Application>Microsoft Office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Linux </vt:lpstr>
      <vt:lpstr>Two types of Assigning path</vt:lpstr>
      <vt:lpstr>Slide 3</vt:lpstr>
      <vt:lpstr>Symbols used-</vt:lpstr>
      <vt:lpstr>General Syntax of Command-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</dc:title>
  <dc:creator>pc</dc:creator>
  <cp:lastModifiedBy>91855</cp:lastModifiedBy>
  <cp:revision>61</cp:revision>
  <dcterms:created xsi:type="dcterms:W3CDTF">2006-08-16T00:00:00Z</dcterms:created>
  <dcterms:modified xsi:type="dcterms:W3CDTF">2021-03-12T15:56:43Z</dcterms:modified>
</cp:coreProperties>
</file>