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Linux Administration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tx1"/>
                </a:solidFill>
              </a:rPr>
              <a:t>User Related Files</a:t>
            </a:r>
            <a:endParaRPr lang="en-US" sz="4000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Every user created consist of four main files as given below;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sz="3600" b="1" dirty="0" smtClean="0"/>
              <a:t>.</a:t>
            </a:r>
            <a:r>
              <a:rPr lang="en-US" sz="3600" b="1" dirty="0" err="1" smtClean="0"/>
              <a:t>bash_profile</a:t>
            </a:r>
            <a:r>
              <a:rPr lang="en-US" sz="3600" b="1" dirty="0" smtClean="0"/>
              <a:t> </a:t>
            </a:r>
            <a:r>
              <a:rPr lang="en-US" sz="3600" b="1" dirty="0" smtClean="0">
                <a:sym typeface="Wingdings" pitchFamily="2" charset="2"/>
              </a:rPr>
              <a:t>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			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It maintains the user profile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When user login, the file run &amp; call .</a:t>
            </a:r>
            <a:r>
              <a:rPr lang="en-US" dirty="0" err="1" smtClean="0">
                <a:sym typeface="Wingdings" pitchFamily="2" charset="2"/>
              </a:rPr>
              <a:t>bashrc</a:t>
            </a:r>
            <a:r>
              <a:rPr lang="en-US" dirty="0" smtClean="0">
                <a:sym typeface="Wingdings" pitchFamily="2" charset="2"/>
              </a:rPr>
              <a:t> file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2) .</a:t>
            </a:r>
            <a:r>
              <a:rPr lang="en-US" sz="3600" b="1" dirty="0" err="1" smtClean="0"/>
              <a:t>bashrc</a:t>
            </a:r>
            <a:r>
              <a:rPr lang="en-US" sz="3600" b="1" dirty="0" smtClean="0"/>
              <a:t> </a:t>
            </a:r>
            <a:r>
              <a:rPr lang="en-US" sz="3600" b="1" dirty="0" smtClean="0">
                <a:sym typeface="Wingdings" pitchFamily="2" charset="2"/>
              </a:rPr>
              <a:t> 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Contain paths of command that can be executed by the user.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Also consist of aliases of the commands.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3) .</a:t>
            </a:r>
            <a:r>
              <a:rPr lang="en-US" sz="3600" b="1" dirty="0" err="1" smtClean="0"/>
              <a:t>bash_history</a:t>
            </a:r>
            <a:r>
              <a:rPr lang="en-US" sz="3600" b="1" dirty="0" smtClean="0"/>
              <a:t> </a:t>
            </a:r>
            <a:r>
              <a:rPr lang="en-US" sz="3600" b="1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History of commands that are executed by the user.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Storage of file is dependent on history size environmental variable.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This file is created after user login, execute commands and logout first time through his user account.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4) .</a:t>
            </a:r>
            <a:r>
              <a:rPr lang="en-US" sz="3600" b="1" dirty="0" err="1" smtClean="0"/>
              <a:t>bash_logout</a:t>
            </a:r>
            <a:r>
              <a:rPr lang="en-US" sz="3600" b="1" dirty="0" smtClean="0"/>
              <a:t> </a:t>
            </a:r>
            <a:r>
              <a:rPr lang="en-US" sz="3600" b="1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this file we have to mention settings of what action is to be taken when user is logged out.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Generally this file is empty.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pPr algn="l"/>
            <a:r>
              <a:rPr lang="en-US" b="1" u="sng" dirty="0" smtClean="0"/>
              <a:t>Important Info.</a:t>
            </a:r>
            <a:r>
              <a:rPr lang="en-US" b="1" dirty="0" smtClean="0"/>
              <a:t> 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Except </a:t>
            </a:r>
            <a:r>
              <a:rPr lang="en-US" b="1" dirty="0" smtClean="0"/>
              <a:t>.</a:t>
            </a:r>
            <a:r>
              <a:rPr lang="en-US" b="1" dirty="0" err="1" smtClean="0"/>
              <a:t>bash_history</a:t>
            </a:r>
            <a:r>
              <a:rPr lang="en-US" b="1" dirty="0" smtClean="0"/>
              <a:t> </a:t>
            </a:r>
            <a:r>
              <a:rPr lang="en-US" dirty="0" smtClean="0"/>
              <a:t>file all other 3 files are copied to the user home directory from </a:t>
            </a:r>
            <a:r>
              <a:rPr lang="en-US" b="1" dirty="0" smtClean="0"/>
              <a:t>/etc/</a:t>
            </a:r>
            <a:r>
              <a:rPr lang="en-US" b="1" dirty="0" err="1" smtClean="0"/>
              <a:t>skel</a:t>
            </a:r>
            <a:r>
              <a:rPr lang="en-US" b="1" dirty="0" smtClean="0"/>
              <a:t> </a:t>
            </a:r>
            <a:r>
              <a:rPr lang="en-US" dirty="0" smtClean="0"/>
              <a:t>directory.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Changes made to this file are restricted to that particular user only.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If you want to define any rule or configuration for every user within the system we can edit the global files </a:t>
            </a:r>
            <a:r>
              <a:rPr lang="en-US" b="1" dirty="0" smtClean="0"/>
              <a:t>/etc/</a:t>
            </a:r>
            <a:r>
              <a:rPr lang="en-US" b="1" dirty="0" err="1" smtClean="0"/>
              <a:t>bashrc</a:t>
            </a:r>
            <a:r>
              <a:rPr lang="en-US" b="1" dirty="0" smtClean="0"/>
              <a:t> </a:t>
            </a:r>
            <a:r>
              <a:rPr lang="en-US" dirty="0" smtClean="0"/>
              <a:t>&amp; </a:t>
            </a:r>
            <a:r>
              <a:rPr lang="en-US" b="1" dirty="0" smtClean="0"/>
              <a:t>/etc/profile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All the four files </a:t>
            </a:r>
            <a:r>
              <a:rPr lang="en-US" b="1" dirty="0" smtClean="0"/>
              <a:t>/etc/</a:t>
            </a:r>
            <a:r>
              <a:rPr lang="en-US" b="1" dirty="0" err="1" smtClean="0"/>
              <a:t>bashrc</a:t>
            </a:r>
            <a:r>
              <a:rPr lang="en-US" b="1" dirty="0" smtClean="0"/>
              <a:t>, /etc/profile, .</a:t>
            </a:r>
            <a:r>
              <a:rPr lang="en-US" b="1" dirty="0" err="1" smtClean="0"/>
              <a:t>bashrc</a:t>
            </a:r>
            <a:r>
              <a:rPr lang="en-US" b="1" dirty="0" smtClean="0"/>
              <a:t> &amp; .</a:t>
            </a:r>
            <a:r>
              <a:rPr lang="en-US" b="1" dirty="0" err="1" smtClean="0"/>
              <a:t>bash_profile</a:t>
            </a:r>
            <a:r>
              <a:rPr lang="en-US" b="1" dirty="0" smtClean="0"/>
              <a:t> </a:t>
            </a:r>
            <a:r>
              <a:rPr lang="en-US" dirty="0" smtClean="0"/>
              <a:t>except </a:t>
            </a:r>
            <a:r>
              <a:rPr lang="en-US" b="1" dirty="0" smtClean="0"/>
              <a:t>.</a:t>
            </a:r>
            <a:r>
              <a:rPr lang="en-US" b="1" dirty="0" err="1" smtClean="0"/>
              <a:t>bash_history</a:t>
            </a:r>
            <a:r>
              <a:rPr lang="en-US" b="1" dirty="0" smtClean="0"/>
              <a:t> &amp; .</a:t>
            </a:r>
            <a:r>
              <a:rPr lang="en-US" b="1" dirty="0" err="1" smtClean="0"/>
              <a:t>bash_logout</a:t>
            </a:r>
            <a:r>
              <a:rPr lang="en-US" b="1" dirty="0" smtClean="0"/>
              <a:t> </a:t>
            </a:r>
            <a:r>
              <a:rPr lang="en-US" dirty="0" smtClean="0"/>
              <a:t>are executed whenever user login to system.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execution sequence is </a:t>
            </a:r>
          </a:p>
          <a:p>
            <a:pPr marL="514350" indent="-514350">
              <a:buAutoNum type="arabicParenR"/>
            </a:pPr>
            <a:r>
              <a:rPr lang="en-US" b="1" dirty="0" smtClean="0"/>
              <a:t>/etc/profile</a:t>
            </a:r>
          </a:p>
          <a:p>
            <a:pPr marL="514350" indent="-514350">
              <a:buAutoNum type="arabicParenR"/>
            </a:pPr>
            <a:r>
              <a:rPr lang="en-US" b="1" dirty="0" smtClean="0"/>
              <a:t>/etc/</a:t>
            </a:r>
            <a:r>
              <a:rPr lang="en-US" b="1" dirty="0" err="1" smtClean="0"/>
              <a:t>bashrc</a:t>
            </a:r>
            <a:endParaRPr lang="en-US" b="1" dirty="0" smtClean="0"/>
          </a:p>
          <a:p>
            <a:pPr marL="514350" indent="-514350">
              <a:buAutoNum type="arabicParenR"/>
            </a:pPr>
            <a:r>
              <a:rPr lang="en-US" b="1" dirty="0" smtClean="0"/>
              <a:t>.</a:t>
            </a:r>
            <a:r>
              <a:rPr lang="en-US" b="1" dirty="0" err="1" smtClean="0"/>
              <a:t>bashrc_profile</a:t>
            </a:r>
            <a:endParaRPr lang="en-US" b="1" dirty="0" smtClean="0"/>
          </a:p>
          <a:p>
            <a:pPr marL="514350" indent="-514350">
              <a:buAutoNum type="arabicParenR"/>
            </a:pPr>
            <a:r>
              <a:rPr lang="en-US" b="1" dirty="0" smtClean="0"/>
              <a:t>.</a:t>
            </a:r>
            <a:r>
              <a:rPr lang="en-US" b="1" dirty="0" err="1" smtClean="0"/>
              <a:t>bashrc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Linux Administration</vt:lpstr>
      <vt:lpstr>Every user created consist of four main files as given below;</vt:lpstr>
      <vt:lpstr>Slide 3</vt:lpstr>
      <vt:lpstr>Slide 4</vt:lpstr>
      <vt:lpstr>Slide 5</vt:lpstr>
      <vt:lpstr>Important Info. -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>pc</dc:creator>
  <cp:lastModifiedBy>pc</cp:lastModifiedBy>
  <cp:revision>8</cp:revision>
  <dcterms:created xsi:type="dcterms:W3CDTF">2006-08-16T00:00:00Z</dcterms:created>
  <dcterms:modified xsi:type="dcterms:W3CDTF">2013-07-18T12:27:14Z</dcterms:modified>
</cp:coreProperties>
</file>