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/>
              <a:t>Linux Administration</a:t>
            </a:r>
            <a:endParaRPr lang="en-US" sz="4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</a:rPr>
              <a:t>Groups</a:t>
            </a:r>
            <a:endParaRPr lang="en-US" sz="4000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 smtClean="0"/>
              <a:t>Group -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group is container of well collected users in order to perform specific operations.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There are two types;</a:t>
            </a:r>
          </a:p>
          <a:p>
            <a:pPr marL="514350" indent="-514350">
              <a:buAutoNum type="arabicParenR"/>
            </a:pPr>
            <a:r>
              <a:rPr lang="en-US" b="1" dirty="0" smtClean="0"/>
              <a:t>Primary Group</a:t>
            </a:r>
          </a:p>
          <a:p>
            <a:pPr marL="514350" indent="-514350">
              <a:buAutoNum type="arabicParenR"/>
            </a:pPr>
            <a:r>
              <a:rPr lang="en-US" b="1" dirty="0" smtClean="0"/>
              <a:t>Supplementary Group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Primary group -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is created with the User creation.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is default group of particular user.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contains same name &amp; GID as that of username &amp; UID respectively.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user can have one primary group.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 smtClean="0"/>
              <a:t>Supplementary Group -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Except primary group, all other groups of which user is the member are the supplementary groups for that user.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user can have any number of supplementary groups.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Where is the group Info.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group information is present in two files;</a:t>
            </a:r>
          </a:p>
          <a:p>
            <a:pPr marL="514350" indent="-514350">
              <a:buAutoNum type="arabicParenR"/>
            </a:pPr>
            <a:r>
              <a:rPr lang="en-US" sz="3600" b="1" dirty="0" smtClean="0"/>
              <a:t>/etc/group</a:t>
            </a:r>
          </a:p>
          <a:p>
            <a:pPr marL="514350" indent="-514350">
              <a:buAutoNum type="arabicParenR"/>
            </a:pPr>
            <a:r>
              <a:rPr lang="en-US" sz="3600" b="1" dirty="0" smtClean="0"/>
              <a:t>/etc/</a:t>
            </a:r>
            <a:r>
              <a:rPr lang="en-US" sz="3600" b="1" dirty="0" err="1" smtClean="0"/>
              <a:t>gshadow</a:t>
            </a:r>
            <a:endParaRPr lang="en-US" sz="3600" b="1" dirty="0" smtClean="0"/>
          </a:p>
          <a:p>
            <a:pPr marL="514350" indent="-514350">
              <a:buFont typeface="Wingdings" pitchFamily="2" charset="2"/>
              <a:buChar char="Ø"/>
            </a:pPr>
            <a:endParaRPr lang="en-US" sz="3600" b="1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US" sz="3600" b="1" dirty="0" smtClean="0"/>
              <a:t>It consist of info regarding Group name, GID, Group password, Group members (users related to the group),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How to create Group -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81600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To create a group &amp; set password to it, the commands are;</a:t>
            </a:r>
          </a:p>
          <a:p>
            <a:pPr>
              <a:buNone/>
            </a:pPr>
            <a:r>
              <a:rPr lang="en-US" sz="4000" b="1" dirty="0" err="1" smtClean="0"/>
              <a:t>groupadd</a:t>
            </a:r>
            <a:r>
              <a:rPr lang="en-US" sz="4000" b="1" dirty="0" smtClean="0"/>
              <a:t> &lt;</a:t>
            </a:r>
            <a:r>
              <a:rPr lang="en-US" sz="4000" b="1" dirty="0" err="1" smtClean="0"/>
              <a:t>groupname</a:t>
            </a:r>
            <a:r>
              <a:rPr lang="en-US" sz="4000" b="1" dirty="0" smtClean="0"/>
              <a:t>&gt;</a:t>
            </a:r>
          </a:p>
          <a:p>
            <a:pPr>
              <a:buNone/>
            </a:pPr>
            <a:r>
              <a:rPr lang="en-US" sz="4000" b="1" dirty="0" err="1" smtClean="0"/>
              <a:t>gpasswd</a:t>
            </a:r>
            <a:r>
              <a:rPr lang="en-US" sz="4000" b="1" dirty="0" smtClean="0"/>
              <a:t> &lt;</a:t>
            </a:r>
            <a:r>
              <a:rPr lang="en-US" sz="4000" b="1" dirty="0" err="1" smtClean="0"/>
              <a:t>groupname</a:t>
            </a:r>
            <a:r>
              <a:rPr lang="en-US" sz="4000" b="1" dirty="0" smtClean="0"/>
              <a:t>&gt;</a:t>
            </a:r>
          </a:p>
          <a:p>
            <a:pPr>
              <a:buNone/>
            </a:pPr>
            <a:endParaRPr lang="en-US" sz="4000" b="1" dirty="0" smtClean="0"/>
          </a:p>
          <a:p>
            <a:pPr>
              <a:buNone/>
            </a:pPr>
            <a:r>
              <a:rPr lang="en-US" sz="3600" dirty="0" smtClean="0"/>
              <a:t>To check use </a:t>
            </a:r>
            <a:r>
              <a:rPr lang="en-US" sz="3600" b="1" dirty="0" smtClean="0"/>
              <a:t>“cat /etc/group” </a:t>
            </a:r>
            <a:r>
              <a:rPr lang="en-US" sz="3600" dirty="0" smtClean="0"/>
              <a:t>&amp;</a:t>
            </a:r>
          </a:p>
          <a:p>
            <a:pPr>
              <a:buNone/>
            </a:pPr>
            <a:r>
              <a:rPr lang="en-US" sz="3600" dirty="0" smtClean="0"/>
              <a:t> </a:t>
            </a:r>
            <a:r>
              <a:rPr lang="en-US" sz="3600" b="1" dirty="0" smtClean="0"/>
              <a:t>“cat /etc/</a:t>
            </a:r>
            <a:r>
              <a:rPr lang="en-US" sz="3600" b="1" dirty="0" err="1" smtClean="0"/>
              <a:t>gshadow</a:t>
            </a:r>
            <a:r>
              <a:rPr lang="en-US" sz="3600" b="1" dirty="0" smtClean="0"/>
              <a:t>”</a:t>
            </a:r>
            <a:endParaRPr lang="en-US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To add User to a group </a:t>
            </a:r>
            <a:r>
              <a:rPr lang="en-US" sz="3600" dirty="0" smtClean="0">
                <a:sym typeface="Wingdings" pitchFamily="2" charset="2"/>
              </a:rPr>
              <a:t></a:t>
            </a:r>
            <a:endParaRPr lang="en-US" sz="3600" dirty="0" smtClean="0"/>
          </a:p>
          <a:p>
            <a:pPr>
              <a:buNone/>
            </a:pPr>
            <a:r>
              <a:rPr lang="en-US" sz="3600" b="1" dirty="0" err="1" smtClean="0"/>
              <a:t>gpasswd</a:t>
            </a:r>
            <a:r>
              <a:rPr lang="en-US" sz="3600" b="1" dirty="0" smtClean="0"/>
              <a:t> –a &lt;username&gt; &lt;</a:t>
            </a:r>
            <a:r>
              <a:rPr lang="en-US" sz="3600" b="1" dirty="0" err="1" smtClean="0"/>
              <a:t>groupname</a:t>
            </a:r>
            <a:r>
              <a:rPr lang="en-US" sz="3600" b="1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dirty="0" smtClean="0"/>
              <a:t>To delete the user from the group </a:t>
            </a:r>
            <a:r>
              <a:rPr lang="en-US" sz="3600" dirty="0" smtClean="0">
                <a:sym typeface="Wingdings" pitchFamily="2" charset="2"/>
              </a:rPr>
              <a:t></a:t>
            </a:r>
            <a:endParaRPr lang="en-US" sz="3600" dirty="0" smtClean="0"/>
          </a:p>
          <a:p>
            <a:pPr>
              <a:buNone/>
            </a:pPr>
            <a:r>
              <a:rPr lang="en-US" sz="3600" b="1" dirty="0" err="1" smtClean="0"/>
              <a:t>gpasswd</a:t>
            </a:r>
            <a:r>
              <a:rPr lang="en-US" sz="3600" b="1" dirty="0" smtClean="0"/>
              <a:t> </a:t>
            </a:r>
            <a:r>
              <a:rPr lang="en-US" sz="3600" b="1" dirty="0" smtClean="0"/>
              <a:t>–d </a:t>
            </a:r>
            <a:r>
              <a:rPr lang="en-US" sz="3600" b="1" dirty="0" smtClean="0"/>
              <a:t>&lt;username&gt; &lt;</a:t>
            </a:r>
            <a:r>
              <a:rPr lang="en-US" sz="3600" b="1" dirty="0" err="1" smtClean="0"/>
              <a:t>groupname</a:t>
            </a:r>
            <a:r>
              <a:rPr lang="en-US" sz="3600" b="1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add multiple user to a Group at a instant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b="1" dirty="0" err="1" smtClean="0"/>
              <a:t>gpasswd</a:t>
            </a:r>
            <a:r>
              <a:rPr lang="en-US" b="1" dirty="0" smtClean="0"/>
              <a:t> </a:t>
            </a:r>
            <a:r>
              <a:rPr lang="en-US" b="1" dirty="0" smtClean="0"/>
              <a:t>–M </a:t>
            </a:r>
            <a:r>
              <a:rPr lang="en-US" b="1" dirty="0" smtClean="0"/>
              <a:t>&lt;</a:t>
            </a:r>
            <a:r>
              <a:rPr lang="en-US" b="1" dirty="0" smtClean="0"/>
              <a:t>user1&gt; ,&lt;user2&gt;  </a:t>
            </a:r>
            <a:r>
              <a:rPr lang="en-US" b="1" dirty="0" smtClean="0"/>
              <a:t>&lt;</a:t>
            </a:r>
            <a:r>
              <a:rPr lang="en-US" b="1" dirty="0" err="1" smtClean="0"/>
              <a:t>groupname</a:t>
            </a:r>
            <a:r>
              <a:rPr lang="en-US" b="1" dirty="0" smtClean="0"/>
              <a:t>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sz="3600" b="1" dirty="0" err="1" smtClean="0"/>
              <a:t>gpasswd</a:t>
            </a:r>
            <a:r>
              <a:rPr lang="en-US" sz="3600" b="1" dirty="0" smtClean="0"/>
              <a:t> –A &lt;username&gt; &lt;</a:t>
            </a:r>
            <a:r>
              <a:rPr lang="en-US" sz="3600" b="1" dirty="0" err="1" smtClean="0"/>
              <a:t>groupname</a:t>
            </a:r>
            <a:r>
              <a:rPr lang="en-US" sz="3600" b="1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dirty="0" smtClean="0"/>
              <a:t>To make the user administrator of that group, who can change password, add or remove user to the group.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dirty="0" smtClean="0"/>
              <a:t>To check use command;</a:t>
            </a:r>
          </a:p>
          <a:p>
            <a:pPr>
              <a:buNone/>
            </a:pPr>
            <a:r>
              <a:rPr lang="en-US" sz="3600" b="1" dirty="0" smtClean="0"/>
              <a:t>“groups &lt;username&gt;” </a:t>
            </a:r>
            <a:endParaRPr lang="en-US"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To change GID of a group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4000" b="1" dirty="0" err="1" smtClean="0"/>
              <a:t>groupmod</a:t>
            </a:r>
            <a:r>
              <a:rPr lang="en-US" sz="4000" b="1" dirty="0" smtClean="0"/>
              <a:t> –g &lt;GID&gt; &lt;</a:t>
            </a:r>
            <a:r>
              <a:rPr lang="en-US" sz="4000" b="1" dirty="0" err="1" smtClean="0"/>
              <a:t>groupname</a:t>
            </a:r>
            <a:r>
              <a:rPr lang="en-US" sz="4000" b="1" dirty="0" smtClean="0"/>
              <a:t>&gt;</a:t>
            </a:r>
          </a:p>
          <a:p>
            <a:pPr>
              <a:buNone/>
            </a:pPr>
            <a:endParaRPr lang="en-US" sz="4000" b="1" dirty="0" smtClean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To delete </a:t>
            </a:r>
            <a:r>
              <a:rPr lang="en-US" sz="4000" smtClean="0"/>
              <a:t>the </a:t>
            </a:r>
            <a:r>
              <a:rPr lang="en-US" sz="4000" smtClean="0"/>
              <a:t>existing group</a:t>
            </a:r>
            <a:r>
              <a:rPr lang="en-US" sz="4000" dirty="0" smtClean="0"/>
              <a:t>.</a:t>
            </a:r>
            <a:endParaRPr lang="en-US" sz="4000" b="1" dirty="0" smtClean="0"/>
          </a:p>
          <a:p>
            <a:pPr>
              <a:buNone/>
            </a:pPr>
            <a:r>
              <a:rPr lang="en-US" sz="4000" b="1" dirty="0" err="1" smtClean="0"/>
              <a:t>groupdel</a:t>
            </a:r>
            <a:r>
              <a:rPr lang="en-US" sz="4000" b="1" dirty="0" smtClean="0"/>
              <a:t> &lt;</a:t>
            </a:r>
            <a:r>
              <a:rPr lang="en-US" sz="4000" b="1" dirty="0" err="1" smtClean="0"/>
              <a:t>groupname</a:t>
            </a:r>
            <a:r>
              <a:rPr lang="en-US" sz="4000" b="1" dirty="0" smtClean="0"/>
              <a:t>&gt;</a:t>
            </a:r>
            <a:endParaRPr lang="en-US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312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Linux Administration</vt:lpstr>
      <vt:lpstr>Group -</vt:lpstr>
      <vt:lpstr>Primary group -</vt:lpstr>
      <vt:lpstr>Supplementary Group -</vt:lpstr>
      <vt:lpstr>Where is the group Info.</vt:lpstr>
      <vt:lpstr>How to create Group -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pc</cp:lastModifiedBy>
  <cp:revision>14</cp:revision>
  <dcterms:created xsi:type="dcterms:W3CDTF">2006-08-16T00:00:00Z</dcterms:created>
  <dcterms:modified xsi:type="dcterms:W3CDTF">2013-07-20T14:20:26Z</dcterms:modified>
</cp:coreProperties>
</file>