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BCD2-7CA3-450D-941A-541114B1672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E82F-CF3B-4E8D-9209-3379543F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u="sng" dirty="0" smtClean="0"/>
              <a:t>Business  Start Up and Sustainability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DATA SCIENCE AND –SOLUTION OVERVIEW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63686"/>
            <a:ext cx="5221288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1. Introduction,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2. Problem statement &amp; Data Source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3. Objective &amp; Methodology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4. </a:t>
            </a:r>
            <a:r>
              <a:rPr lang="en-US" dirty="0"/>
              <a:t>S</a:t>
            </a:r>
            <a:r>
              <a:rPr lang="en-US" dirty="0" smtClean="0"/>
              <a:t>olution Description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5 . Impact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4201"/>
            <a:ext cx="38100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25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1</a:t>
            </a: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.Introduction</a:t>
            </a:r>
            <a:r>
              <a:rPr lang="en-US" sz="4000" dirty="0" smtClean="0">
                <a:solidFill>
                  <a:srgbClr val="00B0F0"/>
                </a:solidFill>
              </a:rPr>
              <a:t>,</a:t>
            </a:r>
            <a:endParaRPr lang="en-US" dirty="0" smtClean="0">
              <a:solidFill>
                <a:srgbClr val="00B0F0"/>
              </a:solidFill>
            </a:endParaRPr>
          </a:p>
          <a:p>
            <a:pPr algn="l"/>
            <a:r>
              <a:rPr lang="en-US" sz="2000" dirty="0" smtClean="0"/>
              <a:t>      Now a days before starting a business need to select  </a:t>
            </a:r>
          </a:p>
          <a:p>
            <a:pPr algn="l"/>
            <a:r>
              <a:rPr lang="en-US" sz="2000" dirty="0" smtClean="0"/>
              <a:t>various strategies which helps in growth and profits making of the business.</a:t>
            </a:r>
          </a:p>
          <a:p>
            <a:pPr algn="l"/>
            <a:r>
              <a:rPr lang="en-US" sz="2000" dirty="0" smtClean="0"/>
              <a:t>A business man wants to open a Wada </a:t>
            </a:r>
            <a:r>
              <a:rPr lang="en-US" sz="2000" dirty="0" err="1"/>
              <a:t>P</a:t>
            </a:r>
            <a:r>
              <a:rPr lang="en-US" sz="2000" dirty="0" err="1" smtClean="0"/>
              <a:t>av</a:t>
            </a:r>
            <a:r>
              <a:rPr lang="en-US" sz="2000" dirty="0" smtClean="0"/>
              <a:t> shop near  </a:t>
            </a:r>
            <a:r>
              <a:rPr lang="en-US" sz="2000" dirty="0" err="1" smtClean="0"/>
              <a:t>Shivaji</a:t>
            </a:r>
            <a:r>
              <a:rPr lang="en-US" sz="2000" dirty="0" smtClean="0"/>
              <a:t> Nagar in Pune.</a:t>
            </a:r>
          </a:p>
          <a:p>
            <a:pPr algn="l"/>
            <a:r>
              <a:rPr lang="en-US" sz="2000" dirty="0" smtClean="0"/>
              <a:t>              Were there are already 4 Wada </a:t>
            </a:r>
            <a:r>
              <a:rPr lang="en-US" sz="2000" dirty="0" err="1" smtClean="0"/>
              <a:t>Pav</a:t>
            </a:r>
            <a:r>
              <a:rPr lang="en-US" sz="2000" dirty="0" smtClean="0"/>
              <a:t> shops are running from long days.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How this new business man will run the shop in profits with the competitors with continuity  business.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Help him making profits in business.</a:t>
            </a:r>
            <a:endParaRPr lang="en-US" sz="2000" dirty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196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2</a:t>
            </a:r>
            <a:r>
              <a:rPr lang="en-US" dirty="0" smtClean="0"/>
              <a:t>. 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Statement and Data Source</a:t>
            </a:r>
            <a:r>
              <a:rPr lang="en-US" sz="3200" dirty="0" smtClean="0"/>
              <a:t>.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* What will be the Price of each Wada </a:t>
            </a:r>
            <a:r>
              <a:rPr lang="en-US" sz="2800" dirty="0" err="1" smtClean="0"/>
              <a:t>Pav</a:t>
            </a:r>
            <a:r>
              <a:rPr lang="en-US" sz="2800" dirty="0" smtClean="0"/>
              <a:t>.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* How will he differentiate from other                       competitors.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* </a:t>
            </a:r>
            <a:r>
              <a:rPr lang="en-US" sz="2800" dirty="0">
                <a:latin typeface="+mj-lt"/>
              </a:rPr>
              <a:t>How will you bring insights when he has no data of his shop</a:t>
            </a:r>
            <a:r>
              <a:rPr lang="en-US" sz="2800" dirty="0" smtClean="0">
                <a:latin typeface="Bahnschrift" panose="020B0502040204020203" pitchFamily="34" charset="0"/>
              </a:rPr>
              <a:t>?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smtClean="0">
                <a:latin typeface="Bahnschrift" panose="020B0502040204020203" pitchFamily="34" charset="0"/>
              </a:rPr>
              <a:t> * </a:t>
            </a:r>
            <a:r>
              <a:rPr lang="en-US" sz="2800" dirty="0">
                <a:latin typeface="+mj-lt"/>
              </a:rPr>
              <a:t>Why will the Customer come to your shop? (What will be the positioning)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Bahnschrift" panose="020B0502040204020203" pitchFamily="34" charset="0"/>
            </a:endParaRPr>
          </a:p>
          <a:p>
            <a:pPr algn="l"/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486400"/>
            <a:ext cx="2857500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1054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in setting up the business.</a:t>
            </a:r>
          </a:p>
          <a:p>
            <a:r>
              <a:rPr lang="en-US" dirty="0" smtClean="0"/>
              <a:t>Identifying the  strategy to profit the business.</a:t>
            </a:r>
          </a:p>
          <a:p>
            <a:r>
              <a:rPr lang="en-US" dirty="0" smtClean="0"/>
              <a:t>Increase the customer population.</a:t>
            </a:r>
          </a:p>
          <a:p>
            <a:r>
              <a:rPr lang="en-US" dirty="0" smtClean="0"/>
              <a:t>Understanding the various customers tastes and competitors strategies in growing the business.</a:t>
            </a:r>
          </a:p>
          <a:p>
            <a:r>
              <a:rPr lang="en-US" dirty="0" smtClean="0"/>
              <a:t>Setting the competitive price to attract the customers.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Objectivity and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Opening first day of business by selling Wada </a:t>
            </a:r>
            <a:r>
              <a:rPr lang="en-US" sz="2400" dirty="0" err="1" smtClean="0"/>
              <a:t>Pav</a:t>
            </a:r>
            <a:r>
              <a:rPr lang="en-US" sz="2400" dirty="0" smtClean="0"/>
              <a:t> at less rate to advertise there product.</a:t>
            </a:r>
          </a:p>
          <a:p>
            <a:r>
              <a:rPr lang="en-US" sz="2400" dirty="0" smtClean="0"/>
              <a:t>Selling the </a:t>
            </a:r>
            <a:r>
              <a:rPr lang="en-US" sz="2400" dirty="0" err="1" smtClean="0"/>
              <a:t>wada</a:t>
            </a:r>
            <a:r>
              <a:rPr lang="en-US" sz="2400" dirty="0" smtClean="0"/>
              <a:t> </a:t>
            </a:r>
            <a:r>
              <a:rPr lang="en-US" sz="2400" dirty="0" err="1" smtClean="0"/>
              <a:t>pav</a:t>
            </a:r>
            <a:r>
              <a:rPr lang="en-US" sz="2400" dirty="0" smtClean="0"/>
              <a:t> at </a:t>
            </a:r>
            <a:r>
              <a:rPr lang="en-US" sz="2400" dirty="0" err="1" smtClean="0"/>
              <a:t>Rs</a:t>
            </a:r>
            <a:r>
              <a:rPr lang="en-US" sz="2400" dirty="0" smtClean="0"/>
              <a:t>. 25/- will attract more customers.</a:t>
            </a:r>
          </a:p>
          <a:p>
            <a:r>
              <a:rPr lang="en-US" sz="2400" dirty="0" smtClean="0"/>
              <a:t>Providing different discounts on special days like Holidays and Sundays .</a:t>
            </a:r>
          </a:p>
          <a:p>
            <a:r>
              <a:rPr lang="en-US" sz="2400" dirty="0" smtClean="0"/>
              <a:t>Providing different packages on mostly sold menus will also increase profits. </a:t>
            </a:r>
          </a:p>
          <a:p>
            <a:r>
              <a:rPr lang="en-US" sz="2400" dirty="0" smtClean="0"/>
              <a:t>Maintaining clean ,quality of food and services also effect profits.</a:t>
            </a:r>
          </a:p>
          <a:p>
            <a:r>
              <a:rPr lang="en-US" sz="2400" dirty="0" smtClean="0"/>
              <a:t>Keeping free delivery on minimum order with in specified areas.</a:t>
            </a:r>
          </a:p>
          <a:p>
            <a:r>
              <a:rPr lang="en-US" sz="2400" dirty="0" smtClean="0"/>
              <a:t>Using social media  and food apps to increase the business.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4.Solution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selling the </a:t>
            </a:r>
            <a:r>
              <a:rPr lang="en-US" dirty="0" err="1" smtClean="0"/>
              <a:t>wada</a:t>
            </a:r>
            <a:r>
              <a:rPr lang="en-US" dirty="0" smtClean="0"/>
              <a:t>  </a:t>
            </a:r>
            <a:r>
              <a:rPr lang="en-US" dirty="0" err="1" smtClean="0"/>
              <a:t>pav</a:t>
            </a:r>
            <a:r>
              <a:rPr lang="en-US" dirty="0" smtClean="0"/>
              <a:t> in initial days of business may bring loss or </a:t>
            </a:r>
            <a:r>
              <a:rPr lang="en-US" dirty="0" smtClean="0"/>
              <a:t>break even point </a:t>
            </a:r>
            <a:r>
              <a:rPr lang="en-US" dirty="0" smtClean="0"/>
              <a:t>with low rates.</a:t>
            </a:r>
          </a:p>
          <a:p>
            <a:r>
              <a:rPr lang="en-US" dirty="0" smtClean="0"/>
              <a:t>He has to continue the same price with different packages to attract customers with strategies.</a:t>
            </a:r>
          </a:p>
          <a:p>
            <a:r>
              <a:rPr lang="en-US" dirty="0" smtClean="0"/>
              <a:t>Customers increase in purchases means the growth in business later he can increase the price to market level.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390</Words>
  <Application>Microsoft Office PowerPoint</Application>
  <PresentationFormat>On-screen Show (4:3)</PresentationFormat>
  <Paragraphs>59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PowerPoint Presentation</vt:lpstr>
      <vt:lpstr>PowerPoint Presentation</vt:lpstr>
      <vt:lpstr>PowerPoint Presentation</vt:lpstr>
      <vt:lpstr>3. Objectivity and methodology</vt:lpstr>
      <vt:lpstr>4.Solution Description</vt:lpstr>
      <vt:lpstr>5.Impact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28</cp:revision>
  <dcterms:created xsi:type="dcterms:W3CDTF">2006-08-16T00:00:00Z</dcterms:created>
  <dcterms:modified xsi:type="dcterms:W3CDTF">2021-08-09T16:52:02Z</dcterms:modified>
</cp:coreProperties>
</file>