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Project%20work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'[Project work (1).xlsx]Sheet1'!$A$80</c:f>
              <c:strCache>
                <c:ptCount val="1"/>
                <c:pt idx="0">
                  <c:v>initial stage</c:v>
                </c:pt>
              </c:strCache>
            </c:strRef>
          </c:tx>
          <c:marker>
            <c:symbol val="none"/>
          </c:marker>
          <c:cat>
            <c:strRef>
              <c:f>'[Project work (1).xlsx]Sheet1'!$B$79:$D$79</c:f>
              <c:strCache>
                <c:ptCount val="3"/>
                <c:pt idx="0">
                  <c:v>sales</c:v>
                </c:pt>
                <c:pt idx="1">
                  <c:v>expenses</c:v>
                </c:pt>
                <c:pt idx="2">
                  <c:v>profits</c:v>
                </c:pt>
              </c:strCache>
            </c:strRef>
          </c:cat>
          <c:val>
            <c:numRef>
              <c:f>'[Project work (1).xlsx]Sheet1'!$B$80:$D$80</c:f>
              <c:numCache>
                <c:formatCode>General</c:formatCode>
                <c:ptCount val="3"/>
                <c:pt idx="0">
                  <c:v>200000</c:v>
                </c:pt>
                <c:pt idx="1">
                  <c:v>100000</c:v>
                </c:pt>
                <c:pt idx="2">
                  <c:v>100000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'[Project work (1).xlsx]Sheet1'!$A$81</c:f>
              <c:strCache>
                <c:ptCount val="1"/>
                <c:pt idx="0">
                  <c:v>falling stage</c:v>
                </c:pt>
              </c:strCache>
            </c:strRef>
          </c:tx>
          <c:marker>
            <c:symbol val="none"/>
          </c:marker>
          <c:cat>
            <c:strRef>
              <c:f>'[Project work (1).xlsx]Sheet1'!$B$79:$D$79</c:f>
              <c:strCache>
                <c:ptCount val="3"/>
                <c:pt idx="0">
                  <c:v>sales</c:v>
                </c:pt>
                <c:pt idx="1">
                  <c:v>expenses</c:v>
                </c:pt>
                <c:pt idx="2">
                  <c:v>profits</c:v>
                </c:pt>
              </c:strCache>
            </c:strRef>
          </c:cat>
          <c:val>
            <c:numRef>
              <c:f>'[Project work (1).xlsx]Sheet1'!$B$81:$D$81</c:f>
              <c:numCache>
                <c:formatCode>General</c:formatCode>
                <c:ptCount val="3"/>
                <c:pt idx="0">
                  <c:v>100000</c:v>
                </c:pt>
                <c:pt idx="1">
                  <c:v>80000</c:v>
                </c:pt>
                <c:pt idx="2">
                  <c:v>20000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'[Project work (1).xlsx]Sheet1'!$A$82</c:f>
              <c:strCache>
                <c:ptCount val="1"/>
                <c:pt idx="0">
                  <c:v>growth stage</c:v>
                </c:pt>
              </c:strCache>
            </c:strRef>
          </c:tx>
          <c:marker>
            <c:symbol val="none"/>
          </c:marker>
          <c:cat>
            <c:strRef>
              <c:f>'[Project work (1).xlsx]Sheet1'!$B$79:$D$79</c:f>
              <c:strCache>
                <c:ptCount val="3"/>
                <c:pt idx="0">
                  <c:v>sales</c:v>
                </c:pt>
                <c:pt idx="1">
                  <c:v>expenses</c:v>
                </c:pt>
                <c:pt idx="2">
                  <c:v>profits</c:v>
                </c:pt>
              </c:strCache>
            </c:strRef>
          </c:cat>
          <c:val>
            <c:numRef>
              <c:f>'[Project work (1).xlsx]Sheet1'!$B$82:$D$82</c:f>
              <c:numCache>
                <c:formatCode>General</c:formatCode>
                <c:ptCount val="3"/>
                <c:pt idx="0">
                  <c:v>200000</c:v>
                </c:pt>
                <c:pt idx="1">
                  <c:v>50000</c:v>
                </c:pt>
                <c:pt idx="2">
                  <c:v>150000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408448"/>
        <c:axId val="136488832"/>
      </c:lineChart>
      <c:catAx>
        <c:axId val="136408448"/>
        <c:scaling>
          <c:orientation val="minMax"/>
        </c:scaling>
        <c:delete val="0"/>
        <c:axPos val="b"/>
        <c:majorTickMark val="out"/>
        <c:minorTickMark val="none"/>
        <c:tickLblPos val="nextTo"/>
        <c:crossAx val="136488832"/>
        <c:crosses val="autoZero"/>
        <c:auto val="1"/>
        <c:lblAlgn val="ctr"/>
        <c:lblOffset val="100"/>
        <c:noMultiLvlLbl val="0"/>
      </c:catAx>
      <c:valAx>
        <c:axId val="136488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408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BCD2-7CA3-450D-941A-541114B1672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FE82F-CF3B-4E8D-9209-3379543F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E82F-CF3B-4E8D-9209-3379543F7F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E82F-CF3B-4E8D-9209-3379543F7F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E82F-CF3B-4E8D-9209-3379543F7F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FE82F-CF3B-4E8D-9209-3379543F7F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01000" cy="5105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b="1" u="sng" dirty="0" smtClean="0"/>
              <a:t>Profit Making and Business Sustainability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DATA SCIENCE AND –SOLUTION OVERVIEW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01000" cy="5105400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1. Introduction,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2. Problem statement &amp; Data Source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3. Objective &amp; Methodology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4. </a:t>
            </a:r>
            <a:r>
              <a:rPr lang="en-US" dirty="0"/>
              <a:t>S</a:t>
            </a:r>
            <a:r>
              <a:rPr lang="en-US" dirty="0" smtClean="0"/>
              <a:t>olution Description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5 .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01000" cy="5105400"/>
          </a:xfrm>
        </p:spPr>
        <p:txBody>
          <a:bodyPr/>
          <a:lstStyle/>
          <a:p>
            <a:pPr algn="l"/>
            <a:r>
              <a:rPr lang="en-US" dirty="0" smtClean="0"/>
              <a:t>1.Introduction</a:t>
            </a:r>
          </a:p>
          <a:p>
            <a:pPr algn="l"/>
            <a:r>
              <a:rPr lang="en-US" dirty="0" smtClean="0"/>
              <a:t>       Now a days business only give high returns with less investment.</a:t>
            </a:r>
            <a:endParaRPr lang="en-US" dirty="0"/>
          </a:p>
          <a:p>
            <a:pPr algn="l"/>
            <a:r>
              <a:rPr lang="en-US" sz="2000" dirty="0" smtClean="0"/>
              <a:t>Profit is mainly based on sales  and profit ,cost cutting also helps in lifting profits.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Were  fast food shop at Bengaluru BTM Layout which is proximity to ORR, it is   one of the most popular areas.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It means which helps in growth of the business in less time only with economic prices and quality of food and services.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718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01000" cy="5105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2. Problem Statement and Data Source.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</a:t>
            </a:r>
          </a:p>
          <a:p>
            <a:pPr algn="l"/>
            <a:r>
              <a:rPr lang="en-US" sz="2400" dirty="0" smtClean="0"/>
              <a:t>Business stopped running in profits after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month</a:t>
            </a:r>
          </a:p>
          <a:p>
            <a:pPr algn="l"/>
            <a:r>
              <a:rPr lang="en-US" sz="2400" dirty="0" smtClean="0"/>
              <a:t>Due to increase in competitors and prices.</a:t>
            </a:r>
          </a:p>
          <a:p>
            <a:pPr algn="l"/>
            <a:r>
              <a:rPr lang="en-US" sz="2400" dirty="0" smtClean="0"/>
              <a:t>     Owner unable to pay even rent after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and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months.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Sales came down regularly  as days went on.</a:t>
            </a:r>
            <a:endParaRPr lang="en-US" sz="2400" dirty="0"/>
          </a:p>
          <a:p>
            <a:pPr algn="l"/>
            <a:r>
              <a:rPr lang="en-US" sz="2400" dirty="0" smtClean="0"/>
              <a:t>   -   Data  extracted from  various food supplying  apps like </a:t>
            </a:r>
            <a:r>
              <a:rPr lang="en-US" sz="2400" dirty="0" err="1" smtClean="0"/>
              <a:t>zomato</a:t>
            </a:r>
            <a:r>
              <a:rPr lang="en-US" sz="2400" dirty="0" smtClean="0"/>
              <a:t> and Google regarding prices and varieties of food sold. Various food courts information taken by owner to find how to make customers.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486400"/>
            <a:ext cx="2857500" cy="106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105400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profits by cost cutting the expenses.</a:t>
            </a:r>
          </a:p>
          <a:p>
            <a:r>
              <a:rPr lang="en-US" dirty="0" smtClean="0"/>
              <a:t>Identifying the loopholes in there business.</a:t>
            </a:r>
          </a:p>
          <a:p>
            <a:r>
              <a:rPr lang="en-US" dirty="0" smtClean="0"/>
              <a:t>Decrease the wastage by using sources properly.</a:t>
            </a:r>
          </a:p>
          <a:p>
            <a:r>
              <a:rPr lang="en-US" dirty="0" smtClean="0"/>
              <a:t>Understanding the various customers tastes and interest areas.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Objectivity and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Decrease variable costs will helps increase of profits.</a:t>
            </a:r>
          </a:p>
          <a:p>
            <a:r>
              <a:rPr lang="en-US" sz="2400" dirty="0" smtClean="0"/>
              <a:t>Providing different discounts on special days like Holidays and Sundays .</a:t>
            </a:r>
          </a:p>
          <a:p>
            <a:r>
              <a:rPr lang="en-US" sz="2400" dirty="0" smtClean="0"/>
              <a:t>And discounts on festivals will increase sales and profits.</a:t>
            </a:r>
          </a:p>
          <a:p>
            <a:r>
              <a:rPr lang="en-US" sz="2400" dirty="0" smtClean="0"/>
              <a:t>Providing different packages on mostly sold menus will also increase profits. </a:t>
            </a:r>
          </a:p>
          <a:p>
            <a:r>
              <a:rPr lang="en-US" sz="2400" dirty="0" smtClean="0"/>
              <a:t>Maintaining clean ,quality of food and services also effect profits.</a:t>
            </a:r>
          </a:p>
          <a:p>
            <a:r>
              <a:rPr lang="en-US" sz="2400" dirty="0" smtClean="0"/>
              <a:t>Keeping free delivery on minimum order with in specified areas.</a:t>
            </a:r>
          </a:p>
          <a:p>
            <a:r>
              <a:rPr lang="en-US" sz="2400" dirty="0" smtClean="0"/>
              <a:t>Increase sales by </a:t>
            </a:r>
            <a:r>
              <a:rPr lang="en-US" sz="2400" dirty="0" err="1" smtClean="0"/>
              <a:t>tieing</a:t>
            </a:r>
            <a:r>
              <a:rPr lang="en-US" sz="2400" dirty="0" smtClean="0"/>
              <a:t> up with offices and companies for supplying  food.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4.Solution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Tieing</a:t>
            </a:r>
            <a:r>
              <a:rPr lang="en-US" dirty="0" smtClean="0"/>
              <a:t> up with different offices and companies will is best method of increasing sales and profits.</a:t>
            </a:r>
          </a:p>
          <a:p>
            <a:r>
              <a:rPr lang="en-US" dirty="0" smtClean="0"/>
              <a:t>Decease in variable costs also increase the profits.</a:t>
            </a:r>
          </a:p>
          <a:p>
            <a:r>
              <a:rPr lang="en-US" dirty="0" smtClean="0"/>
              <a:t>Special discounts on special days also increase profits.</a:t>
            </a:r>
          </a:p>
          <a:p>
            <a:r>
              <a:rPr lang="en-US" dirty="0" smtClean="0"/>
              <a:t>Later on increase of sales owner can increase prices to gain more or maximum profits.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Growth after fall down in business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815830"/>
              </p:ext>
            </p:extLst>
          </p:nvPr>
        </p:nvGraphicFramePr>
        <p:xfrm>
          <a:off x="762000" y="1600200"/>
          <a:ext cx="7848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69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</TotalTime>
  <Words>383</Words>
  <Application>Microsoft Office PowerPoint</Application>
  <PresentationFormat>On-screen Show (4:3)</PresentationFormat>
  <Paragraphs>55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PowerPoint Presentation</vt:lpstr>
      <vt:lpstr>PowerPoint Presentation</vt:lpstr>
      <vt:lpstr>PowerPoint Presentation</vt:lpstr>
      <vt:lpstr>PowerPoint Presentation</vt:lpstr>
      <vt:lpstr>3. Objectivity and methodology</vt:lpstr>
      <vt:lpstr>4.Solution Description</vt:lpstr>
      <vt:lpstr>5.Impact</vt:lpstr>
      <vt:lpstr>Growth after fall down in business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13</cp:revision>
  <dcterms:created xsi:type="dcterms:W3CDTF">2006-08-16T00:00:00Z</dcterms:created>
  <dcterms:modified xsi:type="dcterms:W3CDTF">2021-08-04T17:17:42Z</dcterms:modified>
</cp:coreProperties>
</file>