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5"/>
    <p:sldMasterId id="2147483657" r:id="rId6"/>
  </p:sldMasterIdLst>
  <p:notesMasterIdLst>
    <p:notesMasterId r:id="rId16"/>
  </p:notesMasterIdLst>
  <p:handoutMasterIdLst>
    <p:handoutMasterId r:id="rId17"/>
  </p:handoutMasterIdLst>
  <p:sldIdLst>
    <p:sldId id="1245026682" r:id="rId7"/>
    <p:sldId id="1245026782" r:id="rId8"/>
    <p:sldId id="1245026780" r:id="rId9"/>
    <p:sldId id="1245026781" r:id="rId10"/>
    <p:sldId id="1245026683" r:id="rId11"/>
    <p:sldId id="1245026684" r:id="rId12"/>
    <p:sldId id="1245026685" r:id="rId13"/>
    <p:sldId id="1245026777" r:id="rId14"/>
    <p:sldId id="305" r:id="rId15"/>
  </p:sldIdLst>
  <p:sldSz cx="12192000" cy="6858000"/>
  <p:notesSz cx="7315200" cy="9601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53A"/>
    <a:srgbClr val="FFAD00"/>
    <a:srgbClr val="2496DC"/>
    <a:srgbClr val="060606"/>
    <a:srgbClr val="98B81E"/>
    <a:srgbClr val="FF9B09"/>
    <a:srgbClr val="FFFFFF"/>
    <a:srgbClr val="50ABE3"/>
    <a:srgbClr val="1B48AA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0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urchard" userId="e6b0fb86-e7f9-4aad-a0e4-5b4623c3f67f" providerId="ADAL" clId="{48AD67C0-E392-4376-8010-C2A7BF20DA37}"/>
    <pc:docChg chg="undo custSel delSld modSld">
      <pc:chgData name="Artur Burchard" userId="e6b0fb86-e7f9-4aad-a0e4-5b4623c3f67f" providerId="ADAL" clId="{48AD67C0-E392-4376-8010-C2A7BF20DA37}" dt="2021-11-15T09:27:08.101" v="204" actId="478"/>
      <pc:docMkLst>
        <pc:docMk/>
      </pc:docMkLst>
      <pc:sldChg chg="del">
        <pc:chgData name="Artur Burchard" userId="e6b0fb86-e7f9-4aad-a0e4-5b4623c3f67f" providerId="ADAL" clId="{48AD67C0-E392-4376-8010-C2A7BF20DA37}" dt="2021-11-15T08:53:42.654" v="0" actId="47"/>
        <pc:sldMkLst>
          <pc:docMk/>
          <pc:sldMk cId="3116800505" sldId="2822"/>
        </pc:sldMkLst>
      </pc:sldChg>
      <pc:sldChg chg="modSp mod">
        <pc:chgData name="Artur Burchard" userId="e6b0fb86-e7f9-4aad-a0e4-5b4623c3f67f" providerId="ADAL" clId="{48AD67C0-E392-4376-8010-C2A7BF20DA37}" dt="2021-11-15T08:53:49.276" v="8" actId="20577"/>
        <pc:sldMkLst>
          <pc:docMk/>
          <pc:sldMk cId="1702103871" sldId="1245026682"/>
        </pc:sldMkLst>
        <pc:spChg chg="mod">
          <ac:chgData name="Artur Burchard" userId="e6b0fb86-e7f9-4aad-a0e4-5b4623c3f67f" providerId="ADAL" clId="{48AD67C0-E392-4376-8010-C2A7BF20DA37}" dt="2021-11-15T08:53:49.276" v="8" actId="20577"/>
          <ac:spMkLst>
            <pc:docMk/>
            <pc:sldMk cId="1702103871" sldId="1245026682"/>
            <ac:spMk id="6" creationId="{B9721A8A-B862-42E4-B571-32F87FD3F787}"/>
          </ac:spMkLst>
        </pc:spChg>
      </pc:sldChg>
      <pc:sldChg chg="addSp delSp modSp mod">
        <pc:chgData name="Artur Burchard" userId="e6b0fb86-e7f9-4aad-a0e4-5b4623c3f67f" providerId="ADAL" clId="{48AD67C0-E392-4376-8010-C2A7BF20DA37}" dt="2021-11-15T09:26:07.072" v="199" actId="1076"/>
        <pc:sldMkLst>
          <pc:docMk/>
          <pc:sldMk cId="3251595993" sldId="1245026683"/>
        </pc:sldMkLst>
        <pc:spChg chg="del">
          <ac:chgData name="Artur Burchard" userId="e6b0fb86-e7f9-4aad-a0e4-5b4623c3f67f" providerId="ADAL" clId="{48AD67C0-E392-4376-8010-C2A7BF20DA37}" dt="2021-11-15T08:56:21.330" v="81" actId="478"/>
          <ac:spMkLst>
            <pc:docMk/>
            <pc:sldMk cId="3251595993" sldId="1245026683"/>
            <ac:spMk id="6" creationId="{C96FEBB5-644F-4721-B680-AD22355841BA}"/>
          </ac:spMkLst>
        </pc:spChg>
        <pc:spChg chg="mod">
          <ac:chgData name="Artur Burchard" userId="e6b0fb86-e7f9-4aad-a0e4-5b4623c3f67f" providerId="ADAL" clId="{48AD67C0-E392-4376-8010-C2A7BF20DA37}" dt="2021-11-15T08:56:19.537" v="80" actId="1076"/>
          <ac:spMkLst>
            <pc:docMk/>
            <pc:sldMk cId="3251595993" sldId="1245026683"/>
            <ac:spMk id="9" creationId="{38317F62-7412-4D77-A791-42108F7698D0}"/>
          </ac:spMkLst>
        </pc:spChg>
        <pc:spChg chg="add mod">
          <ac:chgData name="Artur Burchard" userId="e6b0fb86-e7f9-4aad-a0e4-5b4623c3f67f" providerId="ADAL" clId="{48AD67C0-E392-4376-8010-C2A7BF20DA37}" dt="2021-11-15T08:56:39.828" v="104" actId="1038"/>
          <ac:spMkLst>
            <pc:docMk/>
            <pc:sldMk cId="3251595993" sldId="1245026683"/>
            <ac:spMk id="10" creationId="{711F50A4-EAFF-4EE7-A17D-10DCBE4F28D0}"/>
          </ac:spMkLst>
        </pc:spChg>
        <pc:graphicFrameChg chg="mod modGraphic">
          <ac:chgData name="Artur Burchard" userId="e6b0fb86-e7f9-4aad-a0e4-5b4623c3f67f" providerId="ADAL" clId="{48AD67C0-E392-4376-8010-C2A7BF20DA37}" dt="2021-11-15T09:26:07.072" v="199" actId="1076"/>
          <ac:graphicFrameMkLst>
            <pc:docMk/>
            <pc:sldMk cId="3251595993" sldId="1245026683"/>
            <ac:graphicFrameMk id="7" creationId="{59084D12-FEA4-4491-A87F-13AF124D6AD7}"/>
          </ac:graphicFrameMkLst>
        </pc:graphicFrameChg>
        <pc:picChg chg="add mod">
          <ac:chgData name="Artur Burchard" userId="e6b0fb86-e7f9-4aad-a0e4-5b4623c3f67f" providerId="ADAL" clId="{48AD67C0-E392-4376-8010-C2A7BF20DA37}" dt="2021-11-15T08:56:29.855" v="91" actId="1038"/>
          <ac:picMkLst>
            <pc:docMk/>
            <pc:sldMk cId="3251595993" sldId="1245026683"/>
            <ac:picMk id="8" creationId="{ED3DDCC0-3F8F-431F-B737-BBBF1BAB737A}"/>
          </ac:picMkLst>
        </pc:picChg>
        <pc:cxnChg chg="add mod">
          <ac:chgData name="Artur Burchard" userId="e6b0fb86-e7f9-4aad-a0e4-5b4623c3f67f" providerId="ADAL" clId="{48AD67C0-E392-4376-8010-C2A7BF20DA37}" dt="2021-11-15T08:56:45.797" v="105" actId="14100"/>
          <ac:cxnSpMkLst>
            <pc:docMk/>
            <pc:sldMk cId="3251595993" sldId="1245026683"/>
            <ac:cxnSpMk id="11" creationId="{FA8FEAE0-2E42-43C6-A24D-7A988F25757D}"/>
          </ac:cxnSpMkLst>
        </pc:cxnChg>
      </pc:sldChg>
      <pc:sldChg chg="addSp delSp modSp del mod">
        <pc:chgData name="Artur Burchard" userId="e6b0fb86-e7f9-4aad-a0e4-5b4623c3f67f" providerId="ADAL" clId="{48AD67C0-E392-4376-8010-C2A7BF20DA37}" dt="2021-11-15T08:56:12.465" v="79" actId="47"/>
        <pc:sldMkLst>
          <pc:docMk/>
          <pc:sldMk cId="4056542690" sldId="1245026778"/>
        </pc:sldMkLst>
        <pc:spChg chg="del">
          <ac:chgData name="Artur Burchard" userId="e6b0fb86-e7f9-4aad-a0e4-5b4623c3f67f" providerId="ADAL" clId="{48AD67C0-E392-4376-8010-C2A7BF20DA37}" dt="2021-11-15T08:55:49.016" v="75" actId="478"/>
          <ac:spMkLst>
            <pc:docMk/>
            <pc:sldMk cId="4056542690" sldId="1245026778"/>
            <ac:spMk id="9" creationId="{0504E9B6-3AF6-4301-AB1F-DA6AEF5259B0}"/>
          </ac:spMkLst>
        </pc:spChg>
        <pc:spChg chg="del">
          <ac:chgData name="Artur Burchard" userId="e6b0fb86-e7f9-4aad-a0e4-5b4623c3f67f" providerId="ADAL" clId="{48AD67C0-E392-4376-8010-C2A7BF20DA37}" dt="2021-11-15T08:55:49.016" v="75" actId="478"/>
          <ac:spMkLst>
            <pc:docMk/>
            <pc:sldMk cId="4056542690" sldId="1245026778"/>
            <ac:spMk id="10" creationId="{C31EE41D-F4A0-4CF2-914D-B6B5A5CE081C}"/>
          </ac:spMkLst>
        </pc:spChg>
        <pc:spChg chg="del">
          <ac:chgData name="Artur Burchard" userId="e6b0fb86-e7f9-4aad-a0e4-5b4623c3f67f" providerId="ADAL" clId="{48AD67C0-E392-4376-8010-C2A7BF20DA37}" dt="2021-11-15T08:55:37.958" v="70" actId="478"/>
          <ac:spMkLst>
            <pc:docMk/>
            <pc:sldMk cId="4056542690" sldId="1245026778"/>
            <ac:spMk id="11" creationId="{3C1800B1-6E7D-4ACB-8811-A16957EBB83E}"/>
          </ac:spMkLst>
        </pc:spChg>
        <pc:spChg chg="del">
          <ac:chgData name="Artur Burchard" userId="e6b0fb86-e7f9-4aad-a0e4-5b4623c3f67f" providerId="ADAL" clId="{48AD67C0-E392-4376-8010-C2A7BF20DA37}" dt="2021-11-15T08:55:52.148" v="76" actId="478"/>
          <ac:spMkLst>
            <pc:docMk/>
            <pc:sldMk cId="4056542690" sldId="1245026778"/>
            <ac:spMk id="25" creationId="{00662046-60CC-45C1-8126-F04408B69D90}"/>
          </ac:spMkLst>
        </pc:spChg>
        <pc:spChg chg="del">
          <ac:chgData name="Artur Burchard" userId="e6b0fb86-e7f9-4aad-a0e4-5b4623c3f67f" providerId="ADAL" clId="{48AD67C0-E392-4376-8010-C2A7BF20DA37}" dt="2021-11-15T08:55:49.016" v="75" actId="478"/>
          <ac:spMkLst>
            <pc:docMk/>
            <pc:sldMk cId="4056542690" sldId="1245026778"/>
            <ac:spMk id="28" creationId="{23498477-271C-4704-9F2C-F06460003DC1}"/>
          </ac:spMkLst>
        </pc:spChg>
        <pc:spChg chg="add mod">
          <ac:chgData name="Artur Burchard" userId="e6b0fb86-e7f9-4aad-a0e4-5b4623c3f67f" providerId="ADAL" clId="{48AD67C0-E392-4376-8010-C2A7BF20DA37}" dt="2021-11-15T08:55:59.521" v="78"/>
          <ac:spMkLst>
            <pc:docMk/>
            <pc:sldMk cId="4056542690" sldId="1245026778"/>
            <ac:spMk id="30" creationId="{665377CA-D4D0-4179-8A63-4D436F2E4118}"/>
          </ac:spMkLst>
        </pc:spChg>
        <pc:spChg chg="del">
          <ac:chgData name="Artur Burchard" userId="e6b0fb86-e7f9-4aad-a0e4-5b4623c3f67f" providerId="ADAL" clId="{48AD67C0-E392-4376-8010-C2A7BF20DA37}" dt="2021-11-15T08:55:40.064" v="71" actId="478"/>
          <ac:spMkLst>
            <pc:docMk/>
            <pc:sldMk cId="4056542690" sldId="1245026778"/>
            <ac:spMk id="31" creationId="{93AC4558-CDDF-4240-8361-B3C595A69064}"/>
          </ac:spMkLst>
        </pc:spChg>
        <pc:spChg chg="del">
          <ac:chgData name="Artur Burchard" userId="e6b0fb86-e7f9-4aad-a0e4-5b4623c3f67f" providerId="ADAL" clId="{48AD67C0-E392-4376-8010-C2A7BF20DA37}" dt="2021-11-15T08:55:49.016" v="75" actId="478"/>
          <ac:spMkLst>
            <pc:docMk/>
            <pc:sldMk cId="4056542690" sldId="1245026778"/>
            <ac:spMk id="32" creationId="{7189A4BF-2601-495E-A9C6-AA5F2B61CD7B}"/>
          </ac:spMkLst>
        </pc:spChg>
        <pc:spChg chg="del mod">
          <ac:chgData name="Artur Burchard" userId="e6b0fb86-e7f9-4aad-a0e4-5b4623c3f67f" providerId="ADAL" clId="{48AD67C0-E392-4376-8010-C2A7BF20DA37}" dt="2021-11-15T08:55:45.571" v="74" actId="478"/>
          <ac:spMkLst>
            <pc:docMk/>
            <pc:sldMk cId="4056542690" sldId="1245026778"/>
            <ac:spMk id="36" creationId="{E53E8712-2DBE-47B6-ABFD-E76BDB3BCFF8}"/>
          </ac:spMkLst>
        </pc:spChg>
        <pc:spChg chg="del">
          <ac:chgData name="Artur Burchard" userId="e6b0fb86-e7f9-4aad-a0e4-5b4623c3f67f" providerId="ADAL" clId="{48AD67C0-E392-4376-8010-C2A7BF20DA37}" dt="2021-11-15T08:55:52.148" v="76" actId="478"/>
          <ac:spMkLst>
            <pc:docMk/>
            <pc:sldMk cId="4056542690" sldId="1245026778"/>
            <ac:spMk id="40" creationId="{EB30AADC-6AB6-4F44-A89E-32313CE39DEB}"/>
          </ac:spMkLst>
        </pc:spChg>
        <pc:picChg chg="add mod">
          <ac:chgData name="Artur Burchard" userId="e6b0fb86-e7f9-4aad-a0e4-5b4623c3f67f" providerId="ADAL" clId="{48AD67C0-E392-4376-8010-C2A7BF20DA37}" dt="2021-11-15T08:55:59.521" v="78"/>
          <ac:picMkLst>
            <pc:docMk/>
            <pc:sldMk cId="4056542690" sldId="1245026778"/>
            <ac:picMk id="29" creationId="{027D9979-A7A3-457A-BE9B-AAFE24FCA6EB}"/>
          </ac:picMkLst>
        </pc:picChg>
        <pc:cxnChg chg="del">
          <ac:chgData name="Artur Burchard" userId="e6b0fb86-e7f9-4aad-a0e4-5b4623c3f67f" providerId="ADAL" clId="{48AD67C0-E392-4376-8010-C2A7BF20DA37}" dt="2021-11-15T08:55:52.148" v="76" actId="478"/>
          <ac:cxnSpMkLst>
            <pc:docMk/>
            <pc:sldMk cId="4056542690" sldId="1245026778"/>
            <ac:cxnSpMk id="3" creationId="{6BA8BA60-CBB9-4D10-AE37-740F5A4DBED6}"/>
          </ac:cxnSpMkLst>
        </pc:cxnChg>
        <pc:cxnChg chg="del">
          <ac:chgData name="Artur Burchard" userId="e6b0fb86-e7f9-4aad-a0e4-5b4623c3f67f" providerId="ADAL" clId="{48AD67C0-E392-4376-8010-C2A7BF20DA37}" dt="2021-11-15T08:55:52.148" v="76" actId="478"/>
          <ac:cxnSpMkLst>
            <pc:docMk/>
            <pc:sldMk cId="4056542690" sldId="1245026778"/>
            <ac:cxnSpMk id="7" creationId="{089F267B-A00F-40C7-A904-32359D0370AE}"/>
          </ac:cxnSpMkLst>
        </pc:cxnChg>
        <pc:cxnChg chg="del">
          <ac:chgData name="Artur Burchard" userId="e6b0fb86-e7f9-4aad-a0e4-5b4623c3f67f" providerId="ADAL" clId="{48AD67C0-E392-4376-8010-C2A7BF20DA37}" dt="2021-11-15T08:55:52.148" v="76" actId="478"/>
          <ac:cxnSpMkLst>
            <pc:docMk/>
            <pc:sldMk cId="4056542690" sldId="1245026778"/>
            <ac:cxnSpMk id="8" creationId="{140E8DA8-7D75-4CB9-A088-E6DF70B9B6E9}"/>
          </ac:cxnSpMkLst>
        </pc:cxnChg>
        <pc:cxnChg chg="del">
          <ac:chgData name="Artur Burchard" userId="e6b0fb86-e7f9-4aad-a0e4-5b4623c3f67f" providerId="ADAL" clId="{48AD67C0-E392-4376-8010-C2A7BF20DA37}" dt="2021-11-15T08:55:54.725" v="77" actId="478"/>
          <ac:cxnSpMkLst>
            <pc:docMk/>
            <pc:sldMk cId="4056542690" sldId="1245026778"/>
            <ac:cxnSpMk id="13" creationId="{3C4D3204-574B-4F07-BA9D-63BCA66DA70A}"/>
          </ac:cxnSpMkLst>
        </pc:cxnChg>
        <pc:cxnChg chg="del">
          <ac:chgData name="Artur Burchard" userId="e6b0fb86-e7f9-4aad-a0e4-5b4623c3f67f" providerId="ADAL" clId="{48AD67C0-E392-4376-8010-C2A7BF20DA37}" dt="2021-11-15T08:55:54.725" v="77" actId="478"/>
          <ac:cxnSpMkLst>
            <pc:docMk/>
            <pc:sldMk cId="4056542690" sldId="1245026778"/>
            <ac:cxnSpMk id="14" creationId="{1A4F4C29-5C23-4E0F-8DC2-1788096E5A08}"/>
          </ac:cxnSpMkLst>
        </pc:cxnChg>
        <pc:cxnChg chg="del">
          <ac:chgData name="Artur Burchard" userId="e6b0fb86-e7f9-4aad-a0e4-5b4623c3f67f" providerId="ADAL" clId="{48AD67C0-E392-4376-8010-C2A7BF20DA37}" dt="2021-11-15T08:55:54.725" v="77" actId="478"/>
          <ac:cxnSpMkLst>
            <pc:docMk/>
            <pc:sldMk cId="4056542690" sldId="1245026778"/>
            <ac:cxnSpMk id="15" creationId="{71CB09D1-61CA-4932-92C6-FD18DD553392}"/>
          </ac:cxnSpMkLst>
        </pc:cxnChg>
        <pc:cxnChg chg="del">
          <ac:chgData name="Artur Burchard" userId="e6b0fb86-e7f9-4aad-a0e4-5b4623c3f67f" providerId="ADAL" clId="{48AD67C0-E392-4376-8010-C2A7BF20DA37}" dt="2021-11-15T08:55:54.725" v="77" actId="478"/>
          <ac:cxnSpMkLst>
            <pc:docMk/>
            <pc:sldMk cId="4056542690" sldId="1245026778"/>
            <ac:cxnSpMk id="16" creationId="{AE0C607C-164F-46D8-836E-4E19DF545F3B}"/>
          </ac:cxnSpMkLst>
        </pc:cxnChg>
        <pc:cxnChg chg="del">
          <ac:chgData name="Artur Burchard" userId="e6b0fb86-e7f9-4aad-a0e4-5b4623c3f67f" providerId="ADAL" clId="{48AD67C0-E392-4376-8010-C2A7BF20DA37}" dt="2021-11-15T08:55:41.915" v="72" actId="478"/>
          <ac:cxnSpMkLst>
            <pc:docMk/>
            <pc:sldMk cId="4056542690" sldId="1245026778"/>
            <ac:cxnSpMk id="18" creationId="{A485CD53-DDDA-4385-8F49-21874F82F7CD}"/>
          </ac:cxnSpMkLst>
        </pc:cxnChg>
        <pc:cxnChg chg="del">
          <ac:chgData name="Artur Burchard" userId="e6b0fb86-e7f9-4aad-a0e4-5b4623c3f67f" providerId="ADAL" clId="{48AD67C0-E392-4376-8010-C2A7BF20DA37}" dt="2021-11-15T08:55:49.016" v="75" actId="478"/>
          <ac:cxnSpMkLst>
            <pc:docMk/>
            <pc:sldMk cId="4056542690" sldId="1245026778"/>
            <ac:cxnSpMk id="19" creationId="{62B2B0DF-2B91-4C7E-A11B-B4267AE3560C}"/>
          </ac:cxnSpMkLst>
        </pc:cxnChg>
        <pc:cxnChg chg="del">
          <ac:chgData name="Artur Burchard" userId="e6b0fb86-e7f9-4aad-a0e4-5b4623c3f67f" providerId="ADAL" clId="{48AD67C0-E392-4376-8010-C2A7BF20DA37}" dt="2021-11-15T08:55:49.016" v="75" actId="478"/>
          <ac:cxnSpMkLst>
            <pc:docMk/>
            <pc:sldMk cId="4056542690" sldId="1245026778"/>
            <ac:cxnSpMk id="22" creationId="{91392929-95A0-442A-9C87-2AD5D727124E}"/>
          </ac:cxnSpMkLst>
        </pc:cxnChg>
        <pc:cxnChg chg="del">
          <ac:chgData name="Artur Burchard" userId="e6b0fb86-e7f9-4aad-a0e4-5b4623c3f67f" providerId="ADAL" clId="{48AD67C0-E392-4376-8010-C2A7BF20DA37}" dt="2021-11-15T08:55:49.016" v="75" actId="478"/>
          <ac:cxnSpMkLst>
            <pc:docMk/>
            <pc:sldMk cId="4056542690" sldId="1245026778"/>
            <ac:cxnSpMk id="27" creationId="{8EDCC5C3-4AF8-4DF7-A1A3-C7BF7049858D}"/>
          </ac:cxnSpMkLst>
        </pc:cxnChg>
        <pc:cxnChg chg="del">
          <ac:chgData name="Artur Burchard" userId="e6b0fb86-e7f9-4aad-a0e4-5b4623c3f67f" providerId="ADAL" clId="{48AD67C0-E392-4376-8010-C2A7BF20DA37}" dt="2021-11-15T08:55:52.148" v="76" actId="478"/>
          <ac:cxnSpMkLst>
            <pc:docMk/>
            <pc:sldMk cId="4056542690" sldId="1245026778"/>
            <ac:cxnSpMk id="33" creationId="{952E94A7-4B94-4E54-B77A-3D7293DA67A5}"/>
          </ac:cxnSpMkLst>
        </pc:cxnChg>
        <pc:cxnChg chg="add mod">
          <ac:chgData name="Artur Burchard" userId="e6b0fb86-e7f9-4aad-a0e4-5b4623c3f67f" providerId="ADAL" clId="{48AD67C0-E392-4376-8010-C2A7BF20DA37}" dt="2021-11-15T08:55:59.521" v="78"/>
          <ac:cxnSpMkLst>
            <pc:docMk/>
            <pc:sldMk cId="4056542690" sldId="1245026778"/>
            <ac:cxnSpMk id="34" creationId="{5FB213FC-2942-4D45-9D76-5E3A829816E3}"/>
          </ac:cxnSpMkLst>
        </pc:cxnChg>
        <pc:cxnChg chg="del">
          <ac:chgData name="Artur Burchard" userId="e6b0fb86-e7f9-4aad-a0e4-5b4623c3f67f" providerId="ADAL" clId="{48AD67C0-E392-4376-8010-C2A7BF20DA37}" dt="2021-11-15T08:55:52.148" v="76" actId="478"/>
          <ac:cxnSpMkLst>
            <pc:docMk/>
            <pc:sldMk cId="4056542690" sldId="1245026778"/>
            <ac:cxnSpMk id="37" creationId="{1845CC2A-D991-488E-9109-5537F1F1FDDC}"/>
          </ac:cxnSpMkLst>
        </pc:cxnChg>
      </pc:sldChg>
      <pc:sldChg chg="addSp delSp modSp mod">
        <pc:chgData name="Artur Burchard" userId="e6b0fb86-e7f9-4aad-a0e4-5b4623c3f67f" providerId="ADAL" clId="{48AD67C0-E392-4376-8010-C2A7BF20DA37}" dt="2021-11-15T09:27:08.101" v="204" actId="478"/>
        <pc:sldMkLst>
          <pc:docMk/>
          <pc:sldMk cId="3481931754" sldId="1245026780"/>
        </pc:sldMkLst>
        <pc:spChg chg="del mod">
          <ac:chgData name="Artur Burchard" userId="e6b0fb86-e7f9-4aad-a0e4-5b4623c3f67f" providerId="ADAL" clId="{48AD67C0-E392-4376-8010-C2A7BF20DA37}" dt="2021-11-15T09:27:05.592" v="203" actId="478"/>
          <ac:spMkLst>
            <pc:docMk/>
            <pc:sldMk cId="3481931754" sldId="1245026780"/>
            <ac:spMk id="4" creationId="{6A0D8678-5548-4369-8E0B-3EA1F0C6B72F}"/>
          </ac:spMkLst>
        </pc:spChg>
        <pc:spChg chg="add del mod">
          <ac:chgData name="Artur Burchard" userId="e6b0fb86-e7f9-4aad-a0e4-5b4623c3f67f" providerId="ADAL" clId="{48AD67C0-E392-4376-8010-C2A7BF20DA37}" dt="2021-11-15T09:27:08.101" v="204" actId="478"/>
          <ac:spMkLst>
            <pc:docMk/>
            <pc:sldMk cId="3481931754" sldId="1245026780"/>
            <ac:spMk id="7" creationId="{5D29D7CF-DBC5-48AC-B545-2DB878842B41}"/>
          </ac:spMkLst>
        </pc:spChg>
        <pc:spChg chg="mod">
          <ac:chgData name="Artur Burchard" userId="e6b0fb86-e7f9-4aad-a0e4-5b4623c3f67f" providerId="ADAL" clId="{48AD67C0-E392-4376-8010-C2A7BF20DA37}" dt="2021-11-15T08:57:15.116" v="126" actId="1037"/>
          <ac:spMkLst>
            <pc:docMk/>
            <pc:sldMk cId="3481931754" sldId="1245026780"/>
            <ac:spMk id="28" creationId="{3E816E61-3AEC-41CD-BFED-95B9F7737BF0}"/>
          </ac:spMkLst>
        </pc:spChg>
        <pc:picChg chg="del">
          <ac:chgData name="Artur Burchard" userId="e6b0fb86-e7f9-4aad-a0e4-5b4623c3f67f" providerId="ADAL" clId="{48AD67C0-E392-4376-8010-C2A7BF20DA37}" dt="2021-11-15T08:54:57.723" v="42" actId="478"/>
          <ac:picMkLst>
            <pc:docMk/>
            <pc:sldMk cId="3481931754" sldId="1245026780"/>
            <ac:picMk id="3" creationId="{A21388B2-E5F4-4C1A-B41D-5CE42D35F60C}"/>
          </ac:picMkLst>
        </pc:picChg>
        <pc:picChg chg="add del mod ord">
          <ac:chgData name="Artur Burchard" userId="e6b0fb86-e7f9-4aad-a0e4-5b4623c3f67f" providerId="ADAL" clId="{48AD67C0-E392-4376-8010-C2A7BF20DA37}" dt="2021-11-15T08:57:02.311" v="108" actId="478"/>
          <ac:picMkLst>
            <pc:docMk/>
            <pc:sldMk cId="3481931754" sldId="1245026780"/>
            <ac:picMk id="31" creationId="{DD4B3BEA-1E16-4CC8-8E14-A26B6FF0CAE0}"/>
          </ac:picMkLst>
        </pc:picChg>
        <pc:picChg chg="add mod ord">
          <ac:chgData name="Artur Burchard" userId="e6b0fb86-e7f9-4aad-a0e4-5b4623c3f67f" providerId="ADAL" clId="{48AD67C0-E392-4376-8010-C2A7BF20DA37}" dt="2021-11-15T08:57:06.754" v="110" actId="167"/>
          <ac:picMkLst>
            <pc:docMk/>
            <pc:sldMk cId="3481931754" sldId="1245026780"/>
            <ac:picMk id="32" creationId="{1BCCB9B2-E542-456D-BB21-7AA4AE1DA9F0}"/>
          </ac:picMkLst>
        </pc:picChg>
        <pc:cxnChg chg="mod">
          <ac:chgData name="Artur Burchard" userId="e6b0fb86-e7f9-4aad-a0e4-5b4623c3f67f" providerId="ADAL" clId="{48AD67C0-E392-4376-8010-C2A7BF20DA37}" dt="2021-11-15T09:27:03.554" v="202" actId="14100"/>
          <ac:cxnSpMkLst>
            <pc:docMk/>
            <pc:sldMk cId="3481931754" sldId="1245026780"/>
            <ac:cxnSpMk id="30" creationId="{F5C9BE6F-447D-4B5E-9C0F-33CD94338798}"/>
          </ac:cxnSpMkLst>
        </pc:cxnChg>
      </pc:sldChg>
      <pc:sldChg chg="addSp delSp modSp mod">
        <pc:chgData name="Artur Burchard" userId="e6b0fb86-e7f9-4aad-a0e4-5b4623c3f67f" providerId="ADAL" clId="{48AD67C0-E392-4376-8010-C2A7BF20DA37}" dt="2021-11-15T08:57:30.805" v="139" actId="14100"/>
        <pc:sldMkLst>
          <pc:docMk/>
          <pc:sldMk cId="3605226575" sldId="1245026781"/>
        </pc:sldMkLst>
        <pc:spChg chg="mod">
          <ac:chgData name="Artur Burchard" userId="e6b0fb86-e7f9-4aad-a0e4-5b4623c3f67f" providerId="ADAL" clId="{48AD67C0-E392-4376-8010-C2A7BF20DA37}" dt="2021-11-15T08:54:50.392" v="41" actId="1076"/>
          <ac:spMkLst>
            <pc:docMk/>
            <pc:sldMk cId="3605226575" sldId="1245026781"/>
            <ac:spMk id="6" creationId="{683A3DCC-F61D-4F19-8478-1D3EDAA4C8A7}"/>
          </ac:spMkLst>
        </pc:spChg>
        <pc:spChg chg="add mod">
          <ac:chgData name="Artur Burchard" userId="e6b0fb86-e7f9-4aad-a0e4-5b4623c3f67f" providerId="ADAL" clId="{48AD67C0-E392-4376-8010-C2A7BF20DA37}" dt="2021-11-15T08:57:27.111" v="138" actId="1038"/>
          <ac:spMkLst>
            <pc:docMk/>
            <pc:sldMk cId="3605226575" sldId="1245026781"/>
            <ac:spMk id="10" creationId="{D6D6A8BA-EF25-4E30-A202-24D443DFAE4A}"/>
          </ac:spMkLst>
        </pc:spChg>
        <pc:spChg chg="del">
          <ac:chgData name="Artur Burchard" userId="e6b0fb86-e7f9-4aad-a0e4-5b4623c3f67f" providerId="ADAL" clId="{48AD67C0-E392-4376-8010-C2A7BF20DA37}" dt="2021-11-15T08:54:09.828" v="32" actId="478"/>
          <ac:spMkLst>
            <pc:docMk/>
            <pc:sldMk cId="3605226575" sldId="1245026781"/>
            <ac:spMk id="29" creationId="{6C8496E9-F2D3-4937-A53D-1D6868AC77A8}"/>
          </ac:spMkLst>
        </pc:spChg>
        <pc:spChg chg="del">
          <ac:chgData name="Artur Burchard" userId="e6b0fb86-e7f9-4aad-a0e4-5b4623c3f67f" providerId="ADAL" clId="{48AD67C0-E392-4376-8010-C2A7BF20DA37}" dt="2021-11-15T08:54:11.705" v="33" actId="478"/>
          <ac:spMkLst>
            <pc:docMk/>
            <pc:sldMk cId="3605226575" sldId="1245026781"/>
            <ac:spMk id="30" creationId="{3601545B-3353-4F87-8F5F-292568382D79}"/>
          </ac:spMkLst>
        </pc:spChg>
        <pc:spChg chg="del">
          <ac:chgData name="Artur Burchard" userId="e6b0fb86-e7f9-4aad-a0e4-5b4623c3f67f" providerId="ADAL" clId="{48AD67C0-E392-4376-8010-C2A7BF20DA37}" dt="2021-11-15T08:54:13.357" v="34" actId="478"/>
          <ac:spMkLst>
            <pc:docMk/>
            <pc:sldMk cId="3605226575" sldId="1245026781"/>
            <ac:spMk id="34" creationId="{DED48579-E77D-4646-BAAC-E8C4D854B5BE}"/>
          </ac:spMkLst>
        </pc:spChg>
        <pc:spChg chg="del">
          <ac:chgData name="Artur Burchard" userId="e6b0fb86-e7f9-4aad-a0e4-5b4623c3f67f" providerId="ADAL" clId="{48AD67C0-E392-4376-8010-C2A7BF20DA37}" dt="2021-11-15T08:54:14.785" v="35" actId="478"/>
          <ac:spMkLst>
            <pc:docMk/>
            <pc:sldMk cId="3605226575" sldId="1245026781"/>
            <ac:spMk id="35" creationId="{C91A0AB2-6343-43BC-98AC-752B8B1069DB}"/>
          </ac:spMkLst>
        </pc:spChg>
        <pc:picChg chg="add del mod">
          <ac:chgData name="Artur Burchard" userId="e6b0fb86-e7f9-4aad-a0e4-5b4623c3f67f" providerId="ADAL" clId="{48AD67C0-E392-4376-8010-C2A7BF20DA37}" dt="2021-11-15T08:56:58.509" v="106" actId="478"/>
          <ac:picMkLst>
            <pc:docMk/>
            <pc:sldMk cId="3605226575" sldId="1245026781"/>
            <ac:picMk id="9" creationId="{F6A6DFD7-A7BA-44AF-83E3-857CD7DF2FDB}"/>
          </ac:picMkLst>
        </pc:picChg>
        <pc:picChg chg="add mod ord">
          <ac:chgData name="Artur Burchard" userId="e6b0fb86-e7f9-4aad-a0e4-5b4623c3f67f" providerId="ADAL" clId="{48AD67C0-E392-4376-8010-C2A7BF20DA37}" dt="2021-11-15T08:57:22.547" v="127" actId="167"/>
          <ac:picMkLst>
            <pc:docMk/>
            <pc:sldMk cId="3605226575" sldId="1245026781"/>
            <ac:picMk id="14" creationId="{5F714886-FED4-45F0-8B96-3D9CE4E51C79}"/>
          </ac:picMkLst>
        </pc:picChg>
        <pc:cxnChg chg="add mod">
          <ac:chgData name="Artur Burchard" userId="e6b0fb86-e7f9-4aad-a0e4-5b4623c3f67f" providerId="ADAL" clId="{48AD67C0-E392-4376-8010-C2A7BF20DA37}" dt="2021-11-15T08:57:30.805" v="139" actId="14100"/>
          <ac:cxnSpMkLst>
            <pc:docMk/>
            <pc:sldMk cId="3605226575" sldId="1245026781"/>
            <ac:cxnSpMk id="11" creationId="{ACA86917-BEE8-431A-BCEE-B727A8D82511}"/>
          </ac:cxnSpMkLst>
        </pc:cxnChg>
      </pc:sldChg>
      <pc:sldChg chg="addSp delSp modSp mod">
        <pc:chgData name="Artur Burchard" userId="e6b0fb86-e7f9-4aad-a0e4-5b4623c3f67f" providerId="ADAL" clId="{48AD67C0-E392-4376-8010-C2A7BF20DA37}" dt="2021-11-15T09:26:18.862" v="201" actId="1076"/>
        <pc:sldMkLst>
          <pc:docMk/>
          <pc:sldMk cId="2922380325" sldId="1245026782"/>
        </pc:sldMkLst>
        <pc:spChg chg="add mod">
          <ac:chgData name="Artur Burchard" userId="e6b0fb86-e7f9-4aad-a0e4-5b4623c3f67f" providerId="ADAL" clId="{48AD67C0-E392-4376-8010-C2A7BF20DA37}" dt="2021-11-15T09:24:44.166" v="176" actId="14100"/>
          <ac:spMkLst>
            <pc:docMk/>
            <pc:sldMk cId="2922380325" sldId="1245026782"/>
            <ac:spMk id="26" creationId="{881022B6-6362-44C4-A4EC-3CEE0944729F}"/>
          </ac:spMkLst>
        </pc:spChg>
        <pc:spChg chg="add mod">
          <ac:chgData name="Artur Burchard" userId="e6b0fb86-e7f9-4aad-a0e4-5b4623c3f67f" providerId="ADAL" clId="{48AD67C0-E392-4376-8010-C2A7BF20DA37}" dt="2021-11-15T09:24:49.651" v="178" actId="1076"/>
          <ac:spMkLst>
            <pc:docMk/>
            <pc:sldMk cId="2922380325" sldId="1245026782"/>
            <ac:spMk id="27" creationId="{6EAC6E93-EF74-487E-B0A6-E17ED3ACBF94}"/>
          </ac:spMkLst>
        </pc:spChg>
        <pc:spChg chg="add mod">
          <ac:chgData name="Artur Burchard" userId="e6b0fb86-e7f9-4aad-a0e4-5b4623c3f67f" providerId="ADAL" clId="{48AD67C0-E392-4376-8010-C2A7BF20DA37}" dt="2021-11-15T09:24:54.297" v="180" actId="1076"/>
          <ac:spMkLst>
            <pc:docMk/>
            <pc:sldMk cId="2922380325" sldId="1245026782"/>
            <ac:spMk id="28" creationId="{BB51C911-C9DF-4061-B6C3-F78EB78AB35E}"/>
          </ac:spMkLst>
        </pc:spChg>
        <pc:grpChg chg="mod">
          <ac:chgData name="Artur Burchard" userId="e6b0fb86-e7f9-4aad-a0e4-5b4623c3f67f" providerId="ADAL" clId="{48AD67C0-E392-4376-8010-C2A7BF20DA37}" dt="2021-11-15T08:57:40.873" v="173" actId="1036"/>
          <ac:grpSpMkLst>
            <pc:docMk/>
            <pc:sldMk cId="2922380325" sldId="1245026782"/>
            <ac:grpSpMk id="4" creationId="{0EAC7FB2-DE44-402F-98FD-BDDF6A9C89E6}"/>
          </ac:grpSpMkLst>
        </pc:grpChg>
        <pc:picChg chg="add mod">
          <ac:chgData name="Artur Burchard" userId="e6b0fb86-e7f9-4aad-a0e4-5b4623c3f67f" providerId="ADAL" clId="{48AD67C0-E392-4376-8010-C2A7BF20DA37}" dt="2021-11-15T09:25:24.084" v="188" actId="1076"/>
          <ac:picMkLst>
            <pc:docMk/>
            <pc:sldMk cId="2922380325" sldId="1245026782"/>
            <ac:picMk id="3" creationId="{F9F889E9-EAD6-4235-A34B-2F3B3CA37519}"/>
          </ac:picMkLst>
        </pc:picChg>
        <pc:picChg chg="add mod">
          <ac:chgData name="Artur Burchard" userId="e6b0fb86-e7f9-4aad-a0e4-5b4623c3f67f" providerId="ADAL" clId="{48AD67C0-E392-4376-8010-C2A7BF20DA37}" dt="2021-11-15T09:25:27.310" v="189" actId="1076"/>
          <ac:picMkLst>
            <pc:docMk/>
            <pc:sldMk cId="2922380325" sldId="1245026782"/>
            <ac:picMk id="29" creationId="{88546734-33F5-4087-B43F-8F6B6AE2339C}"/>
          </ac:picMkLst>
        </pc:picChg>
        <pc:picChg chg="add del mod">
          <ac:chgData name="Artur Burchard" userId="e6b0fb86-e7f9-4aad-a0e4-5b4623c3f67f" providerId="ADAL" clId="{48AD67C0-E392-4376-8010-C2A7BF20DA37}" dt="2021-11-15T09:26:18.862" v="201" actId="1076"/>
          <ac:picMkLst>
            <pc:docMk/>
            <pc:sldMk cId="2922380325" sldId="1245026782"/>
            <ac:picMk id="30" creationId="{B5CDA17B-1D4C-4D15-9BEA-0E990545BA14}"/>
          </ac:picMkLst>
        </pc:picChg>
      </pc:sldChg>
      <pc:sldMasterChg chg="delSldLayout">
        <pc:chgData name="Artur Burchard" userId="e6b0fb86-e7f9-4aad-a0e4-5b4623c3f67f" providerId="ADAL" clId="{48AD67C0-E392-4376-8010-C2A7BF20DA37}" dt="2021-11-15T08:53:42.654" v="0" actId="47"/>
        <pc:sldMasterMkLst>
          <pc:docMk/>
          <pc:sldMasterMk cId="2289545993" sldId="2147483705"/>
        </pc:sldMasterMkLst>
        <pc:sldLayoutChg chg="del">
          <pc:chgData name="Artur Burchard" userId="e6b0fb86-e7f9-4aad-a0e4-5b4623c3f67f" providerId="ADAL" clId="{48AD67C0-E392-4376-8010-C2A7BF20DA37}" dt="2021-11-15T08:53:42.654" v="0" actId="47"/>
          <pc:sldLayoutMkLst>
            <pc:docMk/>
            <pc:sldMasterMk cId="2289545993" sldId="2147483705"/>
            <pc:sldLayoutMk cId="895910165" sldId="214748391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11/17/2021 4:31:28 PM</a:t>
            </a:fld>
            <a:endParaRPr lang="en-US" sz="90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CONFIDENTIAL, </a:t>
            </a:r>
            <a:r>
              <a:rPr lang="en-US" sz="90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C68AA-E032-4A70-80A4-791575BEE1E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DADD1D-C29C-45F6-BA7D-0A3A7C90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CA867E-27A2-4163-93C4-2A389163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E60DBA0-DBE5-40BF-AF48-49EB7131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13A202-E165-4324-9E01-C19FD871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A75D333-8559-44ED-A70B-2DEC2C17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11/17/2021 4:31:28 PM</a:t>
            </a:fld>
            <a:endParaRPr lang="en-US" sz="90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CONFIDENTIAL, </a:t>
            </a:r>
            <a:r>
              <a:rPr lang="en-US" sz="90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A4DF4-C7D9-43B9-9586-43DAF2FD1384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9750C6-7F70-4F33-94EA-F9E78B0A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97677E1-810B-4D93-83F4-38C061F4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DF1A288-58C2-4D1B-8166-2FF0AC06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8927FD-D1AB-4CC6-B257-F1F907A51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146E4D-EB32-4160-8D22-87D14AA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First name Last name</a:t>
            </a:r>
          </a:p>
          <a:p>
            <a:pPr lvl="0"/>
            <a:r>
              <a:rPr lang="en-US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Title Goes Here Second Line</a:t>
            </a:r>
            <a:br>
              <a:rPr lang="en-US"/>
            </a:br>
            <a:r>
              <a:rPr lang="en-US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</a:t>
            </a:r>
            <a:br>
              <a:rPr lang="en-US"/>
            </a:br>
            <a:r>
              <a:rPr lang="en-US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Line item one</a:t>
            </a:r>
          </a:p>
          <a:p>
            <a:pPr lvl="0"/>
            <a:r>
              <a:rPr lang="en-US"/>
              <a:t>Line item two</a:t>
            </a:r>
          </a:p>
          <a:p>
            <a:pPr lvl="0"/>
            <a:r>
              <a:rPr lang="en-US"/>
              <a:t>Line item three</a:t>
            </a:r>
          </a:p>
          <a:p>
            <a:pPr lvl="0"/>
            <a:r>
              <a:rPr lang="en-US"/>
              <a:t>Line item four</a:t>
            </a:r>
          </a:p>
          <a:p>
            <a:pPr lvl="0"/>
            <a:r>
              <a:rPr lang="en-US"/>
              <a:t>Line item five</a:t>
            </a:r>
          </a:p>
          <a:p>
            <a:pPr lvl="0"/>
            <a:r>
              <a:rPr lang="en-US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 here</a:t>
            </a:r>
            <a:br>
              <a:rPr lang="en-US"/>
            </a:br>
            <a:r>
              <a:rPr lang="en-US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  <a:br>
              <a:rPr lang="en-US"/>
            </a:br>
            <a:r>
              <a:rPr lang="en-US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2021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21A8A-B862-42E4-B571-32F87FD3F7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NOVEMBER 2021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A3C845-9434-42E2-AC3F-C76CDC560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Maxim Kulesh, Artur Burchard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50"/>
              <a:t>STRX CALIBRATION API</a:t>
            </a:r>
            <a:endParaRPr lang="en-US" sz="2700" spc="-50"/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9BAF-CFD5-4E83-BFAB-BA09CF3B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RFE SW: Dynamic View of Radar System Cycle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AC7FB2-DE44-402F-98FD-BDDF6A9C89E6}"/>
              </a:ext>
            </a:extLst>
          </p:cNvPr>
          <p:cNvGrpSpPr/>
          <p:nvPr/>
        </p:nvGrpSpPr>
        <p:grpSpPr>
          <a:xfrm>
            <a:off x="200998" y="1878518"/>
            <a:ext cx="11920614" cy="2079877"/>
            <a:chOff x="200998" y="2635900"/>
            <a:chExt cx="11920614" cy="20798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7B23B7-724E-4CB5-BEDB-7783DE173729}"/>
                </a:ext>
              </a:extLst>
            </p:cNvPr>
            <p:cNvSpPr txBox="1"/>
            <p:nvPr/>
          </p:nvSpPr>
          <p:spPr>
            <a:xfrm>
              <a:off x="9530580" y="2635900"/>
              <a:ext cx="2375616" cy="526444"/>
            </a:xfrm>
            <a:prstGeom prst="rect">
              <a:avLst/>
            </a:prstGeom>
            <a:noFill/>
          </p:spPr>
          <p:txBody>
            <a:bodyPr wrap="square" lIns="91440" tIns="45720" rIns="91440" rtlCol="0" anchor="t">
              <a:no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1">
                  <a:latin typeface="Arial" panose="020B0604020202020204" pitchFamily="34" charset="0"/>
                  <a:cs typeface="Arial" panose="020B0604020202020204" pitchFamily="34" charset="0"/>
                </a:rPr>
                <a:t>Radar Cycle</a:t>
              </a:r>
              <a:endParaRPr lang="de-DE" sz="1400" b="1" i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05F5F2-29AE-43F5-B664-A5A745463108}"/>
                </a:ext>
              </a:extLst>
            </p:cNvPr>
            <p:cNvGrpSpPr/>
            <p:nvPr/>
          </p:nvGrpSpPr>
          <p:grpSpPr>
            <a:xfrm>
              <a:off x="200998" y="3019210"/>
              <a:ext cx="11920614" cy="1696567"/>
              <a:chOff x="200998" y="3019210"/>
              <a:chExt cx="11920614" cy="169656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92B996-B914-4096-8646-AA38FF61A87D}"/>
                  </a:ext>
                </a:extLst>
              </p:cNvPr>
              <p:cNvSpPr/>
              <p:nvPr/>
            </p:nvSpPr>
            <p:spPr>
              <a:xfrm>
                <a:off x="7465958" y="3019210"/>
                <a:ext cx="4655654" cy="568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92AF99E-8906-4C61-A865-A775C628E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264" y="3594032"/>
                <a:ext cx="97805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16F988-BA0D-41C3-B108-E2B8C62E9E1D}"/>
                  </a:ext>
                </a:extLst>
              </p:cNvPr>
              <p:cNvSpPr/>
              <p:nvPr/>
            </p:nvSpPr>
            <p:spPr>
              <a:xfrm>
                <a:off x="4436461" y="3593675"/>
                <a:ext cx="7070276" cy="5516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24151"/>
                          <a:gd name="connsiteY0" fmla="*/ 0 h 654049"/>
                          <a:gd name="connsiteX1" fmla="*/ 531777 w 4624151"/>
                          <a:gd name="connsiteY1" fmla="*/ 0 h 654049"/>
                          <a:gd name="connsiteX2" fmla="*/ 971072 w 4624151"/>
                          <a:gd name="connsiteY2" fmla="*/ 0 h 654049"/>
                          <a:gd name="connsiteX3" fmla="*/ 1641574 w 4624151"/>
                          <a:gd name="connsiteY3" fmla="*/ 0 h 654049"/>
                          <a:gd name="connsiteX4" fmla="*/ 2173351 w 4624151"/>
                          <a:gd name="connsiteY4" fmla="*/ 0 h 654049"/>
                          <a:gd name="connsiteX5" fmla="*/ 2705128 w 4624151"/>
                          <a:gd name="connsiteY5" fmla="*/ 0 h 654049"/>
                          <a:gd name="connsiteX6" fmla="*/ 3375630 w 4624151"/>
                          <a:gd name="connsiteY6" fmla="*/ 0 h 654049"/>
                          <a:gd name="connsiteX7" fmla="*/ 3861166 w 4624151"/>
                          <a:gd name="connsiteY7" fmla="*/ 0 h 654049"/>
                          <a:gd name="connsiteX8" fmla="*/ 4624151 w 4624151"/>
                          <a:gd name="connsiteY8" fmla="*/ 0 h 654049"/>
                          <a:gd name="connsiteX9" fmla="*/ 4624151 w 4624151"/>
                          <a:gd name="connsiteY9" fmla="*/ 340105 h 654049"/>
                          <a:gd name="connsiteX10" fmla="*/ 4624151 w 4624151"/>
                          <a:gd name="connsiteY10" fmla="*/ 654049 h 654049"/>
                          <a:gd name="connsiteX11" fmla="*/ 4046132 w 4624151"/>
                          <a:gd name="connsiteY11" fmla="*/ 654049 h 654049"/>
                          <a:gd name="connsiteX12" fmla="*/ 3514355 w 4624151"/>
                          <a:gd name="connsiteY12" fmla="*/ 654049 h 654049"/>
                          <a:gd name="connsiteX13" fmla="*/ 2843853 w 4624151"/>
                          <a:gd name="connsiteY13" fmla="*/ 654049 h 654049"/>
                          <a:gd name="connsiteX14" fmla="*/ 2173351 w 4624151"/>
                          <a:gd name="connsiteY14" fmla="*/ 654049 h 654049"/>
                          <a:gd name="connsiteX15" fmla="*/ 1687815 w 4624151"/>
                          <a:gd name="connsiteY15" fmla="*/ 654049 h 654049"/>
                          <a:gd name="connsiteX16" fmla="*/ 1109796 w 4624151"/>
                          <a:gd name="connsiteY16" fmla="*/ 654049 h 654049"/>
                          <a:gd name="connsiteX17" fmla="*/ 0 w 4624151"/>
                          <a:gd name="connsiteY17" fmla="*/ 654049 h 654049"/>
                          <a:gd name="connsiteX18" fmla="*/ 0 w 4624151"/>
                          <a:gd name="connsiteY18" fmla="*/ 327025 h 654049"/>
                          <a:gd name="connsiteX19" fmla="*/ 0 w 4624151"/>
                          <a:gd name="connsiteY19" fmla="*/ 0 h 654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4624151" h="654049" extrusionOk="0">
                            <a:moveTo>
                              <a:pt x="0" y="0"/>
                            </a:moveTo>
                            <a:cubicBezTo>
                              <a:pt x="138804" y="-2650"/>
                              <a:pt x="297990" y="54394"/>
                              <a:pt x="531777" y="0"/>
                            </a:cubicBezTo>
                            <a:cubicBezTo>
                              <a:pt x="765564" y="-54394"/>
                              <a:pt x="843381" y="23193"/>
                              <a:pt x="971072" y="0"/>
                            </a:cubicBezTo>
                            <a:cubicBezTo>
                              <a:pt x="1098763" y="-23193"/>
                              <a:pt x="1459199" y="21054"/>
                              <a:pt x="1641574" y="0"/>
                            </a:cubicBezTo>
                            <a:cubicBezTo>
                              <a:pt x="1823949" y="-21054"/>
                              <a:pt x="1943098" y="33002"/>
                              <a:pt x="2173351" y="0"/>
                            </a:cubicBezTo>
                            <a:cubicBezTo>
                              <a:pt x="2403604" y="-33002"/>
                              <a:pt x="2479451" y="53136"/>
                              <a:pt x="2705128" y="0"/>
                            </a:cubicBezTo>
                            <a:cubicBezTo>
                              <a:pt x="2930805" y="-53136"/>
                              <a:pt x="3126283" y="9359"/>
                              <a:pt x="3375630" y="0"/>
                            </a:cubicBezTo>
                            <a:cubicBezTo>
                              <a:pt x="3624977" y="-9359"/>
                              <a:pt x="3690521" y="56734"/>
                              <a:pt x="3861166" y="0"/>
                            </a:cubicBezTo>
                            <a:cubicBezTo>
                              <a:pt x="4031811" y="-56734"/>
                              <a:pt x="4421765" y="14044"/>
                              <a:pt x="4624151" y="0"/>
                            </a:cubicBezTo>
                            <a:cubicBezTo>
                              <a:pt x="4659330" y="108544"/>
                              <a:pt x="4584118" y="211292"/>
                              <a:pt x="4624151" y="340105"/>
                            </a:cubicBezTo>
                            <a:cubicBezTo>
                              <a:pt x="4664184" y="468919"/>
                              <a:pt x="4594539" y="580867"/>
                              <a:pt x="4624151" y="654049"/>
                            </a:cubicBezTo>
                            <a:cubicBezTo>
                              <a:pt x="4402638" y="723064"/>
                              <a:pt x="4225963" y="613422"/>
                              <a:pt x="4046132" y="654049"/>
                            </a:cubicBezTo>
                            <a:cubicBezTo>
                              <a:pt x="3866301" y="694676"/>
                              <a:pt x="3699732" y="611469"/>
                              <a:pt x="3514355" y="654049"/>
                            </a:cubicBezTo>
                            <a:cubicBezTo>
                              <a:pt x="3328978" y="696629"/>
                              <a:pt x="3051055" y="615699"/>
                              <a:pt x="2843853" y="654049"/>
                            </a:cubicBezTo>
                            <a:cubicBezTo>
                              <a:pt x="2636651" y="692399"/>
                              <a:pt x="2482567" y="585957"/>
                              <a:pt x="2173351" y="654049"/>
                            </a:cubicBezTo>
                            <a:cubicBezTo>
                              <a:pt x="1864135" y="722141"/>
                              <a:pt x="1815925" y="640242"/>
                              <a:pt x="1687815" y="654049"/>
                            </a:cubicBezTo>
                            <a:cubicBezTo>
                              <a:pt x="1559705" y="667856"/>
                              <a:pt x="1232791" y="638079"/>
                              <a:pt x="1109796" y="654049"/>
                            </a:cubicBezTo>
                            <a:cubicBezTo>
                              <a:pt x="986801" y="670019"/>
                              <a:pt x="395991" y="616629"/>
                              <a:pt x="0" y="654049"/>
                            </a:cubicBezTo>
                            <a:cubicBezTo>
                              <a:pt x="-21352" y="547743"/>
                              <a:pt x="25776" y="435630"/>
                              <a:pt x="0" y="327025"/>
                            </a:cubicBezTo>
                            <a:cubicBezTo>
                              <a:pt x="-25776" y="218420"/>
                              <a:pt x="25813" y="1628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[1ms]</a:t>
                </a:r>
                <a:endParaRPr lang="de-DE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639207D-E53A-4035-AC88-4053354814B5}"/>
                  </a:ext>
                </a:extLst>
              </p:cNvPr>
              <p:cNvSpPr/>
              <p:nvPr/>
            </p:nvSpPr>
            <p:spPr>
              <a:xfrm>
                <a:off x="21528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Init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A58B5D-783E-4A34-BE41-F8F6681271C1}"/>
                  </a:ext>
                </a:extLst>
              </p:cNvPr>
              <p:cNvSpPr/>
              <p:nvPr/>
            </p:nvSpPr>
            <p:spPr>
              <a:xfrm>
                <a:off x="2544493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FIT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5BC8B8-CD67-4859-B33C-E2F7FCD78055}"/>
                  </a:ext>
                </a:extLst>
              </p:cNvPr>
              <p:cNvSpPr/>
              <p:nvPr/>
            </p:nvSpPr>
            <p:spPr>
              <a:xfrm>
                <a:off x="1384201" y="3330809"/>
                <a:ext cx="1106139" cy="526446"/>
              </a:xfrm>
              <a:prstGeom prst="rect">
                <a:avLst/>
              </a:prstGeom>
              <a:solidFill>
                <a:srgbClr val="7DB2DB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Start up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C18C43-B118-4F6D-8D49-C34362F7D3B3}"/>
                  </a:ext>
                </a:extLst>
              </p:cNvPr>
              <p:cNvSpPr/>
              <p:nvPr/>
            </p:nvSpPr>
            <p:spPr>
              <a:xfrm>
                <a:off x="4438017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Radar Config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0BBC54-7097-4CDE-A94E-C8A4EE43A37A}"/>
                  </a:ext>
                </a:extLst>
              </p:cNvPr>
              <p:cNvSpPr/>
              <p:nvPr/>
            </p:nvSpPr>
            <p:spPr>
              <a:xfrm>
                <a:off x="5598306" y="3330809"/>
                <a:ext cx="1106139" cy="526446"/>
              </a:xfrm>
              <a:prstGeom prst="rect">
                <a:avLst/>
              </a:prstGeom>
              <a:solidFill>
                <a:srgbClr val="BCA648"/>
              </a:solidFill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Config.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B454F9-63D2-4634-9AA2-CCF383D497B7}"/>
                  </a:ext>
                </a:extLst>
              </p:cNvPr>
              <p:cNvSpPr/>
              <p:nvPr/>
            </p:nvSpPr>
            <p:spPr>
              <a:xfrm>
                <a:off x="9798533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Safety Timeslot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95EF16-01B8-4DEE-A7A9-28AAD36C4608}"/>
                  </a:ext>
                </a:extLst>
              </p:cNvPr>
              <p:cNvSpPr/>
              <p:nvPr/>
            </p:nvSpPr>
            <p:spPr>
              <a:xfrm>
                <a:off x="10968352" y="3330809"/>
                <a:ext cx="1106139" cy="526446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Sensor</a:t>
                </a:r>
              </a:p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DE6551-0A82-4081-A67A-4BFA93FB425E}"/>
                  </a:ext>
                </a:extLst>
              </p:cNvPr>
              <p:cNvSpPr/>
              <p:nvPr/>
            </p:nvSpPr>
            <p:spPr>
              <a:xfrm>
                <a:off x="8628724" y="3330809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Acquisition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0076D42D-A0FE-498D-8E7E-6232001FE13A}"/>
                  </a:ext>
                </a:extLst>
              </p:cNvPr>
              <p:cNvSpPr/>
              <p:nvPr/>
            </p:nvSpPr>
            <p:spPr>
              <a:xfrm>
                <a:off x="4348425" y="3845388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69BA065D-941E-4396-AA61-8ECCE49CEFD2}"/>
                  </a:ext>
                </a:extLst>
              </p:cNvPr>
              <p:cNvSpPr/>
              <p:nvPr/>
            </p:nvSpPr>
            <p:spPr>
              <a:xfrm rot="10800000">
                <a:off x="7372872" y="3186196"/>
                <a:ext cx="186172" cy="16049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t"/>
              <a:lstStyle/>
              <a:p>
                <a:pPr algn="l"/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9421B71-D133-433E-B7E8-5FAC5D322EA2}"/>
                  </a:ext>
                </a:extLst>
              </p:cNvPr>
              <p:cNvSpPr/>
              <p:nvPr/>
            </p:nvSpPr>
            <p:spPr>
              <a:xfrm>
                <a:off x="7469114" y="3327607"/>
                <a:ext cx="1106139" cy="526446"/>
              </a:xfrm>
              <a:prstGeom prst="rect">
                <a:avLst/>
              </a:prstGeom>
              <a:solidFill>
                <a:srgbClr val="FFAD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(Re-) </a:t>
                </a:r>
                <a:r>
                  <a:rPr lang="en-US" sz="1400" err="1">
                    <a:solidFill>
                      <a:schemeClr val="tx1"/>
                    </a:solidFill>
                    <a:latin typeface="+mj-lt"/>
                  </a:rPr>
                  <a:t>Calib</a:t>
                </a:r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.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EB033B67-B48D-42B4-9A98-81B6616FA287}"/>
                  </a:ext>
                </a:extLst>
              </p:cNvPr>
              <p:cNvSpPr/>
              <p:nvPr/>
            </p:nvSpPr>
            <p:spPr>
              <a:xfrm rot="5400000">
                <a:off x="1765343" y="2308722"/>
                <a:ext cx="320943" cy="3449634"/>
              </a:xfrm>
              <a:prstGeom prst="rightBrac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4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8D6EE1-3694-4D86-BFED-7DCB49AA906A}"/>
                  </a:ext>
                </a:extLst>
              </p:cNvPr>
              <p:cNvSpPr txBox="1"/>
              <p:nvPr/>
            </p:nvSpPr>
            <p:spPr>
              <a:xfrm>
                <a:off x="1472290" y="4207460"/>
                <a:ext cx="901387" cy="490190"/>
              </a:xfrm>
              <a:prstGeom prst="rect">
                <a:avLst/>
              </a:prstGeom>
              <a:noFill/>
            </p:spPr>
            <p:txBody>
              <a:bodyPr wrap="non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Startup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9E4EAC-3D0F-416C-AB6C-10EE3653714F}"/>
                  </a:ext>
                </a:extLst>
              </p:cNvPr>
              <p:cNvSpPr txBox="1"/>
              <p:nvPr/>
            </p:nvSpPr>
            <p:spPr>
              <a:xfrm>
                <a:off x="5577681" y="4189333"/>
                <a:ext cx="4604202" cy="526444"/>
              </a:xfrm>
              <a:prstGeom prst="rect">
                <a:avLst/>
              </a:prstGeom>
              <a:noFill/>
            </p:spPr>
            <p:txBody>
              <a:bodyPr wrap="square" lIns="91440" tIns="45720" rIns="91440" rtlCol="0" anchor="t">
                <a:noAutofit/>
              </a:bodyPr>
              <a:lstStyle/>
              <a:p>
                <a:pPr algn="l">
                  <a:spcBef>
                    <a:spcPts val="600"/>
                  </a:spcBef>
                </a:pPr>
                <a:r>
                  <a:rPr lang="en-US" sz="1400" b="1" i="1">
                    <a:latin typeface="Arial" panose="020B0604020202020204" pitchFamily="34" charset="0"/>
                    <a:cs typeface="Arial" panose="020B0604020202020204" pitchFamily="34" charset="0"/>
                  </a:rPr>
                  <a:t>Customer initiates radar re-configuration</a:t>
                </a:r>
                <a:endParaRPr lang="de-DE" sz="1400" b="1" i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9FC7061-88D8-4DBA-B0BA-1E53A0688ED1}"/>
                  </a:ext>
                </a:extLst>
              </p:cNvPr>
              <p:cNvSpPr/>
              <p:nvPr/>
            </p:nvSpPr>
            <p:spPr>
              <a:xfrm>
                <a:off x="6744176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0092024-E5A3-4003-BF4C-5FB27BACD616}"/>
                  </a:ext>
                </a:extLst>
              </p:cNvPr>
              <p:cNvSpPr/>
              <p:nvPr/>
            </p:nvSpPr>
            <p:spPr>
              <a:xfrm>
                <a:off x="3704171" y="3328392"/>
                <a:ext cx="678751" cy="531281"/>
              </a:xfrm>
              <a:prstGeom prst="rect">
                <a:avLst/>
              </a:prstGeom>
              <a:solidFill>
                <a:srgbClr val="C7D22D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82880" rIns="182880" bIns="182880"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+mj-lt"/>
                  </a:rPr>
                  <a:t>Idle</a:t>
                </a:r>
                <a:endParaRPr lang="de-DE" sz="140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81022B6-6362-44C4-A4EC-3CEE0944729F}"/>
              </a:ext>
            </a:extLst>
          </p:cNvPr>
          <p:cNvSpPr/>
          <p:nvPr/>
        </p:nvSpPr>
        <p:spPr>
          <a:xfrm>
            <a:off x="1384201" y="2557615"/>
            <a:ext cx="1096612" cy="55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C6E93-EF74-487E-B0A6-E17ED3ACBF94}"/>
              </a:ext>
            </a:extLst>
          </p:cNvPr>
          <p:cNvSpPr/>
          <p:nvPr/>
        </p:nvSpPr>
        <p:spPr>
          <a:xfrm>
            <a:off x="4446256" y="2564019"/>
            <a:ext cx="1096612" cy="55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51C911-C9DF-4061-B6C3-F78EB78AB35E}"/>
              </a:ext>
            </a:extLst>
          </p:cNvPr>
          <p:cNvSpPr/>
          <p:nvPr/>
        </p:nvSpPr>
        <p:spPr>
          <a:xfrm>
            <a:off x="7488094" y="2542026"/>
            <a:ext cx="1096612" cy="55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889E9-EAD6-4235-A34B-2F3B3CA3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83" y="3940268"/>
            <a:ext cx="2049000" cy="7913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546734-33F5-4087-B43F-8F6B6AE23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56" y="3874306"/>
            <a:ext cx="2298638" cy="27824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5CDA17B-1D4C-4D15-9BEA-0E990545B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82" y="3874306"/>
            <a:ext cx="2772913" cy="238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803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BCCB9B2-E542-456D-BB21-7AA4AE1D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3" y="537753"/>
            <a:ext cx="5968504" cy="1045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4DBF9-03CD-4FFF-B8CD-1E81C371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err="1"/>
              <a:t>Smarttrx</a:t>
            </a:r>
            <a:r>
              <a:rPr lang="en-US" sz="1600"/>
              <a:t> Start-Up calibration items</a:t>
            </a:r>
            <a:br>
              <a:rPr lang="en-US" sz="1600"/>
            </a:b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CD343-B515-43A9-8A81-57089EACC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67611"/>
              </p:ext>
            </p:extLst>
          </p:nvPr>
        </p:nvGraphicFramePr>
        <p:xfrm>
          <a:off x="1232061" y="2110609"/>
          <a:ext cx="3517984" cy="131839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451183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870512282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Start-up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Time [us]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ATB ADC Start-up 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1000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RX ADC Start-up Re-Calibration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300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Time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033887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E816E61-3AEC-41CD-BFED-95B9F7737BF0}"/>
              </a:ext>
            </a:extLst>
          </p:cNvPr>
          <p:cNvSpPr/>
          <p:nvPr/>
        </p:nvSpPr>
        <p:spPr>
          <a:xfrm>
            <a:off x="6773025" y="876299"/>
            <a:ext cx="572655" cy="27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C9BE6F-447D-4B5E-9C0F-33CD9433879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750045" y="1152928"/>
            <a:ext cx="2309308" cy="12115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317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14886-FED4-45F0-8B96-3D9CE4E5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3" y="537753"/>
            <a:ext cx="5968504" cy="10455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8EFE67-F1AF-4066-9E0E-5DC9E1A3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Smarttrx</a:t>
            </a:r>
            <a:r>
              <a:rPr lang="en-US"/>
              <a:t> Configuration calibration </a:t>
            </a:r>
            <a:r>
              <a:rPr lang="en-US" err="1"/>
              <a:t>itemS</a:t>
            </a:r>
            <a:endParaRPr lang="de-DE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2763A4-0518-4B96-AEC2-3A2659FED1A3}"/>
              </a:ext>
            </a:extLst>
          </p:cNvPr>
          <p:cNvGraphicFramePr>
            <a:graphicFrameLocks noGrp="1"/>
          </p:cNvGraphicFramePr>
          <p:nvPr/>
        </p:nvGraphicFramePr>
        <p:xfrm>
          <a:off x="784880" y="929259"/>
          <a:ext cx="4874048" cy="586616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89011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983937">
                  <a:extLst>
                    <a:ext uri="{9D8B030D-6E8A-4147-A177-3AD203B41FA5}">
                      <a16:colId xmlns:a16="http://schemas.microsoft.com/office/drawing/2014/main" val="2148110149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Profile Independent Configuration Calibration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Time [us] (simulated)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LOI Tx Buffer Calibration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LOI Rx Buffer 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90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LOX2 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Buff2a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Buff2b2c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PR 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LOX2 Calibration 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RFBIST LOX2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RFBIST SSB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150</a:t>
                      </a: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 Time 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1820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43280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</a:t>
                      </a:r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(x4)</a:t>
                      </a:r>
                      <a:endParaRPr lang="de-DE" sz="1200" b="0" i="0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</a:p>
                  </a:txBody>
                  <a:tcPr marL="0" marR="0" marT="0" marB="0" anchor="ctr"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60967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STRX Profile Dependent Configuration Calibration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Time [us]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HPF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3200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Gain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2987509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RX LPF Calibration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465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174841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ChirpPLL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AAFC Calibration (per profile)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32616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TX Pout </a:t>
                      </a: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Calibration (per profile)</a:t>
                      </a:r>
                      <a:endParaRPr lang="en-US" sz="1200" b="0" i="0" u="none" strike="noStrike" noProof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 Time (per profile)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5095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2162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3A3DCC-F61D-4F19-8478-1D3EDAA4C8A7}"/>
              </a:ext>
            </a:extLst>
          </p:cNvPr>
          <p:cNvSpPr txBox="1"/>
          <p:nvPr/>
        </p:nvSpPr>
        <p:spPr>
          <a:xfrm>
            <a:off x="5725965" y="2880405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calculate the duration of configuration calibration phase the following shall be used:</a:t>
            </a: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time = [profile independent calibrations] + 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[profile dependent calibrations] * [number of profiles used]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6A8BA-EF25-4E30-A202-24D443DFAE4A}"/>
              </a:ext>
            </a:extLst>
          </p:cNvPr>
          <p:cNvSpPr/>
          <p:nvPr/>
        </p:nvSpPr>
        <p:spPr>
          <a:xfrm>
            <a:off x="8291874" y="884706"/>
            <a:ext cx="572655" cy="27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A86917-BEE8-431A-BCEE-B727A8D8251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658928" y="1161335"/>
            <a:ext cx="2919274" cy="990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226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8EFE67-F1AF-4066-9E0E-5DC9E1A36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err="1"/>
              <a:t>Smarttrx</a:t>
            </a:r>
            <a:r>
              <a:rPr lang="en-US" sz="2400"/>
              <a:t> calibration items</a:t>
            </a:r>
            <a:br>
              <a:rPr lang="en-US" sz="2400"/>
            </a:br>
            <a:endParaRPr lang="de-DE" sz="24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084D12-FEA4-4491-A87F-13AF124D6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74556"/>
              </p:ext>
            </p:extLst>
          </p:nvPr>
        </p:nvGraphicFramePr>
        <p:xfrm>
          <a:off x="333289" y="1001097"/>
          <a:ext cx="5728925" cy="4855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04801">
                  <a:extLst>
                    <a:ext uri="{9D8B030D-6E8A-4147-A177-3AD203B41FA5}">
                      <a16:colId xmlns:a16="http://schemas.microsoft.com/office/drawing/2014/main" val="59529998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507196648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806877171"/>
                    </a:ext>
                  </a:extLst>
                </a:gridCol>
              </a:tblGrid>
              <a:tr h="40883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Independent Calibration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(Config </a:t>
                      </a:r>
                      <a:r>
                        <a:rPr lang="en-US" sz="1200" b="1" u="none" strike="noStrike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Calib</a:t>
                      </a:r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Recalibration* (optimized)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319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120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75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478585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90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225018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STRX_TX_LOX2Calibration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310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STRX_TX_Buff2aCalibration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741420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STRX_TX_Buff2b2cCalibration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593161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TRX_TX_PRCalibration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60458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STRX_RX_LOX2Calibration 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28208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757908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110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55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68539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STRX_SYS_ReadTempSensor (x4)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80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092096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 Profile Dependent Calibration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</a:t>
                      </a:r>
                      <a:endParaRPr lang="en-US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(simulated)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200" b="1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Recalibration* (optimized) [us]</a:t>
                      </a:r>
                      <a:endParaRPr lang="de-DE" sz="1200" b="1" u="none" strike="noStrike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22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TRX_ChirpPLL_AAFC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 (per </a:t>
                      </a:r>
                      <a:r>
                        <a:rPr lang="de-DE" sz="1200" b="0" i="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profile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</a:t>
                      </a:r>
                      <a:r>
                        <a:rPr lang="de-DE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1584322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STRX_TX_PoutCalibration</a:t>
                      </a:r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(per </a:t>
                      </a:r>
                      <a:r>
                        <a:rPr lang="de-DE" sz="1200" u="none" strike="noStrike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profile</a:t>
                      </a:r>
                      <a:r>
                        <a:rPr lang="de-DE" sz="12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)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530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300</a:t>
                      </a:r>
                      <a:endParaRPr lang="de-DE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29640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2550</a:t>
                      </a:r>
                      <a:endParaRPr lang="de-DE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j-lt"/>
                        </a:rPr>
                        <a:t>1685</a:t>
                      </a:r>
                      <a:endParaRPr lang="de-DE" sz="1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502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ACA19-E4AA-4450-B48A-1BA6F8EF2434}"/>
              </a:ext>
            </a:extLst>
          </p:cNvPr>
          <p:cNvSpPr txBox="1"/>
          <p:nvPr/>
        </p:nvSpPr>
        <p:spPr>
          <a:xfrm>
            <a:off x="1099126" y="6173297"/>
            <a:ext cx="9282547" cy="5080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* Note: </a:t>
            </a:r>
            <a:r>
              <a:rPr lang="en-US" sz="1400" i="1" err="1">
                <a:latin typeface="Arial" panose="020B0604020202020204" pitchFamily="34" charset="0"/>
                <a:cs typeface="Arial" panose="020B0604020202020204" pitchFamily="34" charset="0"/>
              </a:rPr>
              <a:t>Optimised</a:t>
            </a:r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 Calibration will be available June 2022 EAR 1.4, for the rest of the document we use simulated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17F62-7412-4D77-A791-42108F7698D0}"/>
              </a:ext>
            </a:extLst>
          </p:cNvPr>
          <p:cNvSpPr txBox="1"/>
          <p:nvPr/>
        </p:nvSpPr>
        <p:spPr>
          <a:xfrm>
            <a:off x="6391992" y="3132857"/>
            <a:ext cx="5512459" cy="204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calculate the duration of re-calibration phase per chirp sequence[x] the following shall be used:</a:t>
            </a:r>
          </a:p>
          <a:p>
            <a:pPr marL="0" marR="0" algn="just" fontAlgn="base">
              <a:spcBef>
                <a:spcPts val="0"/>
              </a:spcBef>
              <a:spcAft>
                <a:spcPts val="0"/>
              </a:spcAft>
            </a:pP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total time[x] = [profile independent re-calibrations] * [</a:t>
            </a:r>
            <a:r>
              <a:rPr lang="en-US" sz="1200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recalibrateProfileIndependent</a:t>
            </a: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] + 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165735" fontAlgn="base">
              <a:spcBef>
                <a:spcPts val="0"/>
              </a:spcBef>
              <a:spcAft>
                <a:spcPts val="0"/>
              </a:spcAft>
            </a:pP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[profile   dependent re-calibrations] * [</a:t>
            </a:r>
            <a:r>
              <a:rPr lang="en-US" sz="1200" i="1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recalibrateProfileDependent</a:t>
            </a:r>
            <a:r>
              <a:rPr lang="en-US" sz="1200" i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[x]]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88900">
              <a:lnSpc>
                <a:spcPts val="1250"/>
              </a:lnSpc>
              <a:spcBef>
                <a:spcPts val="500"/>
              </a:spcBef>
              <a:spcAft>
                <a:spcPts val="400"/>
              </a:spcAft>
            </a:pP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indent="88900">
              <a:lnSpc>
                <a:spcPts val="125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 taking into account RFE calibrations settings per given chirp sequence:</a:t>
            </a:r>
          </a:p>
          <a:p>
            <a:pPr marL="228600" marR="0" indent="-13970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US" sz="12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recalibrateProfileDependent</a:t>
            </a: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[x]</a:t>
            </a:r>
          </a:p>
          <a:p>
            <a:pPr marL="228600" indent="-139700">
              <a:lnSpc>
                <a:spcPts val="1250"/>
              </a:lnSpc>
              <a:spcBef>
                <a:spcPts val="400"/>
              </a:spcBef>
              <a:spcAft>
                <a:spcPts val="0"/>
              </a:spcAft>
              <a:tabLst>
                <a:tab pos="228600" algn="l"/>
                <a:tab pos="393700" algn="l"/>
              </a:tabLst>
            </a:pPr>
            <a:r>
              <a:rPr lang="en-US" sz="12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sz="120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recalibrateProfileIndependent</a:t>
            </a:r>
            <a:endParaRPr lang="en-US" sz="120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DDCC0-3F8F-431F-B737-BBBF1BAB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73" y="537753"/>
            <a:ext cx="5968504" cy="10455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11F50A4-EAFF-4EE7-A17D-10DCBE4F28D0}"/>
              </a:ext>
            </a:extLst>
          </p:cNvPr>
          <p:cNvSpPr/>
          <p:nvPr/>
        </p:nvSpPr>
        <p:spPr>
          <a:xfrm>
            <a:off x="9816638" y="884752"/>
            <a:ext cx="572655" cy="276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FEAE0-2E42-43C6-A24D-7A988F25757D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96000" y="1161381"/>
            <a:ext cx="4006966" cy="1413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59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CALIBRATION CONFIGURATION / API</a:t>
            </a:r>
            <a:endParaRPr lang="de-DE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364058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3640586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FABBD-CC81-445B-AE92-1DFF75B2CE8A}"/>
              </a:ext>
            </a:extLst>
          </p:cNvPr>
          <p:cNvSpPr txBox="1"/>
          <p:nvPr/>
        </p:nvSpPr>
        <p:spPr>
          <a:xfrm>
            <a:off x="394774" y="1068113"/>
            <a:ext cx="11595063" cy="1969770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Single radar frame / system cycle could consist of multiple chirp sequences (LR / MR)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before </a:t>
            </a:r>
            <a:r>
              <a:rPr lang="en-US" sz="1700" i="1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chirp sequence: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independent calibrations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Calibration slot can be configured to perform profile dependent calibrations (AAFC, Pout)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Calibration slot is </a:t>
            </a:r>
            <a:r>
              <a:rPr lang="en-US" sz="1700" i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 limited to profiles used in subsequent chirp sequence only, i.e. calibration slot 1 can include profiles from chirp sequence 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3640586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1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3640586"/>
            <a:ext cx="286636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3640586"/>
            <a:ext cx="1176278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Cal 2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3640586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364058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90719" y="4194941"/>
            <a:ext cx="3404553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 / no</a:t>
            </a:r>
          </a:p>
          <a:p>
            <a:pPr algn="l">
              <a:spcBef>
                <a:spcPts val="300"/>
              </a:spcBef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1: yes / no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2: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3: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4: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8: yes / no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6C88B-BA09-4DEA-966D-4588F18428F3}"/>
              </a:ext>
            </a:extLst>
          </p:cNvPr>
          <p:cNvSpPr txBox="1"/>
          <p:nvPr/>
        </p:nvSpPr>
        <p:spPr>
          <a:xfrm>
            <a:off x="5604587" y="4183511"/>
            <a:ext cx="3520939" cy="2593018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yes / no</a:t>
            </a:r>
          </a:p>
          <a:p>
            <a:pPr>
              <a:spcBef>
                <a:spcPts val="300"/>
              </a:spcBef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1: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2: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3: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4: yes / no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8: yes / no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</a:pP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E1307-6EDA-48A7-B48B-16147AD8B6D1}"/>
              </a:ext>
            </a:extLst>
          </p:cNvPr>
          <p:cNvCxnSpPr>
            <a:cxnSpLocks/>
          </p:cNvCxnSpPr>
          <p:nvPr/>
        </p:nvCxnSpPr>
        <p:spPr>
          <a:xfrm>
            <a:off x="1518428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DE8E-AA39-4C40-84BB-489853ADE753}"/>
              </a:ext>
            </a:extLst>
          </p:cNvPr>
          <p:cNvCxnSpPr>
            <a:cxnSpLocks/>
          </p:cNvCxnSpPr>
          <p:nvPr/>
        </p:nvCxnSpPr>
        <p:spPr>
          <a:xfrm>
            <a:off x="1518428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7DA86-8E6E-4322-B209-C4C2BC3E7E34}"/>
              </a:ext>
            </a:extLst>
          </p:cNvPr>
          <p:cNvCxnSpPr>
            <a:cxnSpLocks/>
          </p:cNvCxnSpPr>
          <p:nvPr/>
        </p:nvCxnSpPr>
        <p:spPr>
          <a:xfrm>
            <a:off x="1518428" y="6552638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199FF3-0F5E-4E09-99E3-CBCBDF8C9768}"/>
              </a:ext>
            </a:extLst>
          </p:cNvPr>
          <p:cNvCxnSpPr>
            <a:cxnSpLocks/>
          </p:cNvCxnSpPr>
          <p:nvPr/>
        </p:nvCxnSpPr>
        <p:spPr>
          <a:xfrm>
            <a:off x="5675812" y="4183511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24D6A5-5F6B-4FD0-A470-DA54B21DE555}"/>
              </a:ext>
            </a:extLst>
          </p:cNvPr>
          <p:cNvCxnSpPr>
            <a:cxnSpLocks/>
          </p:cNvCxnSpPr>
          <p:nvPr/>
        </p:nvCxnSpPr>
        <p:spPr>
          <a:xfrm>
            <a:off x="5675812" y="4653064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E0BB3A-C289-4B21-8140-8CFD35334916}"/>
              </a:ext>
            </a:extLst>
          </p:cNvPr>
          <p:cNvCxnSpPr>
            <a:cxnSpLocks/>
          </p:cNvCxnSpPr>
          <p:nvPr/>
        </p:nvCxnSpPr>
        <p:spPr>
          <a:xfrm>
            <a:off x="5675812" y="6552638"/>
            <a:ext cx="33768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79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CALIBRATION CONFIGURATION / API EXAMPLES</a:t>
            </a:r>
            <a:endParaRPr lang="de-DE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ABAEF-C264-4471-BEAB-66E588281056}"/>
              </a:ext>
            </a:extLst>
          </p:cNvPr>
          <p:cNvSpPr/>
          <p:nvPr/>
        </p:nvSpPr>
        <p:spPr>
          <a:xfrm>
            <a:off x="776306" y="1212495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1DA4-E1D9-4B26-845D-90EFDB1A91D9}"/>
              </a:ext>
            </a:extLst>
          </p:cNvPr>
          <p:cNvSpPr/>
          <p:nvPr/>
        </p:nvSpPr>
        <p:spPr>
          <a:xfrm>
            <a:off x="2649894" y="1212495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 / LR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2B5CC5-714E-49DF-91DF-15C1D7590993}"/>
              </a:ext>
            </a:extLst>
          </p:cNvPr>
          <p:cNvSpPr/>
          <p:nvPr/>
        </p:nvSpPr>
        <p:spPr>
          <a:xfrm>
            <a:off x="1490720" y="1212495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6F9E1-4F04-4A1A-897C-36B9F7043A50}"/>
              </a:ext>
            </a:extLst>
          </p:cNvPr>
          <p:cNvSpPr/>
          <p:nvPr/>
        </p:nvSpPr>
        <p:spPr>
          <a:xfrm>
            <a:off x="6923314" y="1212495"/>
            <a:ext cx="286636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 / MR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61E8E-0991-41BA-AC39-E58CB3B6DF02}"/>
              </a:ext>
            </a:extLst>
          </p:cNvPr>
          <p:cNvSpPr/>
          <p:nvPr/>
        </p:nvSpPr>
        <p:spPr>
          <a:xfrm>
            <a:off x="5675812" y="1212495"/>
            <a:ext cx="1176278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220EC-FDB9-4944-A0BB-23D114717431}"/>
              </a:ext>
            </a:extLst>
          </p:cNvPr>
          <p:cNvSpPr/>
          <p:nvPr/>
        </p:nvSpPr>
        <p:spPr>
          <a:xfrm>
            <a:off x="9860904" y="1212495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ACCA9-B8D3-40C0-B0E5-794102F6A1A3}"/>
              </a:ext>
            </a:extLst>
          </p:cNvPr>
          <p:cNvSpPr/>
          <p:nvPr/>
        </p:nvSpPr>
        <p:spPr>
          <a:xfrm>
            <a:off x="10717766" y="1212495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81711-53D7-4E11-859A-222FA9F013FF}"/>
              </a:ext>
            </a:extLst>
          </p:cNvPr>
          <p:cNvSpPr txBox="1"/>
          <p:nvPr/>
        </p:nvSpPr>
        <p:spPr>
          <a:xfrm>
            <a:off x="319106" y="121249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181F7D-D885-46E2-9BDF-A729AEFA3C0C}"/>
              </a:ext>
            </a:extLst>
          </p:cNvPr>
          <p:cNvSpPr txBox="1"/>
          <p:nvPr/>
        </p:nvSpPr>
        <p:spPr>
          <a:xfrm>
            <a:off x="1419495" y="166969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C87505-4A86-40A8-A462-46181284CEE6}"/>
              </a:ext>
            </a:extLst>
          </p:cNvPr>
          <p:cNvCxnSpPr/>
          <p:nvPr/>
        </p:nvCxnSpPr>
        <p:spPr>
          <a:xfrm>
            <a:off x="1520890" y="1068113"/>
            <a:ext cx="98811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EBFFF9-A50D-497A-9345-2BFB02917AD7}"/>
              </a:ext>
            </a:extLst>
          </p:cNvPr>
          <p:cNvSpPr txBox="1"/>
          <p:nvPr/>
        </p:nvSpPr>
        <p:spPr>
          <a:xfrm>
            <a:off x="10419128" y="736634"/>
            <a:ext cx="914400" cy="52571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50ms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CEE81-869E-4DF4-AAD3-B954A0AB2154}"/>
              </a:ext>
            </a:extLst>
          </p:cNvPr>
          <p:cNvSpPr/>
          <p:nvPr/>
        </p:nvSpPr>
        <p:spPr>
          <a:xfrm>
            <a:off x="776306" y="3110874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476F9-4B3D-40C5-A111-108F6F2B5723}"/>
              </a:ext>
            </a:extLst>
          </p:cNvPr>
          <p:cNvSpPr/>
          <p:nvPr/>
        </p:nvSpPr>
        <p:spPr>
          <a:xfrm>
            <a:off x="2639734" y="3110874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 / LR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11225-0453-446F-AB35-1C1DF2669FBD}"/>
              </a:ext>
            </a:extLst>
          </p:cNvPr>
          <p:cNvSpPr/>
          <p:nvPr/>
        </p:nvSpPr>
        <p:spPr>
          <a:xfrm>
            <a:off x="1490720" y="3110874"/>
            <a:ext cx="1093860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FC3D5-419F-4E38-8A07-37E1B3810847}"/>
              </a:ext>
            </a:extLst>
          </p:cNvPr>
          <p:cNvSpPr/>
          <p:nvPr/>
        </p:nvSpPr>
        <p:spPr>
          <a:xfrm>
            <a:off x="6923314" y="3110874"/>
            <a:ext cx="286636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 / MR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3546A-C65E-4B05-9AC5-DDAEE0499C29}"/>
              </a:ext>
            </a:extLst>
          </p:cNvPr>
          <p:cNvSpPr/>
          <p:nvPr/>
        </p:nvSpPr>
        <p:spPr>
          <a:xfrm>
            <a:off x="6277832" y="3117967"/>
            <a:ext cx="618054" cy="350182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F19FEC-33B3-454B-94A9-5DE1DDC1925B}"/>
              </a:ext>
            </a:extLst>
          </p:cNvPr>
          <p:cNvSpPr/>
          <p:nvPr/>
        </p:nvSpPr>
        <p:spPr>
          <a:xfrm>
            <a:off x="9860904" y="3110874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DE0A0-3136-4C96-8573-F4573BD2DAEA}"/>
              </a:ext>
            </a:extLst>
          </p:cNvPr>
          <p:cNvSpPr/>
          <p:nvPr/>
        </p:nvSpPr>
        <p:spPr>
          <a:xfrm>
            <a:off x="10717766" y="3110874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9F7F-DE21-4196-B075-72F6DCA6E12B}"/>
              </a:ext>
            </a:extLst>
          </p:cNvPr>
          <p:cNvSpPr txBox="1"/>
          <p:nvPr/>
        </p:nvSpPr>
        <p:spPr>
          <a:xfrm>
            <a:off x="319106" y="3110874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68488-1E5A-4FC8-850E-56BACC7CD1B8}"/>
              </a:ext>
            </a:extLst>
          </p:cNvPr>
          <p:cNvCxnSpPr/>
          <p:nvPr/>
        </p:nvCxnSpPr>
        <p:spPr>
          <a:xfrm>
            <a:off x="1520890" y="2966492"/>
            <a:ext cx="98811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C6A45F-15D4-4491-A27A-E32E3A2FE7E2}"/>
              </a:ext>
            </a:extLst>
          </p:cNvPr>
          <p:cNvSpPr txBox="1"/>
          <p:nvPr/>
        </p:nvSpPr>
        <p:spPr>
          <a:xfrm>
            <a:off x="10419128" y="2635013"/>
            <a:ext cx="914400" cy="52571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50ms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1BB45-B5C7-4E57-928A-A581677AAFC7}"/>
              </a:ext>
            </a:extLst>
          </p:cNvPr>
          <p:cNvSpPr/>
          <p:nvPr/>
        </p:nvSpPr>
        <p:spPr>
          <a:xfrm>
            <a:off x="5632016" y="3110874"/>
            <a:ext cx="618388" cy="3643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de-DE" sz="1200" err="1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2A8407-0C5A-4131-B1EB-6AE6D73D2102}"/>
              </a:ext>
            </a:extLst>
          </p:cNvPr>
          <p:cNvSpPr/>
          <p:nvPr/>
        </p:nvSpPr>
        <p:spPr>
          <a:xfrm>
            <a:off x="776306" y="4993677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A37A9-041D-49BA-BF3B-5F975DF4C034}"/>
              </a:ext>
            </a:extLst>
          </p:cNvPr>
          <p:cNvSpPr/>
          <p:nvPr/>
        </p:nvSpPr>
        <p:spPr>
          <a:xfrm>
            <a:off x="3057740" y="4993677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 / LR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7CF5CE-907F-468E-930E-608FD978471B}"/>
              </a:ext>
            </a:extLst>
          </p:cNvPr>
          <p:cNvSpPr/>
          <p:nvPr/>
        </p:nvSpPr>
        <p:spPr>
          <a:xfrm>
            <a:off x="1490720" y="4993677"/>
            <a:ext cx="1495796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1\2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4E4FFA-532C-4119-9591-324FB49F85AD}"/>
              </a:ext>
            </a:extLst>
          </p:cNvPr>
          <p:cNvSpPr/>
          <p:nvPr/>
        </p:nvSpPr>
        <p:spPr>
          <a:xfrm>
            <a:off x="6923314" y="4993677"/>
            <a:ext cx="2866366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 / MR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5915BF-ED1F-41DB-8FB8-45BB2AC69C77}"/>
              </a:ext>
            </a:extLst>
          </p:cNvPr>
          <p:cNvSpPr/>
          <p:nvPr/>
        </p:nvSpPr>
        <p:spPr>
          <a:xfrm>
            <a:off x="9860904" y="4993677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C41AC9-15E3-4D51-85AA-84AD744B16ED}"/>
              </a:ext>
            </a:extLst>
          </p:cNvPr>
          <p:cNvSpPr/>
          <p:nvPr/>
        </p:nvSpPr>
        <p:spPr>
          <a:xfrm>
            <a:off x="10717766" y="4993677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982C8B-ABB7-434D-BDA0-62F546E7C8A8}"/>
              </a:ext>
            </a:extLst>
          </p:cNvPr>
          <p:cNvSpPr txBox="1"/>
          <p:nvPr/>
        </p:nvSpPr>
        <p:spPr>
          <a:xfrm>
            <a:off x="319106" y="4993677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CB18A7-1510-4EFC-A6EF-84028B0D2166}"/>
              </a:ext>
            </a:extLst>
          </p:cNvPr>
          <p:cNvCxnSpPr/>
          <p:nvPr/>
        </p:nvCxnSpPr>
        <p:spPr>
          <a:xfrm>
            <a:off x="1520890" y="4849295"/>
            <a:ext cx="98811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7F0C174-027D-4B97-A264-2948F64AE0D6}"/>
              </a:ext>
            </a:extLst>
          </p:cNvPr>
          <p:cNvSpPr/>
          <p:nvPr/>
        </p:nvSpPr>
        <p:spPr>
          <a:xfrm>
            <a:off x="6048046" y="4993677"/>
            <a:ext cx="804044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idle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B51EA0-9F64-4269-91D3-72E238BDD4EC}"/>
              </a:ext>
            </a:extLst>
          </p:cNvPr>
          <p:cNvSpPr txBox="1"/>
          <p:nvPr/>
        </p:nvSpPr>
        <p:spPr>
          <a:xfrm>
            <a:off x="10419128" y="4526317"/>
            <a:ext cx="914400" cy="52570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50ms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A0201B-7145-4978-9755-F745E1BE4750}"/>
              </a:ext>
            </a:extLst>
          </p:cNvPr>
          <p:cNvSpPr txBox="1"/>
          <p:nvPr/>
        </p:nvSpPr>
        <p:spPr>
          <a:xfrm>
            <a:off x="5669902" y="1664643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B89A76-F1E2-40B2-BC0F-8339AFCB52BD}"/>
              </a:ext>
            </a:extLst>
          </p:cNvPr>
          <p:cNvSpPr txBox="1"/>
          <p:nvPr/>
        </p:nvSpPr>
        <p:spPr>
          <a:xfrm>
            <a:off x="1419495" y="352089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99B678-5E40-4E46-A53B-006CBBD129CB}"/>
              </a:ext>
            </a:extLst>
          </p:cNvPr>
          <p:cNvSpPr txBox="1"/>
          <p:nvPr/>
        </p:nvSpPr>
        <p:spPr>
          <a:xfrm>
            <a:off x="6261021" y="3515843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4753C-CB7B-4A15-82A3-2C7A00E18E11}"/>
              </a:ext>
            </a:extLst>
          </p:cNvPr>
          <p:cNvSpPr txBox="1"/>
          <p:nvPr/>
        </p:nvSpPr>
        <p:spPr>
          <a:xfrm>
            <a:off x="1490720" y="5450877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de-DE" sz="1400" b="1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22C04C-5582-429B-92AF-3ADBBE511E67}"/>
              </a:ext>
            </a:extLst>
          </p:cNvPr>
          <p:cNvSpPr txBox="1"/>
          <p:nvPr/>
        </p:nvSpPr>
        <p:spPr>
          <a:xfrm>
            <a:off x="6923314" y="5432215"/>
            <a:ext cx="3697449" cy="1069524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Independent calibrations: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Profile Dependent calibrations:</a:t>
            </a:r>
          </a:p>
          <a:p>
            <a:pPr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1: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- all used profiles for Chirp Sequence 2: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de-DE" sz="14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0A3253-C3AF-4E3E-81AA-D57DD73F9AA2}"/>
              </a:ext>
            </a:extLst>
          </p:cNvPr>
          <p:cNvCxnSpPr>
            <a:cxnSpLocks/>
          </p:cNvCxnSpPr>
          <p:nvPr/>
        </p:nvCxnSpPr>
        <p:spPr>
          <a:xfrm>
            <a:off x="1499155" y="19375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E31B8FF-B221-4B9D-BB24-692BA849A6D0}"/>
              </a:ext>
            </a:extLst>
          </p:cNvPr>
          <p:cNvCxnSpPr>
            <a:cxnSpLocks/>
          </p:cNvCxnSpPr>
          <p:nvPr/>
        </p:nvCxnSpPr>
        <p:spPr>
          <a:xfrm>
            <a:off x="1499155" y="16646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CFA1F0-6072-4D99-9B10-B47B60E3D91B}"/>
              </a:ext>
            </a:extLst>
          </p:cNvPr>
          <p:cNvCxnSpPr>
            <a:cxnSpLocks/>
          </p:cNvCxnSpPr>
          <p:nvPr/>
        </p:nvCxnSpPr>
        <p:spPr>
          <a:xfrm>
            <a:off x="1499155" y="27341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4018FD8-0AA2-4DD1-9321-7AAA888F9D69}"/>
              </a:ext>
            </a:extLst>
          </p:cNvPr>
          <p:cNvCxnSpPr>
            <a:cxnSpLocks/>
          </p:cNvCxnSpPr>
          <p:nvPr/>
        </p:nvCxnSpPr>
        <p:spPr>
          <a:xfrm>
            <a:off x="5749562" y="19375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B449EA-0973-4CEA-8393-ED97F4942B3A}"/>
              </a:ext>
            </a:extLst>
          </p:cNvPr>
          <p:cNvCxnSpPr>
            <a:cxnSpLocks/>
          </p:cNvCxnSpPr>
          <p:nvPr/>
        </p:nvCxnSpPr>
        <p:spPr>
          <a:xfrm>
            <a:off x="5749562" y="16646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D00AC5-B554-414E-8E04-36DBA3373528}"/>
              </a:ext>
            </a:extLst>
          </p:cNvPr>
          <p:cNvCxnSpPr>
            <a:cxnSpLocks/>
          </p:cNvCxnSpPr>
          <p:nvPr/>
        </p:nvCxnSpPr>
        <p:spPr>
          <a:xfrm>
            <a:off x="5749562" y="27341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BE3485-F29C-4038-B66D-09FEBB6FC9EC}"/>
              </a:ext>
            </a:extLst>
          </p:cNvPr>
          <p:cNvCxnSpPr>
            <a:cxnSpLocks/>
          </p:cNvCxnSpPr>
          <p:nvPr/>
        </p:nvCxnSpPr>
        <p:spPr>
          <a:xfrm>
            <a:off x="1490720" y="3798700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D61F8E-E7F3-49ED-BD5D-8C6900CDE6D1}"/>
              </a:ext>
            </a:extLst>
          </p:cNvPr>
          <p:cNvCxnSpPr>
            <a:cxnSpLocks/>
          </p:cNvCxnSpPr>
          <p:nvPr/>
        </p:nvCxnSpPr>
        <p:spPr>
          <a:xfrm>
            <a:off x="1490720" y="3525770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472130-B7E0-4401-8754-CA392F5AB02A}"/>
              </a:ext>
            </a:extLst>
          </p:cNvPr>
          <p:cNvCxnSpPr>
            <a:cxnSpLocks/>
          </p:cNvCxnSpPr>
          <p:nvPr/>
        </p:nvCxnSpPr>
        <p:spPr>
          <a:xfrm>
            <a:off x="1490720" y="4595294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EF4F660-B112-4A56-9859-39C94FC6D059}"/>
              </a:ext>
            </a:extLst>
          </p:cNvPr>
          <p:cNvCxnSpPr>
            <a:cxnSpLocks/>
          </p:cNvCxnSpPr>
          <p:nvPr/>
        </p:nvCxnSpPr>
        <p:spPr>
          <a:xfrm>
            <a:off x="6261021" y="378877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198D28-798F-48F4-8482-A5EBF650FF34}"/>
              </a:ext>
            </a:extLst>
          </p:cNvPr>
          <p:cNvCxnSpPr>
            <a:cxnSpLocks/>
          </p:cNvCxnSpPr>
          <p:nvPr/>
        </p:nvCxnSpPr>
        <p:spPr>
          <a:xfrm>
            <a:off x="6261021" y="3515843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08DCFB-E82B-4630-9DF1-B992B4B06852}"/>
              </a:ext>
            </a:extLst>
          </p:cNvPr>
          <p:cNvCxnSpPr>
            <a:cxnSpLocks/>
          </p:cNvCxnSpPr>
          <p:nvPr/>
        </p:nvCxnSpPr>
        <p:spPr>
          <a:xfrm>
            <a:off x="6261021" y="4585367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839233-04C1-438B-ACF8-CC516709E20B}"/>
              </a:ext>
            </a:extLst>
          </p:cNvPr>
          <p:cNvCxnSpPr>
            <a:cxnSpLocks/>
          </p:cNvCxnSpPr>
          <p:nvPr/>
        </p:nvCxnSpPr>
        <p:spPr>
          <a:xfrm>
            <a:off x="1570380" y="5737238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C317FD-760C-41B0-B740-F52B0158F24A}"/>
              </a:ext>
            </a:extLst>
          </p:cNvPr>
          <p:cNvCxnSpPr>
            <a:cxnSpLocks/>
          </p:cNvCxnSpPr>
          <p:nvPr/>
        </p:nvCxnSpPr>
        <p:spPr>
          <a:xfrm>
            <a:off x="1570380" y="5464308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CE26D9A-E7B0-4130-B9BB-8AC4F4F28C71}"/>
              </a:ext>
            </a:extLst>
          </p:cNvPr>
          <p:cNvCxnSpPr>
            <a:cxnSpLocks/>
          </p:cNvCxnSpPr>
          <p:nvPr/>
        </p:nvCxnSpPr>
        <p:spPr>
          <a:xfrm>
            <a:off x="1570380" y="6533832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357132-6F27-43CF-BCCB-E701C16DD4D3}"/>
              </a:ext>
            </a:extLst>
          </p:cNvPr>
          <p:cNvCxnSpPr>
            <a:cxnSpLocks/>
          </p:cNvCxnSpPr>
          <p:nvPr/>
        </p:nvCxnSpPr>
        <p:spPr>
          <a:xfrm>
            <a:off x="6923314" y="5705145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8114C2-E9FF-4D31-A34A-8589CF643C90}"/>
              </a:ext>
            </a:extLst>
          </p:cNvPr>
          <p:cNvCxnSpPr>
            <a:cxnSpLocks/>
          </p:cNvCxnSpPr>
          <p:nvPr/>
        </p:nvCxnSpPr>
        <p:spPr>
          <a:xfrm>
            <a:off x="6923314" y="5432215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7D8C74-2842-4348-AE74-E91B52A985B5}"/>
              </a:ext>
            </a:extLst>
          </p:cNvPr>
          <p:cNvCxnSpPr>
            <a:cxnSpLocks/>
          </p:cNvCxnSpPr>
          <p:nvPr/>
        </p:nvCxnSpPr>
        <p:spPr>
          <a:xfrm>
            <a:off x="6923314" y="6501739"/>
            <a:ext cx="36177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7718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3E61-C588-4585-909F-C50DCA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CONFIGURATION / EXAMPLE B (DENSO)</a:t>
            </a:r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1CEE81-869E-4DF4-AAD3-B954A0AB2154}"/>
              </a:ext>
            </a:extLst>
          </p:cNvPr>
          <p:cNvSpPr/>
          <p:nvPr/>
        </p:nvSpPr>
        <p:spPr>
          <a:xfrm>
            <a:off x="776306" y="135687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D476F9-4B3D-40C5-A111-108F6F2B5723}"/>
              </a:ext>
            </a:extLst>
          </p:cNvPr>
          <p:cNvSpPr/>
          <p:nvPr/>
        </p:nvSpPr>
        <p:spPr>
          <a:xfrm>
            <a:off x="2783344" y="1356876"/>
            <a:ext cx="2954694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1 / LR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011225-0453-446F-AB35-1C1DF2669FBD}"/>
              </a:ext>
            </a:extLst>
          </p:cNvPr>
          <p:cNvSpPr/>
          <p:nvPr/>
        </p:nvSpPr>
        <p:spPr>
          <a:xfrm>
            <a:off x="1490720" y="1356876"/>
            <a:ext cx="1230226" cy="365760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1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2FC3D5-419F-4E38-8A07-37E1B3810847}"/>
              </a:ext>
            </a:extLst>
          </p:cNvPr>
          <p:cNvSpPr/>
          <p:nvPr/>
        </p:nvSpPr>
        <p:spPr>
          <a:xfrm>
            <a:off x="7399120" y="1356876"/>
            <a:ext cx="23905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Chirp Sequence 2 / MR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E3546A-C65E-4B05-9AC5-DDAEE0499C29}"/>
              </a:ext>
            </a:extLst>
          </p:cNvPr>
          <p:cNvSpPr/>
          <p:nvPr/>
        </p:nvSpPr>
        <p:spPr>
          <a:xfrm>
            <a:off x="6742544" y="1356876"/>
            <a:ext cx="596545" cy="365731"/>
          </a:xfrm>
          <a:prstGeom prst="rect">
            <a:avLst/>
          </a:prstGeom>
          <a:solidFill>
            <a:srgbClr val="FFA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  <a:latin typeface="+mj-lt"/>
              </a:rPr>
              <a:t>Cal 2</a:t>
            </a:r>
            <a:endParaRPr lang="de-DE" sz="12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F19FEC-33B3-454B-94A9-5DE1DDC1925B}"/>
              </a:ext>
            </a:extLst>
          </p:cNvPr>
          <p:cNvSpPr/>
          <p:nvPr/>
        </p:nvSpPr>
        <p:spPr>
          <a:xfrm>
            <a:off x="9860904" y="1356876"/>
            <a:ext cx="785638" cy="365760"/>
          </a:xfrm>
          <a:prstGeom prst="rect">
            <a:avLst/>
          </a:prstGeom>
          <a:solidFill>
            <a:srgbClr val="CBD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BIST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4DE0A0-3136-4C96-8573-F4573BD2DAEA}"/>
              </a:ext>
            </a:extLst>
          </p:cNvPr>
          <p:cNvSpPr/>
          <p:nvPr/>
        </p:nvSpPr>
        <p:spPr>
          <a:xfrm>
            <a:off x="10717766" y="1356876"/>
            <a:ext cx="643190" cy="365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  <a:latin typeface="+mj-lt"/>
              </a:rPr>
              <a:t>idle</a:t>
            </a:r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39F7F-DE21-4196-B075-72F6DCA6E12B}"/>
              </a:ext>
            </a:extLst>
          </p:cNvPr>
          <p:cNvSpPr txBox="1"/>
          <p:nvPr/>
        </p:nvSpPr>
        <p:spPr>
          <a:xfrm>
            <a:off x="319106" y="133821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de-DE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019E5E-7ABB-4C01-8A38-12194E1F31C6}"/>
              </a:ext>
            </a:extLst>
          </p:cNvPr>
          <p:cNvSpPr txBox="1"/>
          <p:nvPr/>
        </p:nvSpPr>
        <p:spPr>
          <a:xfrm>
            <a:off x="1419496" y="1814076"/>
            <a:ext cx="2340741" cy="30777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Duration: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2550 us</a:t>
            </a: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5CD6C2-9639-45D2-993F-F03707FD53D8}"/>
              </a:ext>
            </a:extLst>
          </p:cNvPr>
          <p:cNvSpPr txBox="1"/>
          <p:nvPr/>
        </p:nvSpPr>
        <p:spPr>
          <a:xfrm>
            <a:off x="5999662" y="1814076"/>
            <a:ext cx="2544457" cy="307777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Duration: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200/730*us</a:t>
            </a: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468488-1E5A-4FC8-850E-56BACC7CD1B8}"/>
              </a:ext>
            </a:extLst>
          </p:cNvPr>
          <p:cNvCxnSpPr/>
          <p:nvPr/>
        </p:nvCxnSpPr>
        <p:spPr>
          <a:xfrm>
            <a:off x="1520890" y="1212494"/>
            <a:ext cx="98811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C6A45F-15D4-4491-A27A-E32E3A2FE7E2}"/>
              </a:ext>
            </a:extLst>
          </p:cNvPr>
          <p:cNvSpPr txBox="1"/>
          <p:nvPr/>
        </p:nvSpPr>
        <p:spPr>
          <a:xfrm>
            <a:off x="10419128" y="881015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50ms</a:t>
            </a:r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1BB45-B5C7-4E57-928A-A581677AAFC7}"/>
              </a:ext>
            </a:extLst>
          </p:cNvPr>
          <p:cNvSpPr/>
          <p:nvPr/>
        </p:nvSpPr>
        <p:spPr>
          <a:xfrm>
            <a:off x="5800435" y="1356876"/>
            <a:ext cx="882077" cy="3657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FE6F88-6B40-4AEF-9F35-4BC4EBB4F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67636"/>
              </p:ext>
            </p:extLst>
          </p:nvPr>
        </p:nvGraphicFramePr>
        <p:xfrm>
          <a:off x="1490720" y="2467208"/>
          <a:ext cx="3290830" cy="36382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90830">
                  <a:extLst>
                    <a:ext uri="{9D8B030D-6E8A-4147-A177-3AD203B41FA5}">
                      <a16:colId xmlns:a16="http://schemas.microsoft.com/office/drawing/2014/main" val="1738707337"/>
                    </a:ext>
                  </a:extLst>
                </a:gridCol>
              </a:tblGrid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STRX_LOI_TxBufferCalibration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65962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STRX_LOI_RxBufferCalibration</a:t>
                      </a:r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353237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effectLst/>
                        </a:rPr>
                        <a:t>STRX_TX_LOX2Calibration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861136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effectLst/>
                        </a:rPr>
                        <a:t>STRX_TX_Buff2aCalibration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24947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effectLst/>
                        </a:rPr>
                        <a:t>STRX_TX_Buff2b2cCalibration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7979875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TRX_TX_PRCalibration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55558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effectLst/>
                        </a:rPr>
                        <a:t>STRX_RX_LOX2Calibration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56262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STRX_RFBIST_LOX2Calibration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920852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STRX_RFBIST_SSBCalibration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238185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200" u="none" strike="noStrike">
                          <a:effectLst/>
                        </a:rPr>
                        <a:t>STRX_SYS_ReadTempSensor (x4)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231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TRX_ChirpPLL_AAFC                 </a:t>
                      </a:r>
                      <a:r>
                        <a:rPr lang="de-DE" sz="1200" u="none" strike="noStrike">
                          <a:effectLst/>
                        </a:rPr>
                        <a:t>- Profile : LR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2190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err="1">
                          <a:effectLst/>
                        </a:rPr>
                        <a:t>STRX_TX_PoutCalibration</a:t>
                      </a:r>
                      <a:r>
                        <a:rPr lang="de-DE" sz="1200" u="none" strike="noStrike">
                          <a:effectLst/>
                        </a:rPr>
                        <a:t>             - Profile : LR</a:t>
                      </a:r>
                      <a:endParaRPr lang="de-DE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65326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B96B4C9-6977-4FB2-96B2-73391EFAC022}"/>
              </a:ext>
            </a:extLst>
          </p:cNvPr>
          <p:cNvSpPr txBox="1"/>
          <p:nvPr/>
        </p:nvSpPr>
        <p:spPr>
          <a:xfrm>
            <a:off x="9793469" y="1799352"/>
            <a:ext cx="1980149" cy="561692"/>
          </a:xfrm>
          <a:prstGeom prst="rect">
            <a:avLst/>
          </a:prstGeom>
          <a:noFill/>
        </p:spPr>
        <p:txBody>
          <a:bodyPr wrap="square" lIns="91440" tIns="45720" rIns="91440" rtlCol="0" anchor="t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Bist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Duration: </a:t>
            </a:r>
          </a:p>
          <a:p>
            <a:pPr algn="l">
              <a:spcBef>
                <a:spcPts val="300"/>
              </a:spcBef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Target =  &lt;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b="1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lang="de-DE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4BAFD3C-163F-4078-803D-8E006A5EA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39209"/>
              </p:ext>
            </p:extLst>
          </p:nvPr>
        </p:nvGraphicFramePr>
        <p:xfrm>
          <a:off x="5989864" y="2464431"/>
          <a:ext cx="3290830" cy="36382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290830">
                  <a:extLst>
                    <a:ext uri="{9D8B030D-6E8A-4147-A177-3AD203B41FA5}">
                      <a16:colId xmlns:a16="http://schemas.microsoft.com/office/drawing/2014/main" val="1738707337"/>
                    </a:ext>
                  </a:extLst>
                </a:gridCol>
              </a:tblGrid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0918375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365962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3532373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861136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3249474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555586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56262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9208528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238185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231117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TRX_ChirpPLL_AAFC                 </a:t>
                      </a:r>
                      <a:r>
                        <a:rPr lang="de-DE" sz="1200" u="none" strike="noStrike">
                          <a:effectLst/>
                        </a:rPr>
                        <a:t>- Profile : MR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219091"/>
                  </a:ext>
                </a:extLst>
              </a:tr>
              <a:tr h="30318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u="none" strike="noStrike" err="1">
                          <a:effectLst/>
                        </a:rPr>
                        <a:t>STRX_TX_PoutCalibration</a:t>
                      </a:r>
                      <a:r>
                        <a:rPr lang="de-DE" sz="1200" u="none" strike="noStrike">
                          <a:effectLst/>
                        </a:rPr>
                        <a:t>             - Profile : MR</a:t>
                      </a:r>
                      <a:endParaRPr lang="de-DE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1653264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7CAE2C8-EABD-44FC-9A36-696BBFACB3A8}"/>
              </a:ext>
            </a:extLst>
          </p:cNvPr>
          <p:cNvSpPr/>
          <p:nvPr/>
        </p:nvSpPr>
        <p:spPr>
          <a:xfrm>
            <a:off x="9128954" y="4155447"/>
            <a:ext cx="2866365" cy="971550"/>
          </a:xfrm>
          <a:prstGeom prst="wedgeRoundRectCallout">
            <a:avLst>
              <a:gd name="adj1" fmla="val -44323"/>
              <a:gd name="adj2" fmla="val 129788"/>
              <a:gd name="adj3" fmla="val 16667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r>
              <a:rPr lang="nl-NL" sz="1400">
                <a:solidFill>
                  <a:schemeClr val="bg1"/>
                </a:solidFill>
                <a:latin typeface="+mj-lt"/>
              </a:rPr>
              <a:t>(*)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P_out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calibration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(530[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us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])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for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MR is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needed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only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if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power is different </a:t>
            </a:r>
            <a:r>
              <a:rPr lang="nl-NL" sz="1400" err="1">
                <a:solidFill>
                  <a:schemeClr val="bg1"/>
                </a:solidFill>
                <a:latin typeface="+mj-lt"/>
              </a:rPr>
              <a:t>then</a:t>
            </a:r>
            <a:r>
              <a:rPr lang="nl-NL" sz="1400">
                <a:solidFill>
                  <a:schemeClr val="bg1"/>
                </a:solidFill>
                <a:latin typeface="+mj-lt"/>
              </a:rPr>
              <a:t> LR</a:t>
            </a:r>
            <a:endParaRPr lang="en-US" sz="14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27839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188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8CB010C3-2E78-3748-8E53-E39C81D335EA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41CFD3-DEA2-B34D-B350-D1ECC0320710}" vid="{CA5C53C9-6D34-C044-B674-27CAEEB08CE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1843ce3-67ac-4aff-ad8f-b82474be9e3a">VTW34XHZZ5QY-108545140-40241</_dlc_DocId>
    <_dlc_DocIdUrl xmlns="91843ce3-67ac-4aff-ad8f-b82474be9e3a">
      <Url>https://nxp1.sharepoint.com/teams/206_21/_layouts/15/DocIdRedir.aspx?ID=VTW34XHZZ5QY-108545140-40241</Url>
      <Description>VTW34XHZZ5QY-108545140-40241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77CE660F956409841017A94E87852" ma:contentTypeVersion="13" ma:contentTypeDescription="Create a new document." ma:contentTypeScope="" ma:versionID="b440678c20727b7cf3ef21b17dcfcc3d">
  <xsd:schema xmlns:xsd="http://www.w3.org/2001/XMLSchema" xmlns:xs="http://www.w3.org/2001/XMLSchema" xmlns:p="http://schemas.microsoft.com/office/2006/metadata/properties" xmlns:ns2="91843ce3-67ac-4aff-ad8f-b82474be9e3a" xmlns:ns3="24c88cc1-3585-46d2-a668-f7b765b4e4a3" targetNamespace="http://schemas.microsoft.com/office/2006/metadata/properties" ma:root="true" ma:fieldsID="9be3406c993720c05c67f78cb6d7c051" ns2:_="" ns3:_="">
    <xsd:import namespace="91843ce3-67ac-4aff-ad8f-b82474be9e3a"/>
    <xsd:import namespace="24c88cc1-3585-46d2-a668-f7b765b4e4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43ce3-67ac-4aff-ad8f-b82474be9e3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c88cc1-3585-46d2-a668-f7b765b4e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04260-B2C5-4946-B610-61E5C30C8BCF}">
  <ds:schemaRefs>
    <ds:schemaRef ds:uri="24c88cc1-3585-46d2-a668-f7b765b4e4a3"/>
    <ds:schemaRef ds:uri="91843ce3-67ac-4aff-ad8f-b82474be9e3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C3B8CB-0CDF-40A2-B72C-941872F487B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9F2E40C-9BE4-4636-99C3-16994CDB3F8B}">
  <ds:schemaRefs>
    <ds:schemaRef ds:uri="24c88cc1-3585-46d2-a668-f7b765b4e4a3"/>
    <ds:schemaRef ds:uri="91843ce3-67ac-4aff-ad8f-b82474be9e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F4D11880-B015-4870-9FFF-21EED953DF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NXP_Confidential_basictemplate_2021_0621</Template>
  <TotalTime>0</TotalTime>
  <Words>1077</Words>
  <Application>Microsoft Office PowerPoint</Application>
  <PresentationFormat>Widescreen</PresentationFormat>
  <Paragraphs>244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Master Content Slide</vt:lpstr>
      <vt:lpstr>Logo Slide</vt:lpstr>
      <vt:lpstr>STRX CALIBRATION API</vt:lpstr>
      <vt:lpstr>RFE SW: Dynamic View of Radar System Cycle</vt:lpstr>
      <vt:lpstr>Smarttrx Start-Up calibration items </vt:lpstr>
      <vt:lpstr>Smarttrx Configuration calibration itemS</vt:lpstr>
      <vt:lpstr>Smarttrx calibration items </vt:lpstr>
      <vt:lpstr>CALIBRATION CONFIGURATION / API</vt:lpstr>
      <vt:lpstr>CALIBRATION CONFIGURATION / API EXAMPLES</vt:lpstr>
      <vt:lpstr>CALIBRATION CONFIGURATION / EXAMPLE B (DENSO)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2021 confidential</dc:title>
  <dc:subject>120720 update 2021</dc:subject>
  <dc:creator>Maxim Kulesh</dc:creator>
  <dc:description>333696-CS_2020 PowerPoint Template</dc:description>
  <cp:lastModifiedBy>Artur Burchard</cp:lastModifiedBy>
  <cp:revision>1</cp:revision>
  <dcterms:created xsi:type="dcterms:W3CDTF">2021-10-14T19:45:34Z</dcterms:created>
  <dcterms:modified xsi:type="dcterms:W3CDTF">2021-11-17T15:31:59Z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0x01010055077CE660F956409841017A94E87852</vt:lpwstr>
  </property>
  <property fmtid="{D5CDD505-2E9C-101B-9397-08002B2CF9AE}" pid="3" name="_dlc_DocIdItemGuid">
    <vt:lpwstr>43b4c2fb-1545-4461-bf14-cb0b6f89313d</vt:lpwstr>
  </property>
</Properties>
</file>