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CDEB-1FF5-41AF-AD98-B68ECB271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7797D-FDDC-40E0-AFE3-5B9DB14D2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6A0C-86A4-4A88-B8A6-58A98DE2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76C-8C17-4C30-93B9-4D695EC2335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F61D-363A-478D-BE42-ACE379F1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3986C-2520-4BB3-AF65-30877C88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80FF-51DC-40D6-9A8F-9E53D52E4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4A7B-78E8-47F4-9BE1-BC8900D6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8EB02-54AB-4E1C-844F-BBDCCF960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6FFD-D6B8-43E7-859A-4C2C434A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76C-8C17-4C30-93B9-4D695EC2335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55534-67B6-4AC8-94C1-56C3D9FC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551E-7502-42D6-8DA4-A1A899A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80FF-51DC-40D6-9A8F-9E53D52E4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5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03D0A-1B5E-4185-BE0F-086C517CB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87C3B-AFC0-4832-9FB8-7139C9750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06D65-6D22-4584-A4D2-E9B76D7B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76C-8C17-4C30-93B9-4D695EC2335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C4163-8888-40E1-AE7E-9426F4F8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C622-5CA8-4F50-86BD-E17BD314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80FF-51DC-40D6-9A8F-9E53D52E4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0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FE82-F310-4A19-A873-8299D625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EFF7D-20C5-4D32-BA7A-B5257B499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50E2E-5D46-4E6C-9600-B328F03D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76C-8C17-4C30-93B9-4D695EC2335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ED8CE-EE20-44DA-8DE0-65180B35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F743-CFE0-4315-8DC7-B90C207D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80FF-51DC-40D6-9A8F-9E53D52E4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39B1-2F7D-4978-900D-3BF8BB18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C182C-BCF0-4427-A42F-15904BBE9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2782E-B05B-4AC9-9547-BEF71E4F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76C-8C17-4C30-93B9-4D695EC2335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6951E-ECE4-4192-8464-AE3E5996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FAEC-6956-41CC-9DB4-2FEDFD2B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80FF-51DC-40D6-9A8F-9E53D52E4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995F-FD89-48B3-9343-B254D999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8D9-13F1-409C-8599-DD6EE0BD0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07DC-CA68-4FCE-8F9C-3D5C4A99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7C1B0-2D57-4528-85FF-BD3E13EC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76C-8C17-4C30-93B9-4D695EC2335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B7EA4-EFFE-44B9-A332-E2F4E219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231C0-E202-4DF3-BE27-84C8CB06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80FF-51DC-40D6-9A8F-9E53D52E4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7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ECA9-8D90-45EA-9E32-F58F4C56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9D1F2-D060-46BE-A1EC-0DFFD1A7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08E7B-502F-4FD5-B0E8-41463C65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A3E78-3E61-4A0B-AA1E-A4970A3D9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0D6D1-B0A0-4366-A3AF-E6EFBEECF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26EE2-ADAE-4AEC-A260-827B27F4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76C-8C17-4C30-93B9-4D695EC2335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E8552-0C45-4CCE-ABE3-1D2EFFA2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3B6D1-5A04-4554-BEDE-C3A2DC11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80FF-51DC-40D6-9A8F-9E53D52E4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9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45AB-B75F-47E9-ABB7-E167E14C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3DC64-71E2-4F0F-9F50-DBE8FDC7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76C-8C17-4C30-93B9-4D695EC2335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4072B-30C5-4DFD-BD67-A902B2D7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203C0-0274-4577-BF14-429E1BC2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80FF-51DC-40D6-9A8F-9E53D52E4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3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B95EB-7377-402C-AB2F-15B1A83E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76C-8C17-4C30-93B9-4D695EC2335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2B39C-F4BC-4322-89C6-FC03C9FC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F2502-9DAA-4E14-AAFB-9AA123B8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80FF-51DC-40D6-9A8F-9E53D52E4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6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2865-287E-4CBE-9053-6FAED5DA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52B8-FBD3-4842-A0E6-288891DD2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CF014-7267-41DC-9177-0C179C680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74450-83F4-4D58-875B-1DB4BA47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76C-8C17-4C30-93B9-4D695EC2335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1D96D-0A4F-4FF9-81FB-F9B2652D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B3B9F-2053-4A5E-A2E7-CA4F0620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80FF-51DC-40D6-9A8F-9E53D52E4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8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42E6-99F4-40B0-BD1C-6AE43308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5964D-AD28-4042-93BB-811A28124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9F002-DFD9-47B4-A7E3-91A258D94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FBCF4-C965-4A03-8CF4-077D85A2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76C-8C17-4C30-93B9-4D695EC2335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8AA6C-0931-4548-8523-6ABEF0D1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ECD4-E53A-41B3-9232-5C5F2E7E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80FF-51DC-40D6-9A8F-9E53D52E4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0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3D4B0-2149-4352-965D-AADABFC9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C22D9-21EB-4F57-AD53-C446A690B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E35EC-278F-47F7-8B38-CEE797A96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2C76C-8C17-4C30-93B9-4D695EC2335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3E40A-2106-49FB-B17B-28CBC3600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26B4F-603F-436E-BB2C-A709C1D54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580FF-51DC-40D6-9A8F-9E53D52E4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CB652C-E3FB-4C61-9D77-AFC0512AC56D}"/>
              </a:ext>
            </a:extLst>
          </p:cNvPr>
          <p:cNvSpPr txBox="1"/>
          <p:nvPr/>
        </p:nvSpPr>
        <p:spPr>
          <a:xfrm>
            <a:off x="2333897" y="870857"/>
            <a:ext cx="7080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Running </a:t>
            </a:r>
            <a:r>
              <a:rPr lang="nl-NL" dirty="0" err="1"/>
              <a:t>rfeAppBasicExample</a:t>
            </a:r>
            <a:r>
              <a:rPr lang="nl-NL" dirty="0"/>
              <a:t> ( The ‘</a:t>
            </a:r>
            <a:r>
              <a:rPr lang="nl-NL" dirty="0" err="1"/>
              <a:t>Hello</a:t>
            </a:r>
            <a:r>
              <a:rPr lang="nl-NL" dirty="0"/>
              <a:t> World!!’ of STRX )</a:t>
            </a:r>
          </a:p>
          <a:p>
            <a:endParaRPr lang="nl-NL" dirty="0"/>
          </a:p>
          <a:p>
            <a:r>
              <a:rPr lang="nl-NL" dirty="0" err="1"/>
              <a:t>rfeAppBasicExample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talks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the </a:t>
            </a:r>
            <a:r>
              <a:rPr lang="nl-NL" dirty="0" err="1"/>
              <a:t>rfeFw</a:t>
            </a:r>
            <a:r>
              <a:rPr lang="nl-NL" dirty="0"/>
              <a:t> via the Abstract Driver API. It is a kind of </a:t>
            </a:r>
            <a:r>
              <a:rPr lang="nl-NL" dirty="0" err="1"/>
              <a:t>minimal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. It </a:t>
            </a:r>
            <a:r>
              <a:rPr lang="nl-NL" dirty="0" err="1"/>
              <a:t>Initialises</a:t>
            </a:r>
            <a:r>
              <a:rPr lang="nl-NL" dirty="0"/>
              <a:t> the </a:t>
            </a:r>
            <a:r>
              <a:rPr lang="nl-NL" dirty="0" err="1"/>
              <a:t>rfeFw</a:t>
            </a:r>
            <a:r>
              <a:rPr lang="nl-NL" dirty="0"/>
              <a:t>, loads a </a:t>
            </a:r>
            <a:r>
              <a:rPr lang="nl-NL" dirty="0" err="1"/>
              <a:t>minimal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 and starts a few </a:t>
            </a:r>
            <a:r>
              <a:rPr lang="nl-NL" dirty="0" err="1"/>
              <a:t>chirps</a:t>
            </a:r>
            <a:r>
              <a:rPr lang="nl-NL" dirty="0"/>
              <a:t>.</a:t>
            </a:r>
          </a:p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checks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.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succeeds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means the App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communicate</a:t>
            </a:r>
            <a:r>
              <a:rPr lang="nl-NL" dirty="0"/>
              <a:t> </a:t>
            </a:r>
            <a:r>
              <a:rPr lang="nl-NL" dirty="0" err="1"/>
              <a:t>correctly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the </a:t>
            </a:r>
            <a:r>
              <a:rPr lang="nl-NL" dirty="0" err="1"/>
              <a:t>rfeFw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 err="1"/>
              <a:t>Needed</a:t>
            </a:r>
            <a:r>
              <a:rPr lang="nl-NL" dirty="0"/>
              <a:t>:</a:t>
            </a:r>
          </a:p>
          <a:p>
            <a:pPr marL="285750" indent="-285750">
              <a:buFontTx/>
              <a:buChar char="-"/>
            </a:pPr>
            <a:r>
              <a:rPr lang="nl-NL" dirty="0"/>
              <a:t>STRX PCB (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version</a:t>
            </a:r>
            <a:r>
              <a:rPr lang="nl-NL" dirty="0"/>
              <a:t>?)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Lauterbach</a:t>
            </a:r>
            <a:r>
              <a:rPr lang="nl-NL" dirty="0"/>
              <a:t> (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version</a:t>
            </a:r>
            <a:r>
              <a:rPr lang="nl-NL" dirty="0"/>
              <a:t>?)</a:t>
            </a:r>
          </a:p>
          <a:p>
            <a:pPr marL="285750" indent="-285750">
              <a:buFontTx/>
              <a:buChar char="-"/>
            </a:pPr>
            <a:r>
              <a:rPr lang="nl-NL" dirty="0"/>
              <a:t>12 volt power </a:t>
            </a:r>
            <a:r>
              <a:rPr lang="nl-NL" dirty="0" err="1"/>
              <a:t>supply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the STRX PCB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latin typeface="Segoe UI" panose="020B0502040204020203" pitchFamily="34" charset="0"/>
              </a:rPr>
              <a:t>S32 Design Studio for S32 Platform Version: 3.4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latin typeface="Segoe UI" panose="020B0502040204020203" pitchFamily="34" charset="0"/>
              </a:rPr>
              <a:t>TRACE32 </a:t>
            </a:r>
            <a:r>
              <a:rPr lang="en-US" dirty="0" err="1">
                <a:latin typeface="Segoe UI" panose="020B0502040204020203" pitchFamily="34" charset="0"/>
              </a:rPr>
              <a:t>sw</a:t>
            </a:r>
            <a:r>
              <a:rPr lang="en-US" dirty="0">
                <a:latin typeface="Segoe UI" panose="020B0502040204020203" pitchFamily="34" charset="0"/>
              </a:rPr>
              <a:t> for Lauterbach</a:t>
            </a:r>
          </a:p>
          <a:p>
            <a:pPr marL="285750" indent="-285750" algn="l">
              <a:buFontTx/>
              <a:buChar char="-"/>
            </a:pPr>
            <a:r>
              <a:rPr lang="en-US" dirty="0" err="1">
                <a:latin typeface="Segoe UI" panose="020B0502040204020203" pitchFamily="34" charset="0"/>
              </a:rPr>
              <a:t>rfeFw</a:t>
            </a:r>
            <a:r>
              <a:rPr lang="en-US" dirty="0">
                <a:latin typeface="Segoe UI" panose="020B0502040204020203" pitchFamily="34" charset="0"/>
              </a:rPr>
              <a:t> release (which one?)</a:t>
            </a: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9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4217-6B1D-455C-9A74-6A705AF4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Press “</a:t>
            </a:r>
            <a:r>
              <a:rPr lang="nl-NL" sz="2400" dirty="0" err="1"/>
              <a:t>Go”in</a:t>
            </a:r>
            <a:r>
              <a:rPr lang="nl-NL" sz="2400" dirty="0"/>
              <a:t> the ARM #1 </a:t>
            </a:r>
            <a:r>
              <a:rPr lang="nl-NL" sz="2400" dirty="0" err="1"/>
              <a:t>window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5CBA1C-B670-4A72-B076-22B9C087D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9" t="2754" r="14293" b="13243"/>
          <a:stretch/>
        </p:blipFill>
        <p:spPr>
          <a:xfrm>
            <a:off x="2501900" y="1945481"/>
            <a:ext cx="6356350" cy="3655219"/>
          </a:xfr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BDBF8CC8-8B5E-4030-8D2B-1D39AC8F9569}"/>
              </a:ext>
            </a:extLst>
          </p:cNvPr>
          <p:cNvSpPr/>
          <p:nvPr/>
        </p:nvSpPr>
        <p:spPr>
          <a:xfrm>
            <a:off x="2501900" y="4900614"/>
            <a:ext cx="634206" cy="700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FECC379-77A7-4C58-A920-61A959EC75D0}"/>
              </a:ext>
            </a:extLst>
          </p:cNvPr>
          <p:cNvSpPr/>
          <p:nvPr/>
        </p:nvSpPr>
        <p:spPr>
          <a:xfrm>
            <a:off x="8224044" y="1945481"/>
            <a:ext cx="634206" cy="681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7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50F3-11F9-444E-AF66-662619B6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8618"/>
          </a:xfrm>
        </p:spPr>
        <p:txBody>
          <a:bodyPr>
            <a:normAutofit/>
          </a:bodyPr>
          <a:lstStyle/>
          <a:p>
            <a:r>
              <a:rPr lang="nl-NL" sz="2400" dirty="0"/>
              <a:t>A53 </a:t>
            </a:r>
            <a:r>
              <a:rPr lang="nl-NL" sz="2400" dirty="0" err="1"/>
              <a:t>window</a:t>
            </a:r>
            <a:r>
              <a:rPr lang="nl-NL" sz="2400" dirty="0"/>
              <a:t>:</a:t>
            </a:r>
            <a:br>
              <a:rPr lang="nl-NL" sz="2400" dirty="0"/>
            </a:br>
            <a:r>
              <a:rPr lang="nl-NL" sz="2400" dirty="0"/>
              <a:t>File-&gt; Run script</a:t>
            </a:r>
            <a:br>
              <a:rPr lang="nl-NL" sz="2400" dirty="0"/>
            </a:br>
            <a:r>
              <a:rPr lang="nl-NL" sz="2400" dirty="0"/>
              <a:t>select STRX_A53_load_ELF.cmm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634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656-A66D-48B9-80D8-84779F83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Press “</a:t>
            </a:r>
            <a:r>
              <a:rPr lang="nl-NL" dirty="0"/>
              <a:t>Go” in the A53 </a:t>
            </a:r>
            <a:r>
              <a:rPr lang="nl-NL" dirty="0" err="1"/>
              <a:t>window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8401E-2862-4C7F-B042-0EACC646A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169" y="1825625"/>
            <a:ext cx="8395661" cy="4351338"/>
          </a:xfrm>
        </p:spPr>
      </p:pic>
    </p:spTree>
    <p:extLst>
      <p:ext uri="{BB962C8B-B14F-4D97-AF65-F5344CB8AC3E}">
        <p14:creationId xmlns:p14="http://schemas.microsoft.com/office/powerpoint/2010/main" val="32463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8DB0-8E6C-4D76-9E7A-00B0E5F6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Import rfeAppBasicExample32 as S32DS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3676-5414-42EF-8A25-D36560EF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Start S32DS</a:t>
            </a:r>
          </a:p>
          <a:p>
            <a:r>
              <a:rPr lang="nl-NL" dirty="0"/>
              <a:t>File -&gt; Open Project </a:t>
            </a:r>
            <a:r>
              <a:rPr lang="nl-NL" dirty="0" err="1"/>
              <a:t>from</a:t>
            </a:r>
            <a:r>
              <a:rPr lang="nl-NL" dirty="0"/>
              <a:t> File System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1F08E-53FC-41EE-A939-DA73B2B2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38" y="2859295"/>
            <a:ext cx="5135662" cy="3869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F4EEAD-401C-4F57-89CD-058DE7D08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83" y="1580480"/>
            <a:ext cx="4659363" cy="38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0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87E7-38FC-4FFE-83A3-FBC88E9CC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65" y="4508262"/>
            <a:ext cx="4831935" cy="1965177"/>
          </a:xfrm>
        </p:spPr>
        <p:txBody>
          <a:bodyPr/>
          <a:lstStyle/>
          <a:p>
            <a:r>
              <a:rPr lang="nl-NL" sz="2400" dirty="0"/>
              <a:t>Directory -&gt; C:\SAF85xx_RFE_SW_Release_xxx\rfe\rfeDriver\apps\rfeBasicExample32 (</a:t>
            </a:r>
            <a:r>
              <a:rPr lang="nl-NL" sz="2400" dirty="0" err="1"/>
              <a:t>this</a:t>
            </a:r>
            <a:r>
              <a:rPr lang="nl-NL" sz="2400" dirty="0"/>
              <a:t> folder is in the </a:t>
            </a:r>
            <a:r>
              <a:rPr lang="nl-NL" sz="2400" dirty="0" err="1"/>
              <a:t>repostry</a:t>
            </a:r>
            <a:r>
              <a:rPr lang="nl-NL" sz="2400" dirty="0"/>
              <a:t> but </a:t>
            </a:r>
            <a:r>
              <a:rPr lang="nl-NL" sz="2400" dirty="0" err="1"/>
              <a:t>not</a:t>
            </a:r>
            <a:r>
              <a:rPr lang="nl-NL" sz="2400" dirty="0"/>
              <a:t> </a:t>
            </a:r>
            <a:r>
              <a:rPr lang="nl-NL" sz="2400" dirty="0" err="1"/>
              <a:t>yet</a:t>
            </a:r>
            <a:r>
              <a:rPr lang="nl-NL" sz="2400" dirty="0"/>
              <a:t> </a:t>
            </a:r>
            <a:r>
              <a:rPr lang="nl-NL" sz="2400" dirty="0" err="1"/>
              <a:t>copied</a:t>
            </a:r>
            <a:r>
              <a:rPr lang="nl-NL" sz="2400" dirty="0"/>
              <a:t> </a:t>
            </a:r>
            <a:r>
              <a:rPr lang="nl-NL" sz="2400" dirty="0" err="1"/>
              <a:t>into</a:t>
            </a:r>
            <a:r>
              <a:rPr lang="nl-NL" sz="2400" dirty="0"/>
              <a:t> the release!!)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A0F4E-A04F-4DAE-BC98-00BE8066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20" y="2377569"/>
            <a:ext cx="5525787" cy="4163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07DAA8-2CB6-4CBC-8D75-59AD72422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465" y="4198101"/>
            <a:ext cx="6786562" cy="2342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BD5A1-83E1-47D7-BF0A-854106FE8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96" y="107640"/>
            <a:ext cx="6575729" cy="416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0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5106-8F80-4729-8F16-0C1A6C9A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09" y="4898669"/>
            <a:ext cx="10515600" cy="1325563"/>
          </a:xfrm>
        </p:spPr>
        <p:txBody>
          <a:bodyPr/>
          <a:lstStyle/>
          <a:p>
            <a:r>
              <a:rPr lang="nl-NL" dirty="0"/>
              <a:t>-&gt; Finish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337FBC-020A-4E93-84D8-942B44AFD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137" y="446281"/>
            <a:ext cx="5569470" cy="4351338"/>
          </a:xfrm>
        </p:spPr>
      </p:pic>
    </p:spTree>
    <p:extLst>
      <p:ext uri="{BB962C8B-B14F-4D97-AF65-F5344CB8AC3E}">
        <p14:creationId xmlns:p14="http://schemas.microsoft.com/office/powerpoint/2010/main" val="306673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ECC8-0DB1-4522-95E5-430A113D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</a:t>
            </a:r>
            <a:r>
              <a:rPr lang="nl-NL" dirty="0" err="1"/>
              <a:t>imported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432C5-F685-42C9-A70A-0FAC037BA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493" y="1825625"/>
            <a:ext cx="6723013" cy="4351338"/>
          </a:xfrm>
        </p:spPr>
      </p:pic>
    </p:spTree>
    <p:extLst>
      <p:ext uri="{BB962C8B-B14F-4D97-AF65-F5344CB8AC3E}">
        <p14:creationId xmlns:p14="http://schemas.microsoft.com/office/powerpoint/2010/main" val="45625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BF2E-104D-4C9C-BB33-32FCC0F8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BUILD:</a:t>
            </a:r>
            <a:br>
              <a:rPr lang="en-US" sz="2700" dirty="0"/>
            </a:br>
            <a:r>
              <a:rPr lang="en-US" sz="2700" dirty="0"/>
              <a:t>Click right on rfeAppBAsicExample32 in the Project Explorer and select “Build”</a:t>
            </a:r>
            <a:br>
              <a:rPr lang="en-US" sz="2700" dirty="0"/>
            </a:br>
            <a:r>
              <a:rPr lang="en-US" sz="2700" dirty="0"/>
              <a:t>now the .elf file is build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0AB6E-34CE-4409-9515-942E29544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493" y="1825625"/>
            <a:ext cx="6723013" cy="4351338"/>
          </a:xfrm>
        </p:spPr>
      </p:pic>
    </p:spTree>
    <p:extLst>
      <p:ext uri="{BB962C8B-B14F-4D97-AF65-F5344CB8AC3E}">
        <p14:creationId xmlns:p14="http://schemas.microsoft.com/office/powerpoint/2010/main" val="177172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6748-BC97-4492-82BE-8A294CB7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debugging session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83BD0F-731D-485A-A4EF-543F45D06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805" y="1825625"/>
            <a:ext cx="5330389" cy="4351338"/>
          </a:xfrm>
        </p:spPr>
      </p:pic>
    </p:spTree>
    <p:extLst>
      <p:ext uri="{BB962C8B-B14F-4D97-AF65-F5344CB8AC3E}">
        <p14:creationId xmlns:p14="http://schemas.microsoft.com/office/powerpoint/2010/main" val="409964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981E-C6D6-4FB5-8A63-38DBBF80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Multi core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A6E5F-594E-4AD9-A690-0EAF4BC5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dirty="0"/>
              <a:t>File -&gt; run script</a:t>
            </a:r>
            <a:br>
              <a:rPr lang="en-US" sz="2800" dirty="0"/>
            </a:br>
            <a:r>
              <a:rPr lang="en-US" sz="2800" dirty="0"/>
              <a:t>Select C:\SAF85xx_RFE_SW_Release_xxx\rfe\rfeDriver\apps\rfeAppBasicExample32\Lauterbach_scripts_run_A53_and_M7</a:t>
            </a:r>
          </a:p>
          <a:p>
            <a:r>
              <a:rPr lang="en-US" dirty="0"/>
              <a:t>This will open two T32 windows:</a:t>
            </a:r>
          </a:p>
          <a:p>
            <a:r>
              <a:rPr lang="en-US" dirty="0"/>
              <a:t>1: for the M7 where the </a:t>
            </a:r>
            <a:r>
              <a:rPr lang="en-US" dirty="0" err="1"/>
              <a:t>rfeFw</a:t>
            </a:r>
            <a:r>
              <a:rPr lang="en-US" dirty="0"/>
              <a:t> will run</a:t>
            </a:r>
          </a:p>
          <a:p>
            <a:r>
              <a:rPr lang="en-US" dirty="0"/>
              <a:t>2: for the A53 where the rfeAppBasicExample32 will run</a:t>
            </a:r>
          </a:p>
          <a:p>
            <a:r>
              <a:rPr lang="en-US" dirty="0"/>
              <a:t>M7</a:t>
            </a:r>
          </a:p>
          <a:p>
            <a:r>
              <a:rPr lang="en-US" dirty="0"/>
              <a:t>in the M7 window the </a:t>
            </a:r>
            <a:r>
              <a:rPr lang="en-US" dirty="0" err="1"/>
              <a:t>rfeFw</a:t>
            </a:r>
            <a:r>
              <a:rPr lang="en-US" dirty="0"/>
              <a:t> "rfeFw_hw101_release_armclang.elf" [update?] in this current folder is loaded -&gt; press Go to start this </a:t>
            </a:r>
            <a:r>
              <a:rPr lang="en-US" dirty="0" err="1"/>
              <a:t>Fw</a:t>
            </a:r>
            <a:endParaRPr lang="en-US" dirty="0"/>
          </a:p>
          <a:p>
            <a:r>
              <a:rPr lang="en-US" dirty="0" err="1"/>
              <a:t>Data.Load.ELF</a:t>
            </a:r>
            <a:r>
              <a:rPr lang="en-US" dirty="0"/>
              <a:t> rfeFw_hw101_release_armclang.elf /MACRO /</a:t>
            </a:r>
            <a:r>
              <a:rPr lang="en-US" dirty="0" err="1"/>
              <a:t>StripPART</a:t>
            </a:r>
            <a:r>
              <a:rPr lang="en-US" dirty="0"/>
              <a:t> 1 /PATH "Z:\"</a:t>
            </a:r>
          </a:p>
          <a:p>
            <a:endParaRPr lang="en-US" dirty="0"/>
          </a:p>
          <a:p>
            <a:r>
              <a:rPr lang="en-US" dirty="0"/>
              <a:t>A53</a:t>
            </a:r>
          </a:p>
          <a:p>
            <a:r>
              <a:rPr lang="en-US" dirty="0"/>
              <a:t>in the A53 window run script "STRX_A53_load_ELF.cmm“ (</a:t>
            </a:r>
            <a:r>
              <a:rPr lang="en-US" dirty="0" err="1"/>
              <a:t>todo</a:t>
            </a:r>
            <a:r>
              <a:rPr lang="en-US" dirty="0"/>
              <a:t> add </a:t>
            </a:r>
            <a:r>
              <a:rPr lang="en-US" dirty="0" err="1"/>
              <a:t>breakpoints.cmm</a:t>
            </a:r>
            <a:r>
              <a:rPr lang="en-US" dirty="0"/>
              <a:t>)</a:t>
            </a:r>
          </a:p>
          <a:p>
            <a:r>
              <a:rPr lang="en-US" dirty="0"/>
              <a:t>this will load "../</a:t>
            </a:r>
            <a:r>
              <a:rPr lang="en-US" dirty="0" err="1"/>
              <a:t>Debug_RAM</a:t>
            </a:r>
            <a:r>
              <a:rPr lang="en-US" dirty="0"/>
              <a:t>/rfeAppBasicExample32.elf"</a:t>
            </a:r>
          </a:p>
          <a:p>
            <a:r>
              <a:rPr lang="en-US" dirty="0"/>
              <a:t>press Go to start (or step if you want to debug) (2 break points are already set to stop at “success” or “failure” [ TODO in the release!])</a:t>
            </a:r>
          </a:p>
          <a:p>
            <a:r>
              <a:rPr lang="en-US" dirty="0" err="1"/>
              <a:t>Data.Load.Elf</a:t>
            </a:r>
            <a:r>
              <a:rPr lang="en-US" dirty="0"/>
              <a:t> ../</a:t>
            </a:r>
            <a:r>
              <a:rPr lang="en-US" dirty="0" err="1"/>
              <a:t>Debug_RAM</a:t>
            </a:r>
            <a:r>
              <a:rPr lang="en-US" dirty="0"/>
              <a:t>/rfeAppBasicExample32.elf /MACRO  /</a:t>
            </a:r>
            <a:r>
              <a:rPr lang="en-US" dirty="0" err="1"/>
              <a:t>StripPART</a:t>
            </a:r>
            <a:r>
              <a:rPr lang="en-US" dirty="0"/>
              <a:t> 1 /PATH "Z:\" // Open with dialog</a:t>
            </a:r>
          </a:p>
        </p:txBody>
      </p:sp>
    </p:spTree>
    <p:extLst>
      <p:ext uri="{BB962C8B-B14F-4D97-AF65-F5344CB8AC3E}">
        <p14:creationId xmlns:p14="http://schemas.microsoft.com/office/powerpoint/2010/main" val="16604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16F4-3230-4FA7-A345-342D02F0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FC83-3E4C-4CC3-99D4-DF0A44BF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File -&gt; Run script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4D7B5-A108-4F39-90B4-23C4A544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161" y="2275637"/>
            <a:ext cx="7778364" cy="436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5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Breedbeeld</PresentationFormat>
  <Paragraphs>39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PowerPoint-presentatie</vt:lpstr>
      <vt:lpstr>Import rfeAppBasicExample32 as S32DS project</vt:lpstr>
      <vt:lpstr>PowerPoint-presentatie</vt:lpstr>
      <vt:lpstr>-&gt; Finish</vt:lpstr>
      <vt:lpstr>Project imported</vt:lpstr>
      <vt:lpstr>BUILD: Click right on rfeAppBAsicExample32 in the Project Explorer and select “Build” now the .elf file is build </vt:lpstr>
      <vt:lpstr>Start debugging session</vt:lpstr>
      <vt:lpstr>Multi core debugging</vt:lpstr>
      <vt:lpstr>Run </vt:lpstr>
      <vt:lpstr>Press “Go”in the ARM #1 window</vt:lpstr>
      <vt:lpstr>A53 window: File-&gt; Run script select STRX_A53_load_ELF.cmm</vt:lpstr>
      <vt:lpstr>Press “Go” in the A53 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Marinus van Splunter</dc:creator>
  <cp:lastModifiedBy>Henrie Vos</cp:lastModifiedBy>
  <cp:revision>20</cp:revision>
  <dcterms:created xsi:type="dcterms:W3CDTF">2022-01-20T09:43:00Z</dcterms:created>
  <dcterms:modified xsi:type="dcterms:W3CDTF">2022-01-20T16:11:54Z</dcterms:modified>
</cp:coreProperties>
</file>