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705" r:id="rId5"/>
    <p:sldMasterId id="2147483657" r:id="rId6"/>
  </p:sldMasterIdLst>
  <p:notesMasterIdLst>
    <p:notesMasterId r:id="rId15"/>
  </p:notesMasterIdLst>
  <p:handoutMasterIdLst>
    <p:handoutMasterId r:id="rId16"/>
  </p:handoutMasterIdLst>
  <p:sldIdLst>
    <p:sldId id="1245026692" r:id="rId7"/>
    <p:sldId id="2086971143" r:id="rId8"/>
    <p:sldId id="2086971144" r:id="rId9"/>
    <p:sldId id="2086971145" r:id="rId10"/>
    <p:sldId id="2086971146" r:id="rId11"/>
    <p:sldId id="2086971141" r:id="rId12"/>
    <p:sldId id="2086971142" r:id="rId13"/>
    <p:sldId id="1245026724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Lars van Meurs" initials="LvM" lastIdx="1" clrIdx="1">
    <p:extLst>
      <p:ext uri="{19B8F6BF-5375-455C-9EA6-DF929625EA0E}">
        <p15:presenceInfo xmlns:p15="http://schemas.microsoft.com/office/powerpoint/2012/main" userId="S::lars.van.meurs@nxp.com::49e77ce7-d736-4907-a51b-a1fcf3f42d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ABE3"/>
    <a:srgbClr val="98B81E"/>
    <a:srgbClr val="50ABE3"/>
    <a:srgbClr val="060606"/>
    <a:srgbClr val="FF9B09"/>
    <a:srgbClr val="1B48AA"/>
    <a:srgbClr val="58595B"/>
    <a:srgbClr val="2290D4"/>
    <a:srgbClr val="7D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urchard" userId="e6b0fb86-e7f9-4aad-a0e4-5b4623c3f67f" providerId="ADAL" clId="{B1CD1D9E-BE2F-4DE2-9DFC-FACF15C50518}"/>
    <pc:docChg chg="undo custSel addSld delSld modSld">
      <pc:chgData name="Artur Burchard" userId="e6b0fb86-e7f9-4aad-a0e4-5b4623c3f67f" providerId="ADAL" clId="{B1CD1D9E-BE2F-4DE2-9DFC-FACF15C50518}" dt="2021-04-02T16:46:16.880" v="1395" actId="14100"/>
      <pc:docMkLst>
        <pc:docMk/>
      </pc:docMkLst>
      <pc:sldChg chg="modSp mod">
        <pc:chgData name="Artur Burchard" userId="e6b0fb86-e7f9-4aad-a0e4-5b4623c3f67f" providerId="ADAL" clId="{B1CD1D9E-BE2F-4DE2-9DFC-FACF15C50518}" dt="2021-04-02T15:01:52.503" v="1380" actId="6549"/>
        <pc:sldMkLst>
          <pc:docMk/>
          <pc:sldMk cId="3044497159" sldId="1245026692"/>
        </pc:sldMkLst>
        <pc:spChg chg="mod">
          <ac:chgData name="Artur Burchard" userId="e6b0fb86-e7f9-4aad-a0e4-5b4623c3f67f" providerId="ADAL" clId="{B1CD1D9E-BE2F-4DE2-9DFC-FACF15C50518}" dt="2021-04-02T15:01:52.503" v="1380" actId="6549"/>
          <ac:spMkLst>
            <pc:docMk/>
            <pc:sldMk cId="3044497159" sldId="1245026692"/>
            <ac:spMk id="3" creationId="{FD0B51E2-EBF7-4954-AA8D-30F335925A7B}"/>
          </ac:spMkLst>
        </pc:spChg>
        <pc:spChg chg="mod">
          <ac:chgData name="Artur Burchard" userId="e6b0fb86-e7f9-4aad-a0e4-5b4623c3f67f" providerId="ADAL" clId="{B1CD1D9E-BE2F-4DE2-9DFC-FACF15C50518}" dt="2021-04-02T08:47:26.528" v="418"/>
          <ac:spMkLst>
            <pc:docMk/>
            <pc:sldMk cId="3044497159" sldId="1245026692"/>
            <ac:spMk id="4" creationId="{4DFA0E40-BCA9-40AD-993F-A0E8D92ED9B1}"/>
          </ac:spMkLst>
        </pc:spChg>
        <pc:spChg chg="mod">
          <ac:chgData name="Artur Burchard" userId="e6b0fb86-e7f9-4aad-a0e4-5b4623c3f67f" providerId="ADAL" clId="{B1CD1D9E-BE2F-4DE2-9DFC-FACF15C50518}" dt="2021-04-02T08:55:54.714" v="853" actId="1076"/>
          <ac:spMkLst>
            <pc:docMk/>
            <pc:sldMk cId="3044497159" sldId="1245026692"/>
            <ac:spMk id="6" creationId="{D9756945-10A0-4D24-957C-7844C625BB8C}"/>
          </ac:spMkLst>
        </pc:sp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98639167" sldId="2086971138"/>
        </pc:sldMkLst>
      </pc:sldChg>
      <pc:sldChg chg="del">
        <pc:chgData name="Artur Burchard" userId="e6b0fb86-e7f9-4aad-a0e4-5b4623c3f67f" providerId="ADAL" clId="{B1CD1D9E-BE2F-4DE2-9DFC-FACF15C50518}" dt="2021-04-02T08:30:08.395" v="53" actId="47"/>
        <pc:sldMkLst>
          <pc:docMk/>
          <pc:sldMk cId="1916898596" sldId="2086971139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535656518" sldId="2086971140"/>
        </pc:sldMkLst>
      </pc:sldChg>
      <pc:sldChg chg="addSp delSp modSp new del mod">
        <pc:chgData name="Artur Burchard" userId="e6b0fb86-e7f9-4aad-a0e4-5b4623c3f67f" providerId="ADAL" clId="{B1CD1D9E-BE2F-4DE2-9DFC-FACF15C50518}" dt="2021-04-02T09:33:06.702" v="1091" actId="47"/>
        <pc:sldMkLst>
          <pc:docMk/>
          <pc:sldMk cId="3839373684" sldId="2086971140"/>
        </pc:sldMkLst>
        <pc:spChg chg="mod">
          <ac:chgData name="Artur Burchard" userId="e6b0fb86-e7f9-4aad-a0e4-5b4623c3f67f" providerId="ADAL" clId="{B1CD1D9E-BE2F-4DE2-9DFC-FACF15C50518}" dt="2021-04-02T09:33:05.435" v="1090" actId="21"/>
          <ac:spMkLst>
            <pc:docMk/>
            <pc:sldMk cId="3839373684" sldId="2086971140"/>
            <ac:spMk id="2" creationId="{8BB29A63-56D2-4BE2-B90D-E10AE6189EA9}"/>
          </ac:spMkLst>
        </pc:spChg>
        <pc:spChg chg="del">
          <ac:chgData name="Artur Burchard" userId="e6b0fb86-e7f9-4aad-a0e4-5b4623c3f67f" providerId="ADAL" clId="{B1CD1D9E-BE2F-4DE2-9DFC-FACF15C50518}" dt="2021-04-02T08:34:34.927" v="242" actId="478"/>
          <ac:spMkLst>
            <pc:docMk/>
            <pc:sldMk cId="3839373684" sldId="2086971140"/>
            <ac:spMk id="3" creationId="{F039B8BA-D4E5-4C80-92FB-891812EC4576}"/>
          </ac:spMkLst>
        </pc:spChg>
        <pc:picChg chg="add del mod">
          <ac:chgData name="Artur Burchard" userId="e6b0fb86-e7f9-4aad-a0e4-5b4623c3f67f" providerId="ADAL" clId="{B1CD1D9E-BE2F-4DE2-9DFC-FACF15C50518}" dt="2021-04-02T08:34:41.597" v="243" actId="478"/>
          <ac:picMkLst>
            <pc:docMk/>
            <pc:sldMk cId="3839373684" sldId="2086971140"/>
            <ac:picMk id="4" creationId="{7A7A60B3-F032-479D-9A7C-8B4A14702305}"/>
          </ac:picMkLst>
        </pc:picChg>
        <pc:picChg chg="add del mod">
          <ac:chgData name="Artur Burchard" userId="e6b0fb86-e7f9-4aad-a0e4-5b4623c3f67f" providerId="ADAL" clId="{B1CD1D9E-BE2F-4DE2-9DFC-FACF15C50518}" dt="2021-04-02T09:33:00.188" v="1088" actId="21"/>
          <ac:picMkLst>
            <pc:docMk/>
            <pc:sldMk cId="3839373684" sldId="2086971140"/>
            <ac:picMk id="5" creationId="{712F3015-AA1A-4090-8BB7-CB0F521D752B}"/>
          </ac:picMkLst>
        </pc:picChg>
      </pc:sldChg>
      <pc:sldChg chg="addSp delSp modSp new mod">
        <pc:chgData name="Artur Burchard" userId="e6b0fb86-e7f9-4aad-a0e4-5b4623c3f67f" providerId="ADAL" clId="{B1CD1D9E-BE2F-4DE2-9DFC-FACF15C50518}" dt="2021-04-02T16:24:08.934" v="1386" actId="1076"/>
        <pc:sldMkLst>
          <pc:docMk/>
          <pc:sldMk cId="3505145547" sldId="2086971141"/>
        </pc:sldMkLst>
        <pc:spChg chg="mod">
          <ac:chgData name="Artur Burchard" userId="e6b0fb86-e7f9-4aad-a0e4-5b4623c3f67f" providerId="ADAL" clId="{B1CD1D9E-BE2F-4DE2-9DFC-FACF15C50518}" dt="2021-04-02T08:31:54.715" v="165"/>
          <ac:spMkLst>
            <pc:docMk/>
            <pc:sldMk cId="3505145547" sldId="2086971141"/>
            <ac:spMk id="2" creationId="{26D66071-B849-4A7D-91F5-0364163CA0D1}"/>
          </ac:spMkLst>
        </pc:spChg>
        <pc:spChg chg="del">
          <ac:chgData name="Artur Burchard" userId="e6b0fb86-e7f9-4aad-a0e4-5b4623c3f67f" providerId="ADAL" clId="{B1CD1D9E-BE2F-4DE2-9DFC-FACF15C50518}" dt="2021-04-02T08:38:04.543" v="292" actId="478"/>
          <ac:spMkLst>
            <pc:docMk/>
            <pc:sldMk cId="3505145547" sldId="2086971141"/>
            <ac:spMk id="3" creationId="{568942FD-5533-417E-95A3-7C58117CEDAB}"/>
          </ac:spMkLst>
        </pc:spChg>
        <pc:picChg chg="add del">
          <ac:chgData name="Artur Burchard" userId="e6b0fb86-e7f9-4aad-a0e4-5b4623c3f67f" providerId="ADAL" clId="{B1CD1D9E-BE2F-4DE2-9DFC-FACF15C50518}" dt="2021-04-02T16:24:02.816" v="1383"/>
          <ac:picMkLst>
            <pc:docMk/>
            <pc:sldMk cId="3505145547" sldId="2086971141"/>
            <ac:picMk id="3" creationId="{7D5458E5-D1FD-40EA-8E58-2BBFB75C7860}"/>
          </ac:picMkLst>
        </pc:picChg>
        <pc:picChg chg="add del mod">
          <ac:chgData name="Artur Burchard" userId="e6b0fb86-e7f9-4aad-a0e4-5b4623c3f67f" providerId="ADAL" clId="{B1CD1D9E-BE2F-4DE2-9DFC-FACF15C50518}" dt="2021-04-02T16:23:58.946" v="1381" actId="478"/>
          <ac:picMkLst>
            <pc:docMk/>
            <pc:sldMk cId="3505145547" sldId="2086971141"/>
            <ac:picMk id="4" creationId="{47917DC5-FC24-4ED3-A5ED-6E17F522F8FC}"/>
          </ac:picMkLst>
        </pc:picChg>
        <pc:picChg chg="add mod">
          <ac:chgData name="Artur Burchard" userId="e6b0fb86-e7f9-4aad-a0e4-5b4623c3f67f" providerId="ADAL" clId="{B1CD1D9E-BE2F-4DE2-9DFC-FACF15C50518}" dt="2021-04-02T08:38:10.382" v="293" actId="1076"/>
          <ac:picMkLst>
            <pc:docMk/>
            <pc:sldMk cId="3505145547" sldId="2086971141"/>
            <ac:picMk id="5" creationId="{01D7C732-5A34-4DA6-A5DD-F9826DEDD1C5}"/>
          </ac:picMkLst>
        </pc:picChg>
        <pc:picChg chg="add mod">
          <ac:chgData name="Artur Burchard" userId="e6b0fb86-e7f9-4aad-a0e4-5b4623c3f67f" providerId="ADAL" clId="{B1CD1D9E-BE2F-4DE2-9DFC-FACF15C50518}" dt="2021-04-02T16:24:08.934" v="1386" actId="1076"/>
          <ac:picMkLst>
            <pc:docMk/>
            <pc:sldMk cId="3505145547" sldId="2086971141"/>
            <ac:picMk id="6" creationId="{047A31E4-D2B7-43D7-B368-62758A6D08B7}"/>
          </ac:picMkLst>
        </pc:pic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4201340354" sldId="2086971141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2218950904" sldId="2086971142"/>
        </pc:sldMkLst>
      </pc:sldChg>
      <pc:sldChg chg="addSp delSp modSp add mod">
        <pc:chgData name="Artur Burchard" userId="e6b0fb86-e7f9-4aad-a0e4-5b4623c3f67f" providerId="ADAL" clId="{B1CD1D9E-BE2F-4DE2-9DFC-FACF15C50518}" dt="2021-04-02T10:15:55.728" v="1363" actId="255"/>
        <pc:sldMkLst>
          <pc:docMk/>
          <pc:sldMk cId="4134795359" sldId="2086971142"/>
        </pc:sldMkLst>
        <pc:spChg chg="mod">
          <ac:chgData name="Artur Burchard" userId="e6b0fb86-e7f9-4aad-a0e4-5b4623c3f67f" providerId="ADAL" clId="{B1CD1D9E-BE2F-4DE2-9DFC-FACF15C50518}" dt="2021-04-02T08:36:45.823" v="290" actId="20577"/>
          <ac:spMkLst>
            <pc:docMk/>
            <pc:sldMk cId="4134795359" sldId="2086971142"/>
            <ac:spMk id="2" creationId="{26D66071-B849-4A7D-91F5-0364163CA0D1}"/>
          </ac:spMkLst>
        </pc:spChg>
        <pc:spChg chg="mod">
          <ac:chgData name="Artur Burchard" userId="e6b0fb86-e7f9-4aad-a0e4-5b4623c3f67f" providerId="ADAL" clId="{B1CD1D9E-BE2F-4DE2-9DFC-FACF15C50518}" dt="2021-04-02T10:15:55.728" v="1363" actId="255"/>
          <ac:spMkLst>
            <pc:docMk/>
            <pc:sldMk cId="4134795359" sldId="2086971142"/>
            <ac:spMk id="3" creationId="{568942FD-5533-417E-95A3-7C58117CEDAB}"/>
          </ac:spMkLst>
        </pc:spChg>
        <pc:spChg chg="add del mod">
          <ac:chgData name="Artur Burchard" userId="e6b0fb86-e7f9-4aad-a0e4-5b4623c3f67f" providerId="ADAL" clId="{B1CD1D9E-BE2F-4DE2-9DFC-FACF15C50518}" dt="2021-04-02T08:43:30.036" v="297" actId="478"/>
          <ac:spMkLst>
            <pc:docMk/>
            <pc:sldMk cId="4134795359" sldId="2086971142"/>
            <ac:spMk id="4" creationId="{FA25175C-175C-4DBC-A443-0F1761A86444}"/>
          </ac:spMkLst>
        </pc:spChg>
      </pc:sldChg>
      <pc:sldChg chg="modSp new mod">
        <pc:chgData name="Artur Burchard" userId="e6b0fb86-e7f9-4aad-a0e4-5b4623c3f67f" providerId="ADAL" clId="{B1CD1D9E-BE2F-4DE2-9DFC-FACF15C50518}" dt="2021-04-02T10:16:18.448" v="1367" actId="255"/>
        <pc:sldMkLst>
          <pc:docMk/>
          <pc:sldMk cId="437602464" sldId="2086971143"/>
        </pc:sldMkLst>
        <pc:spChg chg="mod">
          <ac:chgData name="Artur Burchard" userId="e6b0fb86-e7f9-4aad-a0e4-5b4623c3f67f" providerId="ADAL" clId="{B1CD1D9E-BE2F-4DE2-9DFC-FACF15C50518}" dt="2021-04-02T08:30:05.386" v="52"/>
          <ac:spMkLst>
            <pc:docMk/>
            <pc:sldMk cId="437602464" sldId="2086971143"/>
            <ac:spMk id="2" creationId="{CAE03365-E104-4242-81C9-7A85AB5CD77B}"/>
          </ac:spMkLst>
        </pc:spChg>
        <pc:spChg chg="mod">
          <ac:chgData name="Artur Burchard" userId="e6b0fb86-e7f9-4aad-a0e4-5b4623c3f67f" providerId="ADAL" clId="{B1CD1D9E-BE2F-4DE2-9DFC-FACF15C50518}" dt="2021-04-02T10:16:18.448" v="1367" actId="255"/>
          <ac:spMkLst>
            <pc:docMk/>
            <pc:sldMk cId="437602464" sldId="2086971143"/>
            <ac:spMk id="3" creationId="{D0293E11-2158-4736-91E7-FDBF648DC575}"/>
          </ac:spMkLst>
        </pc:sp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2332348846" sldId="2086971143"/>
        </pc:sldMkLst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3403476844" sldId="2086971144"/>
        </pc:sldMkLst>
      </pc:sldChg>
      <pc:sldChg chg="addSp delSp modSp new mod">
        <pc:chgData name="Artur Burchard" userId="e6b0fb86-e7f9-4aad-a0e4-5b4623c3f67f" providerId="ADAL" clId="{B1CD1D9E-BE2F-4DE2-9DFC-FACF15C50518}" dt="2021-04-02T09:29:14.164" v="1069" actId="1076"/>
        <pc:sldMkLst>
          <pc:docMk/>
          <pc:sldMk cId="3429836465" sldId="2086971144"/>
        </pc:sldMkLst>
        <pc:spChg chg="mod">
          <ac:chgData name="Artur Burchard" userId="e6b0fb86-e7f9-4aad-a0e4-5b4623c3f67f" providerId="ADAL" clId="{B1CD1D9E-BE2F-4DE2-9DFC-FACF15C50518}" dt="2021-04-02T08:35:44.302" v="281" actId="20577"/>
          <ac:spMkLst>
            <pc:docMk/>
            <pc:sldMk cId="3429836465" sldId="2086971144"/>
            <ac:spMk id="2" creationId="{5F153C03-D476-4275-9D4F-29B60347297D}"/>
          </ac:spMkLst>
        </pc:spChg>
        <pc:spChg chg="del">
          <ac:chgData name="Artur Burchard" userId="e6b0fb86-e7f9-4aad-a0e4-5b4623c3f67f" providerId="ADAL" clId="{B1CD1D9E-BE2F-4DE2-9DFC-FACF15C50518}" dt="2021-04-02T08:35:19.006" v="249" actId="478"/>
          <ac:spMkLst>
            <pc:docMk/>
            <pc:sldMk cId="3429836465" sldId="2086971144"/>
            <ac:spMk id="3" creationId="{9424671F-A43E-4355-8CB9-F239C5E3DDC0}"/>
          </ac:spMkLst>
        </pc:spChg>
        <pc:spChg chg="mod">
          <ac:chgData name="Artur Burchard" userId="e6b0fb86-e7f9-4aad-a0e4-5b4623c3f67f" providerId="ADAL" clId="{B1CD1D9E-BE2F-4DE2-9DFC-FACF15C50518}" dt="2021-04-02T08:35:19.193" v="250"/>
          <ac:spMkLst>
            <pc:docMk/>
            <pc:sldMk cId="3429836465" sldId="2086971144"/>
            <ac:spMk id="9" creationId="{3B837B42-356D-4FFD-B778-5F29D717496A}"/>
          </ac:spMkLst>
        </pc:spChg>
        <pc:spChg chg="mod">
          <ac:chgData name="Artur Burchard" userId="e6b0fb86-e7f9-4aad-a0e4-5b4623c3f67f" providerId="ADAL" clId="{B1CD1D9E-BE2F-4DE2-9DFC-FACF15C50518}" dt="2021-04-02T08:56:55.809" v="855"/>
          <ac:spMkLst>
            <pc:docMk/>
            <pc:sldMk cId="3429836465" sldId="2086971144"/>
            <ac:spMk id="20" creationId="{B2F64CEC-D7F4-4036-9664-8AFAF5B7C9C2}"/>
          </ac:spMkLst>
        </pc:spChg>
        <pc:spChg chg="add mod">
          <ac:chgData name="Artur Burchard" userId="e6b0fb86-e7f9-4aad-a0e4-5b4623c3f67f" providerId="ADAL" clId="{B1CD1D9E-BE2F-4DE2-9DFC-FACF15C50518}" dt="2021-04-02T09:01:30.519" v="858" actId="164"/>
          <ac:spMkLst>
            <pc:docMk/>
            <pc:sldMk cId="3429836465" sldId="2086971144"/>
            <ac:spMk id="36" creationId="{1A5D4166-5D87-4FF6-AD47-2C8F010EC13F}"/>
          </ac:spMkLst>
        </pc:spChg>
        <pc:spChg chg="add mod">
          <ac:chgData name="Artur Burchard" userId="e6b0fb86-e7f9-4aad-a0e4-5b4623c3f67f" providerId="ADAL" clId="{B1CD1D9E-BE2F-4DE2-9DFC-FACF15C50518}" dt="2021-04-02T09:02:40.984" v="861" actId="164"/>
          <ac:spMkLst>
            <pc:docMk/>
            <pc:sldMk cId="3429836465" sldId="2086971144"/>
            <ac:spMk id="46" creationId="{1FEFD7F6-1F4A-4CF5-807A-8D61D4344505}"/>
          </ac:spMkLst>
        </pc:spChg>
        <pc:spChg chg="add del mod topLvl">
          <ac:chgData name="Artur Burchard" userId="e6b0fb86-e7f9-4aad-a0e4-5b4623c3f67f" providerId="ADAL" clId="{B1CD1D9E-BE2F-4DE2-9DFC-FACF15C50518}" dt="2021-04-02T09:29:06.453" v="1065" actId="478"/>
          <ac:spMkLst>
            <pc:docMk/>
            <pc:sldMk cId="3429836465" sldId="2086971144"/>
            <ac:spMk id="56" creationId="{0B7C5323-3F82-4C16-8B28-E9B70249B614}"/>
          </ac:spMkLst>
        </pc:spChg>
        <pc:grpChg chg="add del mod">
          <ac:chgData name="Artur Burchard" userId="e6b0fb86-e7f9-4aad-a0e4-5b4623c3f67f" providerId="ADAL" clId="{B1CD1D9E-BE2F-4DE2-9DFC-FACF15C50518}" dt="2021-04-02T09:02:39.319" v="859" actId="478"/>
          <ac:grpSpMkLst>
            <pc:docMk/>
            <pc:sldMk cId="3429836465" sldId="2086971144"/>
            <ac:grpSpMk id="3" creationId="{DA87765C-FE72-4BE8-9292-3FE6E0CF22C1}"/>
          </ac:grpSpMkLst>
        </pc:grpChg>
        <pc:grpChg chg="add del mod">
          <ac:chgData name="Artur Burchard" userId="e6b0fb86-e7f9-4aad-a0e4-5b4623c3f67f" providerId="ADAL" clId="{B1CD1D9E-BE2F-4DE2-9DFC-FACF15C50518}" dt="2021-04-02T09:03:28.950" v="862" actId="478"/>
          <ac:grpSpMkLst>
            <pc:docMk/>
            <pc:sldMk cId="3429836465" sldId="2086971144"/>
            <ac:grpSpMk id="4" creationId="{345A8053-13B7-4033-B133-65745EEA9703}"/>
          </ac:grpSpMkLst>
        </pc:grpChg>
        <pc:grpChg chg="add del mod">
          <ac:chgData name="Artur Burchard" userId="e6b0fb86-e7f9-4aad-a0e4-5b4623c3f67f" providerId="ADAL" clId="{B1CD1D9E-BE2F-4DE2-9DFC-FACF15C50518}" dt="2021-04-02T08:56:55.655" v="854" actId="478"/>
          <ac:grpSpMkLst>
            <pc:docMk/>
            <pc:sldMk cId="3429836465" sldId="2086971144"/>
            <ac:grpSpMk id="5" creationId="{90EC27F0-C263-4BEE-B3F6-FB7003972D97}"/>
          </ac:grpSpMkLst>
        </pc:grpChg>
        <pc:grpChg chg="mod">
          <ac:chgData name="Artur Burchard" userId="e6b0fb86-e7f9-4aad-a0e4-5b4623c3f67f" providerId="ADAL" clId="{B1CD1D9E-BE2F-4DE2-9DFC-FACF15C50518}" dt="2021-04-02T08:35:19.193" v="250"/>
          <ac:grpSpMkLst>
            <pc:docMk/>
            <pc:sldMk cId="3429836465" sldId="2086971144"/>
            <ac:grpSpMk id="7" creationId="{3C9D2175-3CCB-43D7-8CD2-C3BB1C7BD279}"/>
          </ac:grpSpMkLst>
        </pc:grpChg>
        <pc:grpChg chg="mod">
          <ac:chgData name="Artur Burchard" userId="e6b0fb86-e7f9-4aad-a0e4-5b4623c3f67f" providerId="ADAL" clId="{B1CD1D9E-BE2F-4DE2-9DFC-FACF15C50518}" dt="2021-04-02T08:35:19.193" v="250"/>
          <ac:grpSpMkLst>
            <pc:docMk/>
            <pc:sldMk cId="3429836465" sldId="2086971144"/>
            <ac:grpSpMk id="8" creationId="{062E1791-31B3-455C-88D3-AE956818580B}"/>
          </ac:grpSpMkLst>
        </pc:grpChg>
        <pc:grpChg chg="add del mod">
          <ac:chgData name="Artur Burchard" userId="e6b0fb86-e7f9-4aad-a0e4-5b4623c3f67f" providerId="ADAL" clId="{B1CD1D9E-BE2F-4DE2-9DFC-FACF15C50518}" dt="2021-04-02T09:01:28.806" v="856" actId="478"/>
          <ac:grpSpMkLst>
            <pc:docMk/>
            <pc:sldMk cId="3429836465" sldId="2086971144"/>
            <ac:grpSpMk id="16" creationId="{5C120587-0A1A-495F-AFD8-7CC76562A3C5}"/>
          </ac:grpSpMkLst>
        </pc:grpChg>
        <pc:grpChg chg="mod">
          <ac:chgData name="Artur Burchard" userId="e6b0fb86-e7f9-4aad-a0e4-5b4623c3f67f" providerId="ADAL" clId="{B1CD1D9E-BE2F-4DE2-9DFC-FACF15C50518}" dt="2021-04-02T08:56:55.809" v="855"/>
          <ac:grpSpMkLst>
            <pc:docMk/>
            <pc:sldMk cId="3429836465" sldId="2086971144"/>
            <ac:grpSpMk id="18" creationId="{76648443-43FA-4CA9-86CE-13AD5BDF06EF}"/>
          </ac:grpSpMkLst>
        </pc:grpChg>
        <pc:grpChg chg="mod">
          <ac:chgData name="Artur Burchard" userId="e6b0fb86-e7f9-4aad-a0e4-5b4623c3f67f" providerId="ADAL" clId="{B1CD1D9E-BE2F-4DE2-9DFC-FACF15C50518}" dt="2021-04-02T08:56:55.809" v="855"/>
          <ac:grpSpMkLst>
            <pc:docMk/>
            <pc:sldMk cId="3429836465" sldId="2086971144"/>
            <ac:grpSpMk id="19" creationId="{0B775C97-1898-4450-B622-FD3AA79471B2}"/>
          </ac:grpSpMkLst>
        </pc:grpChg>
        <pc:grpChg chg="add mod">
          <ac:chgData name="Artur Burchard" userId="e6b0fb86-e7f9-4aad-a0e4-5b4623c3f67f" providerId="ADAL" clId="{B1CD1D9E-BE2F-4DE2-9DFC-FACF15C50518}" dt="2021-04-02T09:01:30.519" v="858" actId="164"/>
          <ac:grpSpMkLst>
            <pc:docMk/>
            <pc:sldMk cId="3429836465" sldId="2086971144"/>
            <ac:grpSpMk id="28" creationId="{00EF6C8E-6EBE-48EE-AB6F-306ACA080BB4}"/>
          </ac:grpSpMkLst>
        </pc:grpChg>
        <pc:grpChg chg="add mod">
          <ac:chgData name="Artur Burchard" userId="e6b0fb86-e7f9-4aad-a0e4-5b4623c3f67f" providerId="ADAL" clId="{B1CD1D9E-BE2F-4DE2-9DFC-FACF15C50518}" dt="2021-04-02T09:01:30.519" v="858" actId="164"/>
          <ac:grpSpMkLst>
            <pc:docMk/>
            <pc:sldMk cId="3429836465" sldId="2086971144"/>
            <ac:grpSpMk id="32" creationId="{C778BD73-915A-4307-8F04-5E0D4BF64F4B}"/>
          </ac:grpSpMkLst>
        </pc:grpChg>
        <pc:grpChg chg="add mod">
          <ac:chgData name="Artur Burchard" userId="e6b0fb86-e7f9-4aad-a0e4-5b4623c3f67f" providerId="ADAL" clId="{B1CD1D9E-BE2F-4DE2-9DFC-FACF15C50518}" dt="2021-04-02T09:02:40.984" v="861" actId="164"/>
          <ac:grpSpMkLst>
            <pc:docMk/>
            <pc:sldMk cId="3429836465" sldId="2086971144"/>
            <ac:grpSpMk id="38" creationId="{A041271F-01B2-4E86-B970-CB03F022D6FB}"/>
          </ac:grpSpMkLst>
        </pc:grpChg>
        <pc:grpChg chg="add mod">
          <ac:chgData name="Artur Burchard" userId="e6b0fb86-e7f9-4aad-a0e4-5b4623c3f67f" providerId="ADAL" clId="{B1CD1D9E-BE2F-4DE2-9DFC-FACF15C50518}" dt="2021-04-02T09:02:40.984" v="861" actId="164"/>
          <ac:grpSpMkLst>
            <pc:docMk/>
            <pc:sldMk cId="3429836465" sldId="2086971144"/>
            <ac:grpSpMk id="42" creationId="{D8F3E555-7A8D-4409-9FDE-E052034E82BA}"/>
          </ac:grpSpMkLst>
        </pc:grpChg>
        <pc:grpChg chg="add del mod topLvl">
          <ac:chgData name="Artur Burchard" userId="e6b0fb86-e7f9-4aad-a0e4-5b4623c3f67f" providerId="ADAL" clId="{B1CD1D9E-BE2F-4DE2-9DFC-FACF15C50518}" dt="2021-04-02T09:29:06.453" v="1065" actId="478"/>
          <ac:grpSpMkLst>
            <pc:docMk/>
            <pc:sldMk cId="3429836465" sldId="2086971144"/>
            <ac:grpSpMk id="48" creationId="{DC528C26-5D6B-46D7-9D1B-CFBC37D02B44}"/>
          </ac:grpSpMkLst>
        </pc:grpChg>
        <pc:grpChg chg="add del mod topLvl">
          <ac:chgData name="Artur Burchard" userId="e6b0fb86-e7f9-4aad-a0e4-5b4623c3f67f" providerId="ADAL" clId="{B1CD1D9E-BE2F-4DE2-9DFC-FACF15C50518}" dt="2021-04-02T09:29:06.453" v="1065" actId="478"/>
          <ac:grpSpMkLst>
            <pc:docMk/>
            <pc:sldMk cId="3429836465" sldId="2086971144"/>
            <ac:grpSpMk id="52" creationId="{76218CC3-12DB-40E2-B274-C79EAA0AD7CD}"/>
          </ac:grpSpMkLst>
        </pc:grpChg>
        <pc:grpChg chg="add del mod">
          <ac:chgData name="Artur Burchard" userId="e6b0fb86-e7f9-4aad-a0e4-5b4623c3f67f" providerId="ADAL" clId="{B1CD1D9E-BE2F-4DE2-9DFC-FACF15C50518}" dt="2021-04-02T09:28:53.487" v="1057" actId="165"/>
          <ac:grpSpMkLst>
            <pc:docMk/>
            <pc:sldMk cId="3429836465" sldId="2086971144"/>
            <ac:grpSpMk id="57" creationId="{3304B2A4-9AED-48CC-9151-4733D9C5497E}"/>
          </ac:grpSpMkLst>
        </pc:grpChg>
        <pc:picChg chg="add del ord">
          <ac:chgData name="Artur Burchard" userId="e6b0fb86-e7f9-4aad-a0e4-5b4623c3f67f" providerId="ADAL" clId="{B1CD1D9E-BE2F-4DE2-9DFC-FACF15C50518}" dt="2021-04-02T09:29:05.845" v="1064"/>
          <ac:picMkLst>
            <pc:docMk/>
            <pc:sldMk cId="3429836465" sldId="2086971144"/>
            <ac:picMk id="3" creationId="{E27E4F37-6420-49D9-92C5-8CF93AFD6852}"/>
          </ac:picMkLst>
        </pc:picChg>
        <pc:picChg chg="add mod ord">
          <ac:chgData name="Artur Burchard" userId="e6b0fb86-e7f9-4aad-a0e4-5b4623c3f67f" providerId="ADAL" clId="{B1CD1D9E-BE2F-4DE2-9DFC-FACF15C50518}" dt="2021-04-02T09:29:14.164" v="1069" actId="1076"/>
          <ac:picMkLst>
            <pc:docMk/>
            <pc:sldMk cId="3429836465" sldId="2086971144"/>
            <ac:picMk id="4" creationId="{B8A5939A-8405-4FCF-BA10-6F3BE6E9E3E0}"/>
          </ac:picMkLst>
        </pc:picChg>
        <pc:picChg chg="add del mod">
          <ac:chgData name="Artur Burchard" userId="e6b0fb86-e7f9-4aad-a0e4-5b4623c3f67f" providerId="ADAL" clId="{B1CD1D9E-BE2F-4DE2-9DFC-FACF15C50518}" dt="2021-04-02T08:35:11.807" v="248"/>
          <ac:picMkLst>
            <pc:docMk/>
            <pc:sldMk cId="3429836465" sldId="2086971144"/>
            <ac:picMk id="4" creationId="{C0B36FF6-AE1B-47EA-AA86-864BD8DE28E7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6" creationId="{FFEE8DFC-5399-4C8F-A37E-5D3C23F54747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0" creationId="{2AD5C1EA-42C5-403F-9B4A-407160D41B15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1" creationId="{98CEE1B1-CDDF-4FA3-B9E4-0835156979AD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2" creationId="{7DADEB16-5790-4E03-A5EA-A0753EAB8DB6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3" creationId="{9A7E2424-0CDF-4DDE-908A-CA7985EA27A3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4" creationId="{A9B1C4CD-2C1B-4686-B572-25E745FE4BF1}"/>
          </ac:picMkLst>
        </pc:picChg>
        <pc:picChg chg="mod">
          <ac:chgData name="Artur Burchard" userId="e6b0fb86-e7f9-4aad-a0e4-5b4623c3f67f" providerId="ADAL" clId="{B1CD1D9E-BE2F-4DE2-9DFC-FACF15C50518}" dt="2021-04-02T08:35:19.193" v="250"/>
          <ac:picMkLst>
            <pc:docMk/>
            <pc:sldMk cId="3429836465" sldId="2086971144"/>
            <ac:picMk id="15" creationId="{8D7A29DF-D929-46A0-82A1-93ECED5904EE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17" creationId="{F748113D-8F46-491B-AC14-31ACA1278746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1" creationId="{75802817-C19B-4E3D-94CE-65BB415C2466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2" creationId="{8581A8D8-42F2-4DAF-852B-609DCB2A2850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3" creationId="{30F93A28-7511-4C29-83C4-B4F67B4E38DF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4" creationId="{3EF8B368-F46F-4132-9D23-D58400867E1D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5" creationId="{004F39B8-ADCD-476A-A5C6-B2C954A9749F}"/>
          </ac:picMkLst>
        </pc:picChg>
        <pc:picChg chg="mod">
          <ac:chgData name="Artur Burchard" userId="e6b0fb86-e7f9-4aad-a0e4-5b4623c3f67f" providerId="ADAL" clId="{B1CD1D9E-BE2F-4DE2-9DFC-FACF15C50518}" dt="2021-04-02T08:56:55.809" v="855"/>
          <ac:picMkLst>
            <pc:docMk/>
            <pc:sldMk cId="3429836465" sldId="2086971144"/>
            <ac:picMk id="26" creationId="{D646F57F-B1F9-41E6-998B-87FFC3D07902}"/>
          </ac:picMkLst>
        </pc:picChg>
        <pc:picChg chg="add mod">
          <ac:chgData name="Artur Burchard" userId="e6b0fb86-e7f9-4aad-a0e4-5b4623c3f67f" providerId="ADAL" clId="{B1CD1D9E-BE2F-4DE2-9DFC-FACF15C50518}" dt="2021-04-02T09:01:30.519" v="858" actId="164"/>
          <ac:picMkLst>
            <pc:docMk/>
            <pc:sldMk cId="3429836465" sldId="2086971144"/>
            <ac:picMk id="27" creationId="{E4AABECD-BA8D-4409-ABCC-0D6E3194DBFA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29" creationId="{38BBF8DF-84BC-4DFC-8B4A-39530B65D820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0" creationId="{65E0A82A-3474-42B5-93E5-854AB2E053B6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1" creationId="{5115D5E5-3C36-404F-8071-DF971CD5737D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3" creationId="{80F76224-F129-4486-AE7F-DCB44E9AB941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4" creationId="{153A97E5-7AA2-46CD-B0A1-1708C081A696}"/>
          </ac:picMkLst>
        </pc:picChg>
        <pc:picChg chg="mod">
          <ac:chgData name="Artur Burchard" userId="e6b0fb86-e7f9-4aad-a0e4-5b4623c3f67f" providerId="ADAL" clId="{B1CD1D9E-BE2F-4DE2-9DFC-FACF15C50518}" dt="2021-04-02T09:01:29.154" v="857"/>
          <ac:picMkLst>
            <pc:docMk/>
            <pc:sldMk cId="3429836465" sldId="2086971144"/>
            <ac:picMk id="35" creationId="{D431828B-1A5C-40D2-BAB1-B59CD9BF4892}"/>
          </ac:picMkLst>
        </pc:picChg>
        <pc:picChg chg="add mod">
          <ac:chgData name="Artur Burchard" userId="e6b0fb86-e7f9-4aad-a0e4-5b4623c3f67f" providerId="ADAL" clId="{B1CD1D9E-BE2F-4DE2-9DFC-FACF15C50518}" dt="2021-04-02T09:02:40.984" v="861" actId="164"/>
          <ac:picMkLst>
            <pc:docMk/>
            <pc:sldMk cId="3429836465" sldId="2086971144"/>
            <ac:picMk id="37" creationId="{61C53B03-192B-4220-8A48-EA64DB53285A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39" creationId="{00E7FAB7-3A12-4723-93DD-38726AF7AE62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0" creationId="{213E9662-E42B-4A76-9F7C-834AC0BF957B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1" creationId="{83ECD2F4-2369-4A0C-AFD2-3FF3FC054F0D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3" creationId="{C13D54AA-8E99-4E49-8BF3-F3C5A332923E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4" creationId="{FE6F6444-A1B9-414A-9B5A-DCCE88BC07D0}"/>
          </ac:picMkLst>
        </pc:picChg>
        <pc:picChg chg="mod">
          <ac:chgData name="Artur Burchard" userId="e6b0fb86-e7f9-4aad-a0e4-5b4623c3f67f" providerId="ADAL" clId="{B1CD1D9E-BE2F-4DE2-9DFC-FACF15C50518}" dt="2021-04-02T09:02:39.826" v="860"/>
          <ac:picMkLst>
            <pc:docMk/>
            <pc:sldMk cId="3429836465" sldId="2086971144"/>
            <ac:picMk id="45" creationId="{DB8A41FE-F17F-4501-8C4B-8078C29DD27A}"/>
          </ac:picMkLst>
        </pc:picChg>
        <pc:picChg chg="add del mod topLvl">
          <ac:chgData name="Artur Burchard" userId="e6b0fb86-e7f9-4aad-a0e4-5b4623c3f67f" providerId="ADAL" clId="{B1CD1D9E-BE2F-4DE2-9DFC-FACF15C50518}" dt="2021-04-02T09:29:08.564" v="1066" actId="478"/>
          <ac:picMkLst>
            <pc:docMk/>
            <pc:sldMk cId="3429836465" sldId="2086971144"/>
            <ac:picMk id="47" creationId="{39F29999-0EA8-4B9D-9550-881D04CFE09D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49" creationId="{15C7F6BD-EA60-4F7D-85AA-E9750BD1E349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0" creationId="{9416D351-2714-4EFF-8E85-5DFE6766AD82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1" creationId="{4E658568-CFBA-4913-9261-2BC00D07AC5B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3" creationId="{42626E37-A5DF-4499-9E53-B92443EEBBEB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4" creationId="{04263E2C-77D9-4315-BDDB-D2699C81C1C9}"/>
          </ac:picMkLst>
        </pc:picChg>
        <pc:picChg chg="mod">
          <ac:chgData name="Artur Burchard" userId="e6b0fb86-e7f9-4aad-a0e4-5b4623c3f67f" providerId="ADAL" clId="{B1CD1D9E-BE2F-4DE2-9DFC-FACF15C50518}" dt="2021-04-02T09:28:53.487" v="1057" actId="165"/>
          <ac:picMkLst>
            <pc:docMk/>
            <pc:sldMk cId="3429836465" sldId="2086971144"/>
            <ac:picMk id="55" creationId="{FAEC9EA8-3ECE-424D-8919-937FB18B9109}"/>
          </ac:picMkLst>
        </pc:picChg>
      </pc:sldChg>
      <pc:sldChg chg="del">
        <pc:chgData name="Artur Burchard" userId="e6b0fb86-e7f9-4aad-a0e4-5b4623c3f67f" providerId="ADAL" clId="{B1CD1D9E-BE2F-4DE2-9DFC-FACF15C50518}" dt="2021-04-01T11:23:47.240" v="0" actId="47"/>
        <pc:sldMkLst>
          <pc:docMk/>
          <pc:sldMk cId="1044116854" sldId="2086971145"/>
        </pc:sldMkLst>
      </pc:sldChg>
      <pc:sldChg chg="modSp new mod">
        <pc:chgData name="Artur Burchard" userId="e6b0fb86-e7f9-4aad-a0e4-5b4623c3f67f" providerId="ADAL" clId="{B1CD1D9E-BE2F-4DE2-9DFC-FACF15C50518}" dt="2021-04-02T08:53:18.617" v="851" actId="20577"/>
        <pc:sldMkLst>
          <pc:docMk/>
          <pc:sldMk cId="3296657706" sldId="2086971145"/>
        </pc:sldMkLst>
        <pc:spChg chg="mod">
          <ac:chgData name="Artur Burchard" userId="e6b0fb86-e7f9-4aad-a0e4-5b4623c3f67f" providerId="ADAL" clId="{B1CD1D9E-BE2F-4DE2-9DFC-FACF15C50518}" dt="2021-04-02T08:52:58.268" v="827" actId="20577"/>
          <ac:spMkLst>
            <pc:docMk/>
            <pc:sldMk cId="3296657706" sldId="2086971145"/>
            <ac:spMk id="2" creationId="{4F865E97-42D6-452E-8694-5B129B3CBEE5}"/>
          </ac:spMkLst>
        </pc:spChg>
        <pc:spChg chg="mod">
          <ac:chgData name="Artur Burchard" userId="e6b0fb86-e7f9-4aad-a0e4-5b4623c3f67f" providerId="ADAL" clId="{B1CD1D9E-BE2F-4DE2-9DFC-FACF15C50518}" dt="2021-04-02T08:53:18.617" v="851" actId="20577"/>
          <ac:spMkLst>
            <pc:docMk/>
            <pc:sldMk cId="3296657706" sldId="2086971145"/>
            <ac:spMk id="3" creationId="{EE2AE341-5E21-43A5-8F8B-6997CF48CC0C}"/>
          </ac:spMkLst>
        </pc:spChg>
      </pc:sldChg>
      <pc:sldChg chg="addSp delSp modSp new mod">
        <pc:chgData name="Artur Burchard" userId="e6b0fb86-e7f9-4aad-a0e4-5b4623c3f67f" providerId="ADAL" clId="{B1CD1D9E-BE2F-4DE2-9DFC-FACF15C50518}" dt="2021-04-02T16:46:16.880" v="1395" actId="14100"/>
        <pc:sldMkLst>
          <pc:docMk/>
          <pc:sldMk cId="1118548405" sldId="2086971146"/>
        </pc:sldMkLst>
        <pc:spChg chg="mod">
          <ac:chgData name="Artur Burchard" userId="e6b0fb86-e7f9-4aad-a0e4-5b4623c3f67f" providerId="ADAL" clId="{B1CD1D9E-BE2F-4DE2-9DFC-FACF15C50518}" dt="2021-04-02T09:33:08.645" v="1092"/>
          <ac:spMkLst>
            <pc:docMk/>
            <pc:sldMk cId="1118548405" sldId="2086971146"/>
            <ac:spMk id="2" creationId="{B4E1D043-14EA-4A1C-9836-40769E6DE7C2}"/>
          </ac:spMkLst>
        </pc:spChg>
        <pc:spChg chg="mod">
          <ac:chgData name="Artur Burchard" userId="e6b0fb86-e7f9-4aad-a0e4-5b4623c3f67f" providerId="ADAL" clId="{B1CD1D9E-BE2F-4DE2-9DFC-FACF15C50518}" dt="2021-04-02T09:39:07.454" v="1314" actId="115"/>
          <ac:spMkLst>
            <pc:docMk/>
            <pc:sldMk cId="1118548405" sldId="2086971146"/>
            <ac:spMk id="3" creationId="{C193CE06-A7B5-4284-AE1B-C888A17129F8}"/>
          </ac:spMkLst>
        </pc:spChg>
        <pc:picChg chg="add del mod">
          <ac:chgData name="Artur Burchard" userId="e6b0fb86-e7f9-4aad-a0e4-5b4623c3f67f" providerId="ADAL" clId="{B1CD1D9E-BE2F-4DE2-9DFC-FACF15C50518}" dt="2021-04-02T16:44:07.837" v="1387" actId="478"/>
          <ac:picMkLst>
            <pc:docMk/>
            <pc:sldMk cId="1118548405" sldId="2086971146"/>
            <ac:picMk id="4" creationId="{C0B0CEE6-6BC8-4701-9A9A-6133C5039A86}"/>
          </ac:picMkLst>
        </pc:picChg>
        <pc:picChg chg="add del mod">
          <ac:chgData name="Artur Burchard" userId="e6b0fb86-e7f9-4aad-a0e4-5b4623c3f67f" providerId="ADAL" clId="{B1CD1D9E-BE2F-4DE2-9DFC-FACF15C50518}" dt="2021-04-02T16:46:11.033" v="1392" actId="478"/>
          <ac:picMkLst>
            <pc:docMk/>
            <pc:sldMk cId="1118548405" sldId="2086971146"/>
            <ac:picMk id="5" creationId="{B785D909-883B-4EC0-839A-7CFC183BB34D}"/>
          </ac:picMkLst>
        </pc:picChg>
        <pc:picChg chg="add mod">
          <ac:chgData name="Artur Burchard" userId="e6b0fb86-e7f9-4aad-a0e4-5b4623c3f67f" providerId="ADAL" clId="{B1CD1D9E-BE2F-4DE2-9DFC-FACF15C50518}" dt="2021-04-02T16:46:16.880" v="1395" actId="14100"/>
          <ac:picMkLst>
            <pc:docMk/>
            <pc:sldMk cId="1118548405" sldId="2086971146"/>
            <ac:picMk id="6" creationId="{35380B22-BA40-4C1A-A2C4-D0A1681CD9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4/2/2021 6:42:49 PM</a:t>
            </a:fld>
            <a:endParaRPr lang="en-US" sz="90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Company secret, </a:t>
            </a:r>
            <a:r>
              <a:rPr lang="en-US" sz="90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4/2/2021 6:42:49 PM</a:t>
            </a:fld>
            <a:endParaRPr lang="en-US" sz="90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Company secret, </a:t>
            </a:r>
            <a:r>
              <a:rPr lang="en-US" sz="90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First name Last name</a:t>
            </a:r>
          </a:p>
          <a:p>
            <a:pPr lvl="0"/>
            <a:r>
              <a:rPr lang="en-US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Title Goes Here Second Line</a:t>
            </a:r>
            <a:br>
              <a:rPr lang="en-US"/>
            </a:br>
            <a:r>
              <a:rPr lang="en-US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Picture Placeholder 76">
            <a:extLst>
              <a:ext uri="{FF2B5EF4-FFF2-40B4-BE49-F238E27FC236}">
                <a16:creationId xmlns:a16="http://schemas.microsoft.com/office/drawing/2014/main" id="{AD9AA4A3-D63C-4BE7-8E98-E58FD927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80049" y="71563"/>
            <a:ext cx="4810031" cy="67864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3200" b="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0237C8-2858-4F58-9A6E-943C9BB01FD7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92777" y="847324"/>
            <a:ext cx="540882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800" b="0" cap="none" spc="8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Overview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292777" y="1564008"/>
            <a:ext cx="5408822" cy="4450312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404A0-DE4F-4032-9EB6-F1C15C0013D9}"/>
              </a:ext>
            </a:extLst>
          </p:cNvPr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87CCD6-77A7-4EDA-B0EA-BCFF0F37CB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2358"/>
            <a:ext cx="5651500" cy="675564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92BF5-56C6-474C-847B-897B8E614039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77A332-2681-424E-914E-38EF395A89F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D0F06F-FF3A-40D8-936B-ACC6550773B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46F28F-C70B-4C64-8CB9-908813C2F1C3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AAEB77-B772-4A6C-9DD9-23576C27047E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5184C-2695-40CD-BD78-4121E76C515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4413" y="525439"/>
            <a:ext cx="5847080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3200" b="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074411" y="2051975"/>
            <a:ext cx="5847080" cy="4273762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02358"/>
            <a:ext cx="5651500" cy="675564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0"/>
            <a:ext cx="5651500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5CE8-DC61-4625-93A9-A1F5375FC851}"/>
              </a:ext>
            </a:extLst>
          </p:cNvPr>
          <p:cNvGrpSpPr/>
          <p:nvPr userDrawn="1"/>
        </p:nvGrpSpPr>
        <p:grpSpPr>
          <a:xfrm>
            <a:off x="-1" y="0"/>
            <a:ext cx="1625601" cy="968188"/>
            <a:chOff x="-1" y="0"/>
            <a:chExt cx="1625601" cy="9681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9EB642-7DB8-45FD-9AA9-C9EA2150DBAE}"/>
                </a:ext>
              </a:extLst>
            </p:cNvPr>
            <p:cNvSpPr/>
            <p:nvPr userDrawn="1"/>
          </p:nvSpPr>
          <p:spPr>
            <a:xfrm>
              <a:off x="-1" y="0"/>
              <a:ext cx="1625601" cy="9681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928B11-A351-4EE0-921D-8A0AB984FC2E}"/>
                </a:ext>
              </a:extLst>
            </p:cNvPr>
            <p:cNvGrpSpPr/>
            <p:nvPr userDrawn="1"/>
          </p:nvGrpSpPr>
          <p:grpSpPr>
            <a:xfrm>
              <a:off x="257355" y="339115"/>
              <a:ext cx="1110888" cy="400142"/>
              <a:chOff x="271463" y="2852738"/>
              <a:chExt cx="3190876" cy="1149350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103384B-A598-405D-87FA-9D8C8B12D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4FF5DCD9-1BC5-4A23-8D5E-7B11F95B4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54E5F210-0A6D-41EF-93F7-FA2BADBD2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CB379B5E-FCB3-478F-B41C-B42589DCE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36087794-F156-47C4-951A-F92C6B444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92789B-ABF7-49F5-8475-18DABE8EA2F7}"/>
              </a:ext>
            </a:extLst>
          </p:cNvPr>
          <p:cNvSpPr/>
          <p:nvPr userDrawn="1"/>
        </p:nvSpPr>
        <p:spPr>
          <a:xfrm>
            <a:off x="0" y="6027089"/>
            <a:ext cx="12192000" cy="83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D6952-0B39-4E85-B2AB-C7E5867BD89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5409677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676FF-9D0F-4722-9685-23FBD6A9C2F8}"/>
              </a:ext>
            </a:extLst>
          </p:cNvPr>
          <p:cNvSpPr/>
          <p:nvPr userDrawn="1"/>
        </p:nvSpPr>
        <p:spPr>
          <a:xfrm>
            <a:off x="6096000" y="0"/>
            <a:ext cx="6096000" cy="118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00C4938-BC49-4D3B-AA97-6FE74E7ABE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184744"/>
            <a:ext cx="6096000" cy="519220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13" name="Text Placeholder 45">
            <a:extLst>
              <a:ext uri="{FF2B5EF4-FFF2-40B4-BE49-F238E27FC236}">
                <a16:creationId xmlns:a16="http://schemas.microsoft.com/office/drawing/2014/main" id="{B4DFB5A0-11CF-4210-9700-FF7D31A83D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93679" y="121749"/>
            <a:ext cx="5908205" cy="95167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1200"/>
              </a:spcBef>
              <a:buFontTx/>
              <a:buNone/>
              <a:defRPr sz="23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C3F9D7-D886-473E-9DBD-2A73B5FE14F2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6B12B-894E-40D7-8007-A1AFF564F97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43F54-CD91-4097-89E2-E9F9F876DF78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3B6B59-1ED5-4B04-8699-B2B9D2F8BB62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7A38D-53E6-46D7-8402-53AE14081A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542B5-5180-404C-8BEA-436838B9E22F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22D6BA1C-EE50-48A1-A290-B2AAB00A19BF}"/>
              </a:ext>
            </a:extLst>
          </p:cNvPr>
          <p:cNvSpPr txBox="1">
            <a:spLocks/>
          </p:cNvSpPr>
          <p:nvPr userDrawn="1"/>
        </p:nvSpPr>
        <p:spPr>
          <a:xfrm>
            <a:off x="4140990" y="6458440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22028-7886-45D6-8F20-8432B1F290D6}"/>
              </a:ext>
            </a:extLst>
          </p:cNvPr>
          <p:cNvSpPr txBox="1"/>
          <p:nvPr userDrawn="1"/>
        </p:nvSpPr>
        <p:spPr>
          <a:xfrm>
            <a:off x="1606535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DE660F-7671-477A-9EE9-1AB3135F2975}"/>
              </a:ext>
            </a:extLst>
          </p:cNvPr>
          <p:cNvGrpSpPr/>
          <p:nvPr userDrawn="1"/>
        </p:nvGrpSpPr>
        <p:grpSpPr>
          <a:xfrm>
            <a:off x="5233069" y="6476214"/>
            <a:ext cx="489002" cy="176138"/>
            <a:chOff x="271463" y="2852738"/>
            <a:chExt cx="3190876" cy="114935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FD98989-2A9E-4235-9A72-4000E2E4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1FF4CD9-266B-461F-AD42-B3C7DF7D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29BD076-394F-454B-8BED-BF2E51275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C3A2D510-A845-4A12-9F4E-DB6FCEFCF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CCFD62D-AD2D-4B0F-A9E4-00CB0A356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164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2AB968-91B4-4AA8-A8FA-DBDB72435557}"/>
              </a:ext>
            </a:extLst>
          </p:cNvPr>
          <p:cNvGrpSpPr/>
          <p:nvPr userDrawn="1"/>
        </p:nvGrpSpPr>
        <p:grpSpPr>
          <a:xfrm>
            <a:off x="10503674" y="5806374"/>
            <a:ext cx="1303714" cy="700095"/>
            <a:chOff x="10503674" y="5806374"/>
            <a:chExt cx="1303714" cy="7000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609E53-34EF-47AB-A843-534F1EA0FEA1}"/>
                </a:ext>
              </a:extLst>
            </p:cNvPr>
            <p:cNvSpPr/>
            <p:nvPr userDrawn="1"/>
          </p:nvSpPr>
          <p:spPr>
            <a:xfrm>
              <a:off x="10503674" y="5806374"/>
              <a:ext cx="1303714" cy="7000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E90DE7-7EDB-426E-8FBE-C811E19F3500}"/>
                </a:ext>
              </a:extLst>
            </p:cNvPr>
            <p:cNvGrpSpPr/>
            <p:nvPr userDrawn="1"/>
          </p:nvGrpSpPr>
          <p:grpSpPr>
            <a:xfrm>
              <a:off x="10710071" y="5994113"/>
              <a:ext cx="890920" cy="320909"/>
              <a:chOff x="271463" y="2852738"/>
              <a:chExt cx="3190876" cy="1149350"/>
            </a:xfrm>
          </p:grpSpPr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F337B902-B9B5-4A30-9FE9-C8427C9AC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85490CE5-BA0D-4C8F-849E-8EADF3093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37E4B73-24C5-4DE1-86E4-A3988EDF7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353659A9-1657-45EB-A9DC-4FF2A89D24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AFB1B8AD-3EC7-4C49-90D7-F729E74FD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8611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5236A3-4E87-4930-834D-2A9637D0B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5" y="5789015"/>
            <a:ext cx="4421475" cy="9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view of a city&#10;&#10;Description automatically generated">
            <a:extLst>
              <a:ext uri="{FF2B5EF4-FFF2-40B4-BE49-F238E27FC236}">
                <a16:creationId xmlns:a16="http://schemas.microsoft.com/office/drawing/2014/main" id="{334162DE-EA8E-43C3-807C-6B79670B0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711186-C213-49B0-9783-70C17D285B34}"/>
              </a:ext>
            </a:extLst>
          </p:cNvPr>
          <p:cNvSpPr/>
          <p:nvPr userDrawn="1"/>
        </p:nvSpPr>
        <p:spPr>
          <a:xfrm flipV="1">
            <a:off x="1625600" y="78902"/>
            <a:ext cx="2925928" cy="520217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  <a:br>
              <a:rPr lang="en-US"/>
            </a:br>
            <a:r>
              <a:rPr lang="en-US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&amp; proprietary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810" r:id="rId13"/>
    <p:sldLayoutId id="2147483902" r:id="rId14"/>
    <p:sldLayoutId id="2147483904" r:id="rId15"/>
    <p:sldLayoutId id="2147483903" r:id="rId16"/>
    <p:sldLayoutId id="2147483777" r:id="rId17"/>
    <p:sldLayoutId id="2147483811" r:id="rId18"/>
    <p:sldLayoutId id="2147483859" r:id="rId19"/>
    <p:sldLayoutId id="2147483865" r:id="rId20"/>
    <p:sldLayoutId id="2147483862" r:id="rId21"/>
    <p:sldLayoutId id="2147483809" r:id="rId22"/>
    <p:sldLayoutId id="2147483860" r:id="rId23"/>
    <p:sldLayoutId id="2147483861" r:id="rId24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xp1.sharepoint.com/teams/ext775?e=1%3Aede4b6e733374838919d342f93f56d83" TargetMode="External"/><Relationship Id="rId2" Type="http://schemas.openxmlformats.org/officeDocument/2006/relationships/hyperlink" Target="https://bitbucket.sw.nxp.com/projects/STRX/repos/rfe/browse/docs/Releases/SAF85xx_RFE_FW_0.1.0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bitbucket.sw.nxp.com/projects/STRX/repos/rfe/browse/docs/Releases/External/SAF85xx_RFE_FW_0.1.0?at=refs%2Ftags%2FSAF85xx_RFE_FW_Code_Drop_0.1.0" TargetMode="External"/><Relationship Id="rId5" Type="http://schemas.openxmlformats.org/officeDocument/2006/relationships/hyperlink" Target="https://bitbucket.sw.nxp.com/projects/STRX/repos/rfe/browse/docs/Releases/Internal/SAF85xx_RFE_FW_0.1.0?at=refs%2Ftags%2FSAF85xx_RFE_FW_Code_Drop_0.1.0" TargetMode="External"/><Relationship Id="rId4" Type="http://schemas.openxmlformats.org/officeDocument/2006/relationships/hyperlink" Target="https://bitbucket.sw.nxp.com/projects/STRX/repos/rfe/browse/docs/Releases/External/SAF85xx_RFE_FW_0.1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ucible1.sw.nxp.com/cru/R-STRX-351" TargetMode="External"/><Relationship Id="rId2" Type="http://schemas.openxmlformats.org/officeDocument/2006/relationships/hyperlink" Target="https://jira.sw.nxp.com/browse/STRX-1840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ucible1.sw.nxp.com/cru/R-STRX-352" TargetMode="External"/><Relationship Id="rId4" Type="http://schemas.openxmlformats.org/officeDocument/2006/relationships/hyperlink" Target="https://crucible1.sw.nxp.com/cru/R-STRX-3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66F8C-2CE2-4404-BF42-9B88664C50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02-April-2021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FA0E40-BCA9-40AD-993F-A0E8D92ED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RFE</a:t>
            </a:r>
            <a:r>
              <a:rPr lang="en-US" dirty="0"/>
              <a:t> SW Team</a:t>
            </a:r>
          </a:p>
          <a:p>
            <a:r>
              <a:rPr lang="en-US" dirty="0"/>
              <a:t>Artur Burchard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B51E2-EBF7-4954-AA8D-30F33592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87" y="274320"/>
            <a:ext cx="6165127" cy="3154680"/>
          </a:xfrm>
        </p:spPr>
        <p:txBody>
          <a:bodyPr/>
          <a:lstStyle/>
          <a:p>
            <a:r>
              <a:rPr lang="en-US" sz="3600" dirty="0" err="1"/>
              <a:t>SAF85xx</a:t>
            </a:r>
            <a:r>
              <a:rPr lang="en-US" sz="3600" dirty="0"/>
              <a:t> FW Release Code Drop 0.1.0</a:t>
            </a:r>
            <a:br>
              <a:rPr lang="en-US" sz="3600" dirty="0"/>
            </a:br>
            <a:br>
              <a:rPr lang="en-US" sz="3600" dirty="0"/>
            </a:br>
            <a:r>
              <a:rPr lang="en-US" sz="2800"/>
              <a:t>internal Slides</a:t>
            </a:r>
            <a:endParaRPr lang="en-US" sz="28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756945-10A0-4D24-957C-7844C625BB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444971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3365-E104-4242-81C9-7A85AB5C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SAF85xx</a:t>
            </a:r>
            <a:r>
              <a:rPr lang="en-US" dirty="0"/>
              <a:t> </a:t>
            </a:r>
            <a:r>
              <a:rPr lang="en-US" dirty="0" err="1"/>
              <a:t>RFE</a:t>
            </a:r>
            <a:r>
              <a:rPr lang="en-US" dirty="0"/>
              <a:t> FW (Code Drop) Release 0.1.0 (Demo)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3E11-2158-4736-91E7-FDBF648DC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068112"/>
            <a:ext cx="11675306" cy="5375823"/>
          </a:xfrm>
        </p:spPr>
        <p:txBody>
          <a:bodyPr>
            <a:normAutofit/>
          </a:bodyPr>
          <a:lstStyle/>
          <a:p>
            <a:r>
              <a:rPr lang="en-US" sz="1700" dirty="0"/>
              <a:t>Internal Release via Bitbucket:</a:t>
            </a:r>
          </a:p>
          <a:p>
            <a:pPr lvl="1"/>
            <a:r>
              <a:rPr lang="en-US" sz="1500" dirty="0" err="1"/>
              <a:t>SAF85xx_RFE_FW_0.1.0.zip</a:t>
            </a:r>
            <a:r>
              <a:rPr lang="en-US" sz="1500" dirty="0"/>
              <a:t> + </a:t>
            </a:r>
            <a:r>
              <a:rPr lang="en-US" sz="1500" dirty="0" err="1"/>
              <a:t>SAF85xxRelease_v0.1.0.pptx</a:t>
            </a:r>
            <a:endParaRPr lang="en-US" sz="1500" dirty="0"/>
          </a:p>
          <a:p>
            <a:pPr lvl="2"/>
            <a:r>
              <a:rPr lang="en-US" sz="1300" dirty="0">
                <a:hlinkClick r:id="rId2"/>
              </a:rPr>
              <a:t>https://</a:t>
            </a:r>
            <a:r>
              <a:rPr lang="en-US" sz="1300" dirty="0" err="1">
                <a:hlinkClick r:id="rId2"/>
              </a:rPr>
              <a:t>bitbucket.sw.nxp.com</a:t>
            </a:r>
            <a:r>
              <a:rPr lang="en-US" sz="1300" dirty="0">
                <a:hlinkClick r:id="rId2"/>
              </a:rPr>
              <a:t>/projects/</a:t>
            </a:r>
            <a:r>
              <a:rPr lang="en-US" sz="1300" dirty="0" err="1">
                <a:hlinkClick r:id="rId2"/>
              </a:rPr>
              <a:t>STRX</a:t>
            </a:r>
            <a:r>
              <a:rPr lang="en-US" sz="1300" dirty="0">
                <a:hlinkClick r:id="rId2"/>
              </a:rPr>
              <a:t>/repos/</a:t>
            </a:r>
            <a:r>
              <a:rPr lang="en-US" sz="1300" dirty="0" err="1">
                <a:hlinkClick r:id="rId2"/>
              </a:rPr>
              <a:t>rfe</a:t>
            </a:r>
            <a:r>
              <a:rPr lang="en-US" sz="1300" dirty="0">
                <a:hlinkClick r:id="rId2"/>
              </a:rPr>
              <a:t>/browse/docs/Releases/Internal/</a:t>
            </a:r>
            <a:r>
              <a:rPr lang="en-US" sz="1300" dirty="0" err="1">
                <a:hlinkClick r:id="rId2"/>
              </a:rPr>
              <a:t>SAF85xx_RFE_FW_0.1.0</a:t>
            </a:r>
            <a:endParaRPr lang="en-US" sz="1300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sz="1700" dirty="0"/>
              <a:t>External Release to Denso via </a:t>
            </a:r>
            <a:r>
              <a:rPr lang="en-US" sz="1700" dirty="0" err="1"/>
              <a:t>Sharepoint</a:t>
            </a:r>
            <a:r>
              <a:rPr lang="en-US" sz="1700" dirty="0"/>
              <a:t>:</a:t>
            </a:r>
          </a:p>
          <a:p>
            <a:pPr lvl="1"/>
            <a:r>
              <a:rPr lang="en-US" sz="1500" dirty="0" err="1"/>
              <a:t>SAF85xx_RFE_FW_0.1.0.zip</a:t>
            </a:r>
            <a:endParaRPr lang="en-US" sz="1500" dirty="0">
              <a:hlinkClick r:id="rId2"/>
            </a:endParaRPr>
          </a:p>
          <a:p>
            <a:pPr lvl="2"/>
            <a:r>
              <a:rPr lang="en-US" sz="1300" dirty="0">
                <a:hlinkClick r:id="rId3"/>
              </a:rPr>
              <a:t>https://</a:t>
            </a:r>
            <a:r>
              <a:rPr lang="en-US" sz="1300" dirty="0" err="1">
                <a:hlinkClick r:id="rId3"/>
              </a:rPr>
              <a:t>nxp1.sharepoint.com</a:t>
            </a:r>
            <a:r>
              <a:rPr lang="en-US" sz="1300" dirty="0">
                <a:hlinkClick r:id="rId3"/>
              </a:rPr>
              <a:t>/teams/</a:t>
            </a:r>
            <a:r>
              <a:rPr lang="en-US" sz="1300" dirty="0" err="1">
                <a:hlinkClick r:id="rId3"/>
              </a:rPr>
              <a:t>ext775?e</a:t>
            </a:r>
            <a:r>
              <a:rPr lang="en-US" sz="1300" dirty="0">
                <a:hlinkClick r:id="rId3"/>
              </a:rPr>
              <a:t>=</a:t>
            </a:r>
            <a:r>
              <a:rPr lang="en-US" sz="1300" dirty="0" err="1">
                <a:hlinkClick r:id="rId3"/>
              </a:rPr>
              <a:t>1%3Aede4b6e733374838919d342f93f56d83</a:t>
            </a:r>
            <a:endParaRPr lang="en-US" sz="1300" dirty="0"/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Archived in:</a:t>
            </a:r>
            <a:endParaRPr lang="en-US" sz="1500" dirty="0">
              <a:hlinkClick r:id="rId2"/>
            </a:endParaRPr>
          </a:p>
          <a:p>
            <a:pPr lvl="2"/>
            <a:r>
              <a:rPr lang="en-US" sz="1300" dirty="0">
                <a:hlinkClick r:id="rId4"/>
              </a:rPr>
              <a:t>https://</a:t>
            </a:r>
            <a:r>
              <a:rPr lang="en-US" sz="1300" dirty="0" err="1">
                <a:hlinkClick r:id="rId4"/>
              </a:rPr>
              <a:t>bitbucket.sw.nxp.com</a:t>
            </a:r>
            <a:r>
              <a:rPr lang="en-US" sz="1300" dirty="0">
                <a:hlinkClick r:id="rId4"/>
              </a:rPr>
              <a:t>/projects/</a:t>
            </a:r>
            <a:r>
              <a:rPr lang="en-US" sz="1300" dirty="0" err="1">
                <a:hlinkClick r:id="rId4"/>
              </a:rPr>
              <a:t>STRX</a:t>
            </a:r>
            <a:r>
              <a:rPr lang="en-US" sz="1300" dirty="0">
                <a:hlinkClick r:id="rId4"/>
              </a:rPr>
              <a:t>/repos/</a:t>
            </a:r>
            <a:r>
              <a:rPr lang="en-US" sz="1300" dirty="0" err="1">
                <a:hlinkClick r:id="rId4"/>
              </a:rPr>
              <a:t>rfe</a:t>
            </a:r>
            <a:r>
              <a:rPr lang="en-US" sz="1300" dirty="0">
                <a:hlinkClick r:id="rId4"/>
              </a:rPr>
              <a:t>/browse/docs/Releases/External/</a:t>
            </a:r>
            <a:r>
              <a:rPr lang="en-US" sz="1300" dirty="0" err="1">
                <a:hlinkClick r:id="rId4"/>
              </a:rPr>
              <a:t>SAF85xx_RFE_FW_0.1.0</a:t>
            </a:r>
            <a:endParaRPr lang="en-US" sz="1300" dirty="0"/>
          </a:p>
          <a:p>
            <a:pPr marL="169863" lvl="1" indent="0">
              <a:buNone/>
            </a:pPr>
            <a:endParaRPr lang="en-US" sz="1500" dirty="0"/>
          </a:p>
          <a:p>
            <a:r>
              <a:rPr lang="en-US" sz="1700" dirty="0"/>
              <a:t>Bitbucket Tags</a:t>
            </a:r>
          </a:p>
          <a:p>
            <a:pPr lvl="1"/>
            <a:r>
              <a:rPr lang="en-US" sz="1500" dirty="0" err="1"/>
              <a:t>SAF85xx_RFE_FW_Code_Drop_0.1.0</a:t>
            </a:r>
            <a:endParaRPr lang="en-US" sz="1500" dirty="0"/>
          </a:p>
          <a:p>
            <a:pPr lvl="1"/>
            <a:r>
              <a:rPr lang="en-US" sz="1500" dirty="0"/>
              <a:t>Internal:</a:t>
            </a:r>
            <a:br>
              <a:rPr lang="en-US" sz="1600" dirty="0"/>
            </a:br>
            <a:r>
              <a:rPr lang="en-US" sz="1100" dirty="0">
                <a:hlinkClick r:id="rId5"/>
              </a:rPr>
              <a:t>https://</a:t>
            </a:r>
            <a:r>
              <a:rPr lang="en-US" sz="1100" dirty="0" err="1">
                <a:hlinkClick r:id="rId5"/>
              </a:rPr>
              <a:t>bitbucket.sw.nxp.com</a:t>
            </a:r>
            <a:r>
              <a:rPr lang="en-US" sz="1100" dirty="0">
                <a:hlinkClick r:id="rId5"/>
              </a:rPr>
              <a:t>/projects/</a:t>
            </a:r>
            <a:r>
              <a:rPr lang="en-US" sz="1100" dirty="0" err="1">
                <a:hlinkClick r:id="rId5"/>
              </a:rPr>
              <a:t>STRX</a:t>
            </a:r>
            <a:r>
              <a:rPr lang="en-US" sz="1100" dirty="0">
                <a:hlinkClick r:id="rId5"/>
              </a:rPr>
              <a:t>/repos/</a:t>
            </a:r>
            <a:r>
              <a:rPr lang="en-US" sz="1100" dirty="0" err="1">
                <a:hlinkClick r:id="rId5"/>
              </a:rPr>
              <a:t>rfe</a:t>
            </a:r>
            <a:r>
              <a:rPr lang="en-US" sz="1100" dirty="0">
                <a:hlinkClick r:id="rId5"/>
              </a:rPr>
              <a:t>/browse/docs/Releases/Internal/</a:t>
            </a:r>
            <a:r>
              <a:rPr lang="en-US" sz="1100" dirty="0" err="1">
                <a:hlinkClick r:id="rId5"/>
              </a:rPr>
              <a:t>SAF85xx_RFE_FW_0.1.0?at</a:t>
            </a:r>
            <a:r>
              <a:rPr lang="en-US" sz="1100" dirty="0">
                <a:hlinkClick r:id="rId5"/>
              </a:rPr>
              <a:t>=</a:t>
            </a:r>
            <a:r>
              <a:rPr lang="en-US" sz="1100" dirty="0" err="1">
                <a:hlinkClick r:id="rId5"/>
              </a:rPr>
              <a:t>refs%2Ftags%2FSAF85xx_RFE_FW_Code_Drop_0.1.0</a:t>
            </a:r>
            <a:endParaRPr lang="en-US" sz="1100" dirty="0"/>
          </a:p>
          <a:p>
            <a:pPr lvl="1"/>
            <a:r>
              <a:rPr lang="en-US" sz="1500" dirty="0"/>
              <a:t>External</a:t>
            </a:r>
            <a:br>
              <a:rPr lang="en-US" sz="1600" dirty="0"/>
            </a:br>
            <a:r>
              <a:rPr lang="en-US" sz="1100" dirty="0">
                <a:hlinkClick r:id="rId6"/>
              </a:rPr>
              <a:t>https://</a:t>
            </a:r>
            <a:r>
              <a:rPr lang="en-US" sz="1100" dirty="0" err="1">
                <a:hlinkClick r:id="rId6"/>
              </a:rPr>
              <a:t>bitbucket.sw.nxp.com</a:t>
            </a:r>
            <a:r>
              <a:rPr lang="en-US" sz="1100" dirty="0">
                <a:hlinkClick r:id="rId6"/>
              </a:rPr>
              <a:t>/projects/</a:t>
            </a:r>
            <a:r>
              <a:rPr lang="en-US" sz="1100" dirty="0" err="1">
                <a:hlinkClick r:id="rId6"/>
              </a:rPr>
              <a:t>STRX</a:t>
            </a:r>
            <a:r>
              <a:rPr lang="en-US" sz="1100" dirty="0">
                <a:hlinkClick r:id="rId6"/>
              </a:rPr>
              <a:t>/repos/</a:t>
            </a:r>
            <a:r>
              <a:rPr lang="en-US" sz="1100" dirty="0" err="1">
                <a:hlinkClick r:id="rId6"/>
              </a:rPr>
              <a:t>rfe</a:t>
            </a:r>
            <a:r>
              <a:rPr lang="en-US" sz="1100" dirty="0">
                <a:hlinkClick r:id="rId6"/>
              </a:rPr>
              <a:t>/browse/docs/Releases/External/</a:t>
            </a:r>
            <a:r>
              <a:rPr lang="en-US" sz="1100" dirty="0" err="1">
                <a:hlinkClick r:id="rId6"/>
              </a:rPr>
              <a:t>SAF85xx_RFE_FW_0.1.0?at</a:t>
            </a:r>
            <a:r>
              <a:rPr lang="en-US" sz="1100" dirty="0">
                <a:hlinkClick r:id="rId6"/>
              </a:rPr>
              <a:t>=</a:t>
            </a:r>
            <a:r>
              <a:rPr lang="en-US" sz="1100" dirty="0" err="1">
                <a:hlinkClick r:id="rId6"/>
              </a:rPr>
              <a:t>refs%2Ftags%2FSAF85xx_RFE_FW_Code_Drop_0.1.0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6024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A5939A-8405-4FCF-BA10-6F3BE6E9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" y="996082"/>
            <a:ext cx="12192000" cy="5904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53C03-D476-4275-9D4F-29B60347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RFE</a:t>
            </a:r>
            <a:r>
              <a:rPr lang="en-US" dirty="0"/>
              <a:t> Release Context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528C26-5D6B-46D7-9D1B-CFBC37D02B44}"/>
              </a:ext>
            </a:extLst>
          </p:cNvPr>
          <p:cNvGrpSpPr/>
          <p:nvPr/>
        </p:nvGrpSpPr>
        <p:grpSpPr>
          <a:xfrm>
            <a:off x="3082567" y="3799495"/>
            <a:ext cx="675401" cy="390405"/>
            <a:chOff x="2985246" y="2468780"/>
            <a:chExt cx="5515254" cy="251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5C7F6BD-EA60-4F7D-85AA-E9750BD1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246" y="2468780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416D351-2714-4EFF-8E85-5DFE6766A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314" y="2735468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658568-CFBA-4913-9261-2BC00D07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5191" y="3065790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218CC3-12DB-40E2-B274-C79EAA0AD7CD}"/>
              </a:ext>
            </a:extLst>
          </p:cNvPr>
          <p:cNvGrpSpPr/>
          <p:nvPr/>
        </p:nvGrpSpPr>
        <p:grpSpPr>
          <a:xfrm>
            <a:off x="4908535" y="3233797"/>
            <a:ext cx="675401" cy="390405"/>
            <a:chOff x="2985246" y="2468780"/>
            <a:chExt cx="5515254" cy="251744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2626E37-A5DF-4499-9E53-B92443EEB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246" y="2468780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4263E2C-77D9-4315-BDDB-D2699C81C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314" y="2735468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AEC9EA8-3ECE-424D-8919-937FB18B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5191" y="3065790"/>
              <a:ext cx="3715309" cy="192043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B7C5323-3F82-4C16-8B28-E9B70249B614}"/>
              </a:ext>
            </a:extLst>
          </p:cNvPr>
          <p:cNvSpPr txBox="1"/>
          <p:nvPr/>
        </p:nvSpPr>
        <p:spPr>
          <a:xfrm>
            <a:off x="2682168" y="4158259"/>
            <a:ext cx="149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RFE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29836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5E97-42D6-452E-8694-5B129B3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release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AE341-5E21-43A5-8F8B-6997CF48C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Enable Denso to start development towards </a:t>
            </a:r>
            <a:r>
              <a:rPr lang="en-US" dirty="0" err="1"/>
              <a:t>STRX</a:t>
            </a:r>
            <a:r>
              <a:rPr lang="en-US" dirty="0"/>
              <a:t> </a:t>
            </a:r>
            <a:r>
              <a:rPr lang="en-US" dirty="0" err="1"/>
              <a:t>RFE</a:t>
            </a:r>
            <a:r>
              <a:rPr lang="en-US" dirty="0"/>
              <a:t> control, as agreed in </a:t>
            </a:r>
            <a:r>
              <a:rPr lang="en-US" dirty="0" err="1"/>
              <a:t>RfQ</a:t>
            </a:r>
            <a:endParaRPr lang="en-US" dirty="0"/>
          </a:p>
          <a:p>
            <a:pPr lvl="1"/>
            <a:r>
              <a:rPr lang="en-US" dirty="0"/>
              <a:t>Release initial </a:t>
            </a:r>
            <a:r>
              <a:rPr lang="en-US" dirty="0" err="1"/>
              <a:t>SAF85xx</a:t>
            </a:r>
            <a:r>
              <a:rPr lang="en-US" dirty="0"/>
              <a:t> </a:t>
            </a:r>
            <a:r>
              <a:rPr lang="en-US" dirty="0" err="1"/>
              <a:t>RFE</a:t>
            </a:r>
            <a:r>
              <a:rPr lang="en-US" dirty="0"/>
              <a:t> API covering Denso use case</a:t>
            </a:r>
          </a:p>
          <a:p>
            <a:pPr lvl="1"/>
            <a:r>
              <a:rPr lang="en-US"/>
              <a:t>Get </a:t>
            </a:r>
            <a:r>
              <a:rPr lang="en-US" dirty="0"/>
              <a:t>early feedback from Denso</a:t>
            </a:r>
          </a:p>
          <a:p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Pipe clean the release process</a:t>
            </a:r>
          </a:p>
          <a:p>
            <a:pPr lvl="1"/>
            <a:r>
              <a:rPr lang="en-US" dirty="0"/>
              <a:t>Release initial </a:t>
            </a:r>
            <a:r>
              <a:rPr lang="en-US" dirty="0" err="1"/>
              <a:t>SAF85xx</a:t>
            </a:r>
            <a:r>
              <a:rPr lang="en-US" dirty="0"/>
              <a:t> </a:t>
            </a:r>
            <a:r>
              <a:rPr lang="en-US" dirty="0" err="1"/>
              <a:t>RFE</a:t>
            </a:r>
            <a:r>
              <a:rPr lang="en-US" dirty="0"/>
              <a:t> API for</a:t>
            </a:r>
          </a:p>
          <a:p>
            <a:pPr lvl="2"/>
            <a:r>
              <a:rPr lang="en-US" dirty="0"/>
              <a:t>GUI development</a:t>
            </a:r>
          </a:p>
          <a:p>
            <a:pPr lvl="2"/>
            <a:r>
              <a:rPr lang="en-US" dirty="0"/>
              <a:t>Validation Development</a:t>
            </a:r>
          </a:p>
          <a:p>
            <a:pPr lvl="1"/>
            <a:r>
              <a:rPr lang="en-US" dirty="0"/>
              <a:t>For other teams to familiarize with top level </a:t>
            </a:r>
            <a:r>
              <a:rPr lang="en-US" dirty="0" err="1"/>
              <a:t>SAF85xx</a:t>
            </a:r>
            <a:r>
              <a:rPr lang="en-US" dirty="0"/>
              <a:t> </a:t>
            </a:r>
            <a:r>
              <a:rPr lang="en-US" dirty="0" err="1"/>
              <a:t>RFE</a:t>
            </a:r>
            <a:r>
              <a:rPr lang="en-US" dirty="0"/>
              <a:t>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577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D043-14EA-4A1C-9836-40769E6D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CE06-A7B5-4284-AE1B-C888A171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832104"/>
            <a:ext cx="11425752" cy="4988411"/>
          </a:xfrm>
        </p:spPr>
        <p:txBody>
          <a:bodyPr/>
          <a:lstStyle/>
          <a:p>
            <a:r>
              <a:rPr lang="en-US" sz="2000" u="sng" dirty="0"/>
              <a:t>Initial</a:t>
            </a:r>
            <a:r>
              <a:rPr lang="en-US" sz="2000" dirty="0"/>
              <a:t> Top Level </a:t>
            </a:r>
            <a:r>
              <a:rPr lang="en-US" sz="2000" dirty="0" err="1"/>
              <a:t>SAF85xx</a:t>
            </a:r>
            <a:r>
              <a:rPr lang="en-US" sz="2000" dirty="0"/>
              <a:t> </a:t>
            </a:r>
            <a:r>
              <a:rPr lang="en-US" sz="2000" dirty="0" err="1"/>
              <a:t>RFE</a:t>
            </a:r>
            <a:r>
              <a:rPr lang="en-US" sz="2000" dirty="0"/>
              <a:t> API</a:t>
            </a:r>
          </a:p>
          <a:p>
            <a:pPr lvl="1"/>
            <a:r>
              <a:rPr lang="en-US" sz="1800" dirty="0"/>
              <a:t>Radar Cycle, Radar Frame, Parameters Updates, Commands (e.g. CW)</a:t>
            </a:r>
          </a:p>
          <a:p>
            <a:pPr lvl="1"/>
            <a:r>
              <a:rPr lang="en-US" sz="1800" dirty="0"/>
              <a:t>Dynamic (MIMO) Table</a:t>
            </a:r>
          </a:p>
          <a:p>
            <a:pPr lvl="1"/>
            <a:r>
              <a:rPr lang="en-US" sz="1800" dirty="0"/>
              <a:t>Example (Denso) </a:t>
            </a:r>
            <a:r>
              <a:rPr lang="en-US" sz="1800" dirty="0" err="1"/>
              <a:t>RFE</a:t>
            </a:r>
            <a:r>
              <a:rPr lang="en-US" sz="1800" dirty="0"/>
              <a:t> Configuration</a:t>
            </a:r>
          </a:p>
          <a:p>
            <a:pPr lvl="1"/>
            <a:r>
              <a:rPr lang="en-US" sz="1800" dirty="0"/>
              <a:t>Documentation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80B22-BA40-4C1A-A2C4-D0A1681C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707687"/>
            <a:ext cx="8986252" cy="41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84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071-B849-4A7D-91F5-0364163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7C732-5A34-4DA6-A5DD-F9826DED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4" y="1972074"/>
            <a:ext cx="5324475" cy="325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A31E4-D2B7-43D7-B368-62758A6D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163" y="1627875"/>
            <a:ext cx="4076177" cy="39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55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071-B849-4A7D-91F5-0364163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42FD-5533-417E-95A3-7C58117C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Release Ticket</a:t>
            </a:r>
          </a:p>
          <a:p>
            <a:pPr lvl="2"/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jira.sw.nxp.com</a:t>
            </a:r>
            <a:r>
              <a:rPr lang="en-US" sz="2000" dirty="0">
                <a:hlinkClick r:id="rId2"/>
              </a:rPr>
              <a:t>/browse/</a:t>
            </a:r>
            <a:r>
              <a:rPr lang="en-US" sz="2000" dirty="0" err="1">
                <a:hlinkClick r:id="rId2"/>
              </a:rPr>
              <a:t>STRX</a:t>
            </a:r>
            <a:r>
              <a:rPr lang="en-US" sz="2000" dirty="0">
                <a:hlinkClick r:id="rId2"/>
              </a:rPr>
              <a:t>-1840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Code and Reference Manual review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crucible1.sw.nxp.com</a:t>
            </a:r>
            <a:r>
              <a:rPr lang="en-US" dirty="0">
                <a:hlinkClick r:id="rId3"/>
              </a:rPr>
              <a:t>/cru/R-</a:t>
            </a:r>
            <a:r>
              <a:rPr lang="en-US" dirty="0" err="1">
                <a:hlinkClick r:id="rId3"/>
              </a:rPr>
              <a:t>STRX</a:t>
            </a:r>
            <a:r>
              <a:rPr lang="en-US" dirty="0">
                <a:hlinkClick r:id="rId3"/>
              </a:rPr>
              <a:t>-351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Release Notes review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crucible1.sw.nxp.com</a:t>
            </a:r>
            <a:r>
              <a:rPr lang="en-US" dirty="0">
                <a:hlinkClick r:id="rId4"/>
              </a:rPr>
              <a:t>/cru/R-</a:t>
            </a:r>
            <a:r>
              <a:rPr lang="en-US" dirty="0" err="1">
                <a:hlinkClick r:id="rId4"/>
              </a:rPr>
              <a:t>STRX</a:t>
            </a:r>
            <a:r>
              <a:rPr lang="en-US" dirty="0">
                <a:hlinkClick r:id="rId4"/>
              </a:rPr>
              <a:t>-350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(this) Release Slides review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crucible1.sw.nxp.com</a:t>
            </a:r>
            <a:r>
              <a:rPr lang="en-US" dirty="0">
                <a:hlinkClick r:id="rId5"/>
              </a:rPr>
              <a:t>/cru/R-</a:t>
            </a:r>
            <a:r>
              <a:rPr lang="en-US" dirty="0" err="1">
                <a:hlinkClick r:id="rId5"/>
              </a:rPr>
              <a:t>STRX</a:t>
            </a:r>
            <a:r>
              <a:rPr lang="en-US" dirty="0">
                <a:hlinkClick r:id="rId5"/>
              </a:rPr>
              <a:t>-352</a:t>
            </a:r>
            <a:endParaRPr lang="en-US" dirty="0"/>
          </a:p>
          <a:p>
            <a:pPr marL="1698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53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38902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072AAD1-F554-354C-8047-C7EF70D767DC}" vid="{0AB5C6B1-DD81-084C-B80C-1BE2532F7CBD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8072AAD1-F554-354C-8047-C7EF70D767DC}" vid="{F020280B-A303-B548-A520-C5C2220F712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1843ce3-67ac-4aff-ad8f-b82474be9e3a">VTW34XHZZ5QY-108545140-25864</_dlc_DocId>
    <_dlc_DocIdUrl xmlns="91843ce3-67ac-4aff-ad8f-b82474be9e3a">
      <Url>https://nxp1.sharepoint.com/teams/206_21/_layouts/15/DocIdRedir.aspx?ID=VTW34XHZZ5QY-108545140-25864</Url>
      <Description>VTW34XHZZ5QY-108545140-25864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77CE660F956409841017A94E87852" ma:contentTypeVersion="13" ma:contentTypeDescription="Create a new document." ma:contentTypeScope="" ma:versionID="b440678c20727b7cf3ef21b17dcfcc3d">
  <xsd:schema xmlns:xsd="http://www.w3.org/2001/XMLSchema" xmlns:xs="http://www.w3.org/2001/XMLSchema" xmlns:p="http://schemas.microsoft.com/office/2006/metadata/properties" xmlns:ns2="91843ce3-67ac-4aff-ad8f-b82474be9e3a" xmlns:ns3="24c88cc1-3585-46d2-a668-f7b765b4e4a3" targetNamespace="http://schemas.microsoft.com/office/2006/metadata/properties" ma:root="true" ma:fieldsID="9be3406c993720c05c67f78cb6d7c051" ns2:_="" ns3:_="">
    <xsd:import namespace="91843ce3-67ac-4aff-ad8f-b82474be9e3a"/>
    <xsd:import namespace="24c88cc1-3585-46d2-a668-f7b765b4e4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43ce3-67ac-4aff-ad8f-b82474be9e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88cc1-3585-46d2-a668-f7b765b4e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8E3C1-48BD-4C5C-9BFA-6AB892D74A0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217DA8-D0C7-45CE-953B-3BBDEC785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6B0F6-2CDF-483D-BF6E-3E31651D69E2}">
  <ds:schemaRefs>
    <ds:schemaRef ds:uri="24c88cc1-3585-46d2-a668-f7b765b4e4a3"/>
    <ds:schemaRef ds:uri="91843ce3-67ac-4aff-ad8f-b82474be9e3a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E334C3B-8C22-4AB7-9DEA-6BC05CB71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43ce3-67ac-4aff-ad8f-b82474be9e3a"/>
    <ds:schemaRef ds:uri="24c88cc1-3585-46d2-a668-f7b765b4e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NXP_Confidential_template_2020</Template>
  <TotalTime>0</TotalTime>
  <Words>442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Wingdings</vt:lpstr>
      <vt:lpstr>Arial</vt:lpstr>
      <vt:lpstr>Master Content Slide</vt:lpstr>
      <vt:lpstr>Logo Slide</vt:lpstr>
      <vt:lpstr>SAF85xx FW Release Code Drop 0.1.0  internal Slides</vt:lpstr>
      <vt:lpstr>SAF85xx RFE FW (Code Drop) Release 0.1.0 (Demo)</vt:lpstr>
      <vt:lpstr>RFE Release Context</vt:lpstr>
      <vt:lpstr>Purpose of the release</vt:lpstr>
      <vt:lpstr>Release Content</vt:lpstr>
      <vt:lpstr>Release Content</vt:lpstr>
      <vt:lpstr>reviews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– Safe and Secure Mobility</dc:title>
  <dc:creator>Lars van Meurs</dc:creator>
  <dc:description>333696-CS_2020 PowerPoint Template</dc:description>
  <cp:lastModifiedBy>Artur Burchard</cp:lastModifiedBy>
  <cp:revision>12</cp:revision>
  <dcterms:created xsi:type="dcterms:W3CDTF">2020-05-01T08:43:12Z</dcterms:created>
  <dcterms:modified xsi:type="dcterms:W3CDTF">2021-04-02T16:46:18Z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0x01010055077CE660F956409841017A94E87852</vt:lpwstr>
  </property>
  <property fmtid="{D5CDD505-2E9C-101B-9397-08002B2CF9AE}" pid="3" name="_dlc_DocIdItemGuid">
    <vt:lpwstr>c7ac056a-5efa-49a1-9c5e-06ffb40ae66e</vt:lpwstr>
  </property>
</Properties>
</file>