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>
  <p:sldMasterIdLst>
    <p:sldMasterId id="2147483705" r:id="rId5"/>
    <p:sldMasterId id="2147483657" r:id="rId6"/>
  </p:sldMasterIdLst>
  <p:notesMasterIdLst>
    <p:notesMasterId r:id="rId15"/>
  </p:notesMasterIdLst>
  <p:handoutMasterIdLst>
    <p:handoutMasterId r:id="rId16"/>
  </p:handoutMasterIdLst>
  <p:sldIdLst>
    <p:sldId id="1245026692" r:id="rId7"/>
    <p:sldId id="2086971143" r:id="rId8"/>
    <p:sldId id="2086971144" r:id="rId9"/>
    <p:sldId id="2086971145" r:id="rId10"/>
    <p:sldId id="2086971146" r:id="rId11"/>
    <p:sldId id="2086971141" r:id="rId12"/>
    <p:sldId id="2086971142" r:id="rId13"/>
    <p:sldId id="1245026724" r:id="rId14"/>
  </p:sldIdLst>
  <p:sldSz cx="12192000" cy="6858000"/>
  <p:notesSz cx="7315200" cy="96012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  <p:cmAuthor id="1" name="Lars van Meurs" initials="LvM" lastIdx="1" clrIdx="1">
    <p:extLst>
      <p:ext uri="{19B8F6BF-5375-455C-9EA6-DF929625EA0E}">
        <p15:presenceInfo xmlns:p15="http://schemas.microsoft.com/office/powerpoint/2012/main" userId="S::lars.van.meurs@nxp.com::49e77ce7-d736-4907-a51b-a1fcf3f42dc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FABE3"/>
    <a:srgbClr val="98B81E"/>
    <a:srgbClr val="50ABE3"/>
    <a:srgbClr val="060606"/>
    <a:srgbClr val="FF9B09"/>
    <a:srgbClr val="1B48AA"/>
    <a:srgbClr val="58595B"/>
    <a:srgbClr val="2290D4"/>
    <a:srgbClr val="7DB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23" Type="http://schemas.microsoft.com/office/2016/11/relationships/changesInfo" Target="changesInfos/changesInfo1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ur Burchard" userId="e6b0fb86-e7f9-4aad-a0e4-5b4623c3f67f" providerId="ADAL" clId="{B1CD1D9E-BE2F-4DE2-9DFC-FACF15C50518}"/>
    <pc:docChg chg="undo custSel addSld delSld modSld">
      <pc:chgData name="Artur Burchard" userId="e6b0fb86-e7f9-4aad-a0e4-5b4623c3f67f" providerId="ADAL" clId="{B1CD1D9E-BE2F-4DE2-9DFC-FACF15C50518}" dt="2021-04-02T16:46:16.880" v="1395" actId="14100"/>
      <pc:docMkLst>
        <pc:docMk/>
      </pc:docMkLst>
      <pc:sldChg chg="modSp mod">
        <pc:chgData name="Artur Burchard" userId="e6b0fb86-e7f9-4aad-a0e4-5b4623c3f67f" providerId="ADAL" clId="{B1CD1D9E-BE2F-4DE2-9DFC-FACF15C50518}" dt="2021-04-02T15:01:52.503" v="1380" actId="6549"/>
        <pc:sldMkLst>
          <pc:docMk/>
          <pc:sldMk cId="3044497159" sldId="1245026692"/>
        </pc:sldMkLst>
        <pc:spChg chg="mod">
          <ac:chgData name="Artur Burchard" userId="e6b0fb86-e7f9-4aad-a0e4-5b4623c3f67f" providerId="ADAL" clId="{B1CD1D9E-BE2F-4DE2-9DFC-FACF15C50518}" dt="2021-04-02T15:01:52.503" v="1380" actId="6549"/>
          <ac:spMkLst>
            <pc:docMk/>
            <pc:sldMk cId="3044497159" sldId="1245026692"/>
            <ac:spMk id="3" creationId="{FD0B51E2-EBF7-4954-AA8D-30F335925A7B}"/>
          </ac:spMkLst>
        </pc:spChg>
        <pc:spChg chg="mod">
          <ac:chgData name="Artur Burchard" userId="e6b0fb86-e7f9-4aad-a0e4-5b4623c3f67f" providerId="ADAL" clId="{B1CD1D9E-BE2F-4DE2-9DFC-FACF15C50518}" dt="2021-04-02T08:47:26.528" v="418"/>
          <ac:spMkLst>
            <pc:docMk/>
            <pc:sldMk cId="3044497159" sldId="1245026692"/>
            <ac:spMk id="4" creationId="{4DFA0E40-BCA9-40AD-993F-A0E8D92ED9B1}"/>
          </ac:spMkLst>
        </pc:spChg>
        <pc:spChg chg="mod">
          <ac:chgData name="Artur Burchard" userId="e6b0fb86-e7f9-4aad-a0e4-5b4623c3f67f" providerId="ADAL" clId="{B1CD1D9E-BE2F-4DE2-9DFC-FACF15C50518}" dt="2021-04-02T08:55:54.714" v="853" actId="1076"/>
          <ac:spMkLst>
            <pc:docMk/>
            <pc:sldMk cId="3044497159" sldId="1245026692"/>
            <ac:spMk id="6" creationId="{D9756945-10A0-4D24-957C-7844C625BB8C}"/>
          </ac:spMkLst>
        </pc:spChg>
      </pc:sldChg>
      <pc:sldChg chg="del">
        <pc:chgData name="Artur Burchard" userId="e6b0fb86-e7f9-4aad-a0e4-5b4623c3f67f" providerId="ADAL" clId="{B1CD1D9E-BE2F-4DE2-9DFC-FACF15C50518}" dt="2021-04-01T11:23:47.240" v="0" actId="47"/>
        <pc:sldMkLst>
          <pc:docMk/>
          <pc:sldMk cId="398639167" sldId="2086971138"/>
        </pc:sldMkLst>
      </pc:sldChg>
      <pc:sldChg chg="del">
        <pc:chgData name="Artur Burchard" userId="e6b0fb86-e7f9-4aad-a0e4-5b4623c3f67f" providerId="ADAL" clId="{B1CD1D9E-BE2F-4DE2-9DFC-FACF15C50518}" dt="2021-04-02T08:30:08.395" v="53" actId="47"/>
        <pc:sldMkLst>
          <pc:docMk/>
          <pc:sldMk cId="1916898596" sldId="2086971139"/>
        </pc:sldMkLst>
      </pc:sldChg>
      <pc:sldChg chg="del">
        <pc:chgData name="Artur Burchard" userId="e6b0fb86-e7f9-4aad-a0e4-5b4623c3f67f" providerId="ADAL" clId="{B1CD1D9E-BE2F-4DE2-9DFC-FACF15C50518}" dt="2021-04-01T11:23:47.240" v="0" actId="47"/>
        <pc:sldMkLst>
          <pc:docMk/>
          <pc:sldMk cId="3535656518" sldId="2086971140"/>
        </pc:sldMkLst>
      </pc:sldChg>
      <pc:sldChg chg="addSp delSp modSp new del mod">
        <pc:chgData name="Artur Burchard" userId="e6b0fb86-e7f9-4aad-a0e4-5b4623c3f67f" providerId="ADAL" clId="{B1CD1D9E-BE2F-4DE2-9DFC-FACF15C50518}" dt="2021-04-02T09:33:06.702" v="1091" actId="47"/>
        <pc:sldMkLst>
          <pc:docMk/>
          <pc:sldMk cId="3839373684" sldId="2086971140"/>
        </pc:sldMkLst>
        <pc:spChg chg="mod">
          <ac:chgData name="Artur Burchard" userId="e6b0fb86-e7f9-4aad-a0e4-5b4623c3f67f" providerId="ADAL" clId="{B1CD1D9E-BE2F-4DE2-9DFC-FACF15C50518}" dt="2021-04-02T09:33:05.435" v="1090" actId="21"/>
          <ac:spMkLst>
            <pc:docMk/>
            <pc:sldMk cId="3839373684" sldId="2086971140"/>
            <ac:spMk id="2" creationId="{8BB29A63-56D2-4BE2-B90D-E10AE6189EA9}"/>
          </ac:spMkLst>
        </pc:spChg>
        <pc:spChg chg="del">
          <ac:chgData name="Artur Burchard" userId="e6b0fb86-e7f9-4aad-a0e4-5b4623c3f67f" providerId="ADAL" clId="{B1CD1D9E-BE2F-4DE2-9DFC-FACF15C50518}" dt="2021-04-02T08:34:34.927" v="242" actId="478"/>
          <ac:spMkLst>
            <pc:docMk/>
            <pc:sldMk cId="3839373684" sldId="2086971140"/>
            <ac:spMk id="3" creationId="{F039B8BA-D4E5-4C80-92FB-891812EC4576}"/>
          </ac:spMkLst>
        </pc:spChg>
        <pc:picChg chg="add del mod">
          <ac:chgData name="Artur Burchard" userId="e6b0fb86-e7f9-4aad-a0e4-5b4623c3f67f" providerId="ADAL" clId="{B1CD1D9E-BE2F-4DE2-9DFC-FACF15C50518}" dt="2021-04-02T08:34:41.597" v="243" actId="478"/>
          <ac:picMkLst>
            <pc:docMk/>
            <pc:sldMk cId="3839373684" sldId="2086971140"/>
            <ac:picMk id="4" creationId="{7A7A60B3-F032-479D-9A7C-8B4A14702305}"/>
          </ac:picMkLst>
        </pc:picChg>
        <pc:picChg chg="add del mod">
          <ac:chgData name="Artur Burchard" userId="e6b0fb86-e7f9-4aad-a0e4-5b4623c3f67f" providerId="ADAL" clId="{B1CD1D9E-BE2F-4DE2-9DFC-FACF15C50518}" dt="2021-04-02T09:33:00.188" v="1088" actId="21"/>
          <ac:picMkLst>
            <pc:docMk/>
            <pc:sldMk cId="3839373684" sldId="2086971140"/>
            <ac:picMk id="5" creationId="{712F3015-AA1A-4090-8BB7-CB0F521D752B}"/>
          </ac:picMkLst>
        </pc:picChg>
      </pc:sldChg>
      <pc:sldChg chg="addSp delSp modSp new mod">
        <pc:chgData name="Artur Burchard" userId="e6b0fb86-e7f9-4aad-a0e4-5b4623c3f67f" providerId="ADAL" clId="{B1CD1D9E-BE2F-4DE2-9DFC-FACF15C50518}" dt="2021-04-02T16:24:08.934" v="1386" actId="1076"/>
        <pc:sldMkLst>
          <pc:docMk/>
          <pc:sldMk cId="3505145547" sldId="2086971141"/>
        </pc:sldMkLst>
        <pc:spChg chg="mod">
          <ac:chgData name="Artur Burchard" userId="e6b0fb86-e7f9-4aad-a0e4-5b4623c3f67f" providerId="ADAL" clId="{B1CD1D9E-BE2F-4DE2-9DFC-FACF15C50518}" dt="2021-04-02T08:31:54.715" v="165"/>
          <ac:spMkLst>
            <pc:docMk/>
            <pc:sldMk cId="3505145547" sldId="2086971141"/>
            <ac:spMk id="2" creationId="{26D66071-B849-4A7D-91F5-0364163CA0D1}"/>
          </ac:spMkLst>
        </pc:spChg>
        <pc:spChg chg="del">
          <ac:chgData name="Artur Burchard" userId="e6b0fb86-e7f9-4aad-a0e4-5b4623c3f67f" providerId="ADAL" clId="{B1CD1D9E-BE2F-4DE2-9DFC-FACF15C50518}" dt="2021-04-02T08:38:04.543" v="292" actId="478"/>
          <ac:spMkLst>
            <pc:docMk/>
            <pc:sldMk cId="3505145547" sldId="2086971141"/>
            <ac:spMk id="3" creationId="{568942FD-5533-417E-95A3-7C58117CEDAB}"/>
          </ac:spMkLst>
        </pc:spChg>
        <pc:picChg chg="add del">
          <ac:chgData name="Artur Burchard" userId="e6b0fb86-e7f9-4aad-a0e4-5b4623c3f67f" providerId="ADAL" clId="{B1CD1D9E-BE2F-4DE2-9DFC-FACF15C50518}" dt="2021-04-02T16:24:02.816" v="1383"/>
          <ac:picMkLst>
            <pc:docMk/>
            <pc:sldMk cId="3505145547" sldId="2086971141"/>
            <ac:picMk id="3" creationId="{7D5458E5-D1FD-40EA-8E58-2BBFB75C7860}"/>
          </ac:picMkLst>
        </pc:picChg>
        <pc:picChg chg="add del mod">
          <ac:chgData name="Artur Burchard" userId="e6b0fb86-e7f9-4aad-a0e4-5b4623c3f67f" providerId="ADAL" clId="{B1CD1D9E-BE2F-4DE2-9DFC-FACF15C50518}" dt="2021-04-02T16:23:58.946" v="1381" actId="478"/>
          <ac:picMkLst>
            <pc:docMk/>
            <pc:sldMk cId="3505145547" sldId="2086971141"/>
            <ac:picMk id="4" creationId="{47917DC5-FC24-4ED3-A5ED-6E17F522F8FC}"/>
          </ac:picMkLst>
        </pc:picChg>
        <pc:picChg chg="add mod">
          <ac:chgData name="Artur Burchard" userId="e6b0fb86-e7f9-4aad-a0e4-5b4623c3f67f" providerId="ADAL" clId="{B1CD1D9E-BE2F-4DE2-9DFC-FACF15C50518}" dt="2021-04-02T08:38:10.382" v="293" actId="1076"/>
          <ac:picMkLst>
            <pc:docMk/>
            <pc:sldMk cId="3505145547" sldId="2086971141"/>
            <ac:picMk id="5" creationId="{01D7C732-5A34-4DA6-A5DD-F9826DEDD1C5}"/>
          </ac:picMkLst>
        </pc:picChg>
        <pc:picChg chg="add mod">
          <ac:chgData name="Artur Burchard" userId="e6b0fb86-e7f9-4aad-a0e4-5b4623c3f67f" providerId="ADAL" clId="{B1CD1D9E-BE2F-4DE2-9DFC-FACF15C50518}" dt="2021-04-02T16:24:08.934" v="1386" actId="1076"/>
          <ac:picMkLst>
            <pc:docMk/>
            <pc:sldMk cId="3505145547" sldId="2086971141"/>
            <ac:picMk id="6" creationId="{047A31E4-D2B7-43D7-B368-62758A6D08B7}"/>
          </ac:picMkLst>
        </pc:picChg>
      </pc:sldChg>
      <pc:sldChg chg="del">
        <pc:chgData name="Artur Burchard" userId="e6b0fb86-e7f9-4aad-a0e4-5b4623c3f67f" providerId="ADAL" clId="{B1CD1D9E-BE2F-4DE2-9DFC-FACF15C50518}" dt="2021-04-01T11:23:47.240" v="0" actId="47"/>
        <pc:sldMkLst>
          <pc:docMk/>
          <pc:sldMk cId="4201340354" sldId="2086971141"/>
        </pc:sldMkLst>
      </pc:sldChg>
      <pc:sldChg chg="del">
        <pc:chgData name="Artur Burchard" userId="e6b0fb86-e7f9-4aad-a0e4-5b4623c3f67f" providerId="ADAL" clId="{B1CD1D9E-BE2F-4DE2-9DFC-FACF15C50518}" dt="2021-04-01T11:23:47.240" v="0" actId="47"/>
        <pc:sldMkLst>
          <pc:docMk/>
          <pc:sldMk cId="2218950904" sldId="2086971142"/>
        </pc:sldMkLst>
      </pc:sldChg>
      <pc:sldChg chg="addSp delSp modSp add mod">
        <pc:chgData name="Artur Burchard" userId="e6b0fb86-e7f9-4aad-a0e4-5b4623c3f67f" providerId="ADAL" clId="{B1CD1D9E-BE2F-4DE2-9DFC-FACF15C50518}" dt="2021-04-02T10:15:55.728" v="1363" actId="255"/>
        <pc:sldMkLst>
          <pc:docMk/>
          <pc:sldMk cId="4134795359" sldId="2086971142"/>
        </pc:sldMkLst>
        <pc:spChg chg="mod">
          <ac:chgData name="Artur Burchard" userId="e6b0fb86-e7f9-4aad-a0e4-5b4623c3f67f" providerId="ADAL" clId="{B1CD1D9E-BE2F-4DE2-9DFC-FACF15C50518}" dt="2021-04-02T08:36:45.823" v="290" actId="20577"/>
          <ac:spMkLst>
            <pc:docMk/>
            <pc:sldMk cId="4134795359" sldId="2086971142"/>
            <ac:spMk id="2" creationId="{26D66071-B849-4A7D-91F5-0364163CA0D1}"/>
          </ac:spMkLst>
        </pc:spChg>
        <pc:spChg chg="mod">
          <ac:chgData name="Artur Burchard" userId="e6b0fb86-e7f9-4aad-a0e4-5b4623c3f67f" providerId="ADAL" clId="{B1CD1D9E-BE2F-4DE2-9DFC-FACF15C50518}" dt="2021-04-02T10:15:55.728" v="1363" actId="255"/>
          <ac:spMkLst>
            <pc:docMk/>
            <pc:sldMk cId="4134795359" sldId="2086971142"/>
            <ac:spMk id="3" creationId="{568942FD-5533-417E-95A3-7C58117CEDAB}"/>
          </ac:spMkLst>
        </pc:spChg>
        <pc:spChg chg="add del mod">
          <ac:chgData name="Artur Burchard" userId="e6b0fb86-e7f9-4aad-a0e4-5b4623c3f67f" providerId="ADAL" clId="{B1CD1D9E-BE2F-4DE2-9DFC-FACF15C50518}" dt="2021-04-02T08:43:30.036" v="297" actId="478"/>
          <ac:spMkLst>
            <pc:docMk/>
            <pc:sldMk cId="4134795359" sldId="2086971142"/>
            <ac:spMk id="4" creationId="{FA25175C-175C-4DBC-A443-0F1761A86444}"/>
          </ac:spMkLst>
        </pc:spChg>
      </pc:sldChg>
      <pc:sldChg chg="modSp new mod">
        <pc:chgData name="Artur Burchard" userId="e6b0fb86-e7f9-4aad-a0e4-5b4623c3f67f" providerId="ADAL" clId="{B1CD1D9E-BE2F-4DE2-9DFC-FACF15C50518}" dt="2021-04-02T10:16:18.448" v="1367" actId="255"/>
        <pc:sldMkLst>
          <pc:docMk/>
          <pc:sldMk cId="437602464" sldId="2086971143"/>
        </pc:sldMkLst>
        <pc:spChg chg="mod">
          <ac:chgData name="Artur Burchard" userId="e6b0fb86-e7f9-4aad-a0e4-5b4623c3f67f" providerId="ADAL" clId="{B1CD1D9E-BE2F-4DE2-9DFC-FACF15C50518}" dt="2021-04-02T08:30:05.386" v="52"/>
          <ac:spMkLst>
            <pc:docMk/>
            <pc:sldMk cId="437602464" sldId="2086971143"/>
            <ac:spMk id="2" creationId="{CAE03365-E104-4242-81C9-7A85AB5CD77B}"/>
          </ac:spMkLst>
        </pc:spChg>
        <pc:spChg chg="mod">
          <ac:chgData name="Artur Burchard" userId="e6b0fb86-e7f9-4aad-a0e4-5b4623c3f67f" providerId="ADAL" clId="{B1CD1D9E-BE2F-4DE2-9DFC-FACF15C50518}" dt="2021-04-02T10:16:18.448" v="1367" actId="255"/>
          <ac:spMkLst>
            <pc:docMk/>
            <pc:sldMk cId="437602464" sldId="2086971143"/>
            <ac:spMk id="3" creationId="{D0293E11-2158-4736-91E7-FDBF648DC575}"/>
          </ac:spMkLst>
        </pc:spChg>
      </pc:sldChg>
      <pc:sldChg chg="del">
        <pc:chgData name="Artur Burchard" userId="e6b0fb86-e7f9-4aad-a0e4-5b4623c3f67f" providerId="ADAL" clId="{B1CD1D9E-BE2F-4DE2-9DFC-FACF15C50518}" dt="2021-04-01T11:23:47.240" v="0" actId="47"/>
        <pc:sldMkLst>
          <pc:docMk/>
          <pc:sldMk cId="2332348846" sldId="2086971143"/>
        </pc:sldMkLst>
      </pc:sldChg>
      <pc:sldChg chg="del">
        <pc:chgData name="Artur Burchard" userId="e6b0fb86-e7f9-4aad-a0e4-5b4623c3f67f" providerId="ADAL" clId="{B1CD1D9E-BE2F-4DE2-9DFC-FACF15C50518}" dt="2021-04-01T11:23:47.240" v="0" actId="47"/>
        <pc:sldMkLst>
          <pc:docMk/>
          <pc:sldMk cId="3403476844" sldId="2086971144"/>
        </pc:sldMkLst>
      </pc:sldChg>
      <pc:sldChg chg="addSp delSp modSp new mod">
        <pc:chgData name="Artur Burchard" userId="e6b0fb86-e7f9-4aad-a0e4-5b4623c3f67f" providerId="ADAL" clId="{B1CD1D9E-BE2F-4DE2-9DFC-FACF15C50518}" dt="2021-04-02T09:29:14.164" v="1069" actId="1076"/>
        <pc:sldMkLst>
          <pc:docMk/>
          <pc:sldMk cId="3429836465" sldId="2086971144"/>
        </pc:sldMkLst>
        <pc:spChg chg="mod">
          <ac:chgData name="Artur Burchard" userId="e6b0fb86-e7f9-4aad-a0e4-5b4623c3f67f" providerId="ADAL" clId="{B1CD1D9E-BE2F-4DE2-9DFC-FACF15C50518}" dt="2021-04-02T08:35:44.302" v="281" actId="20577"/>
          <ac:spMkLst>
            <pc:docMk/>
            <pc:sldMk cId="3429836465" sldId="2086971144"/>
            <ac:spMk id="2" creationId="{5F153C03-D476-4275-9D4F-29B60347297D}"/>
          </ac:spMkLst>
        </pc:spChg>
        <pc:spChg chg="del">
          <ac:chgData name="Artur Burchard" userId="e6b0fb86-e7f9-4aad-a0e4-5b4623c3f67f" providerId="ADAL" clId="{B1CD1D9E-BE2F-4DE2-9DFC-FACF15C50518}" dt="2021-04-02T08:35:19.006" v="249" actId="478"/>
          <ac:spMkLst>
            <pc:docMk/>
            <pc:sldMk cId="3429836465" sldId="2086971144"/>
            <ac:spMk id="3" creationId="{9424671F-A43E-4355-8CB9-F239C5E3DDC0}"/>
          </ac:spMkLst>
        </pc:spChg>
        <pc:spChg chg="mod">
          <ac:chgData name="Artur Burchard" userId="e6b0fb86-e7f9-4aad-a0e4-5b4623c3f67f" providerId="ADAL" clId="{B1CD1D9E-BE2F-4DE2-9DFC-FACF15C50518}" dt="2021-04-02T08:35:19.193" v="250"/>
          <ac:spMkLst>
            <pc:docMk/>
            <pc:sldMk cId="3429836465" sldId="2086971144"/>
            <ac:spMk id="9" creationId="{3B837B42-356D-4FFD-B778-5F29D717496A}"/>
          </ac:spMkLst>
        </pc:spChg>
        <pc:spChg chg="mod">
          <ac:chgData name="Artur Burchard" userId="e6b0fb86-e7f9-4aad-a0e4-5b4623c3f67f" providerId="ADAL" clId="{B1CD1D9E-BE2F-4DE2-9DFC-FACF15C50518}" dt="2021-04-02T08:56:55.809" v="855"/>
          <ac:spMkLst>
            <pc:docMk/>
            <pc:sldMk cId="3429836465" sldId="2086971144"/>
            <ac:spMk id="20" creationId="{B2F64CEC-D7F4-4036-9664-8AFAF5B7C9C2}"/>
          </ac:spMkLst>
        </pc:spChg>
        <pc:spChg chg="add mod">
          <ac:chgData name="Artur Burchard" userId="e6b0fb86-e7f9-4aad-a0e4-5b4623c3f67f" providerId="ADAL" clId="{B1CD1D9E-BE2F-4DE2-9DFC-FACF15C50518}" dt="2021-04-02T09:01:30.519" v="858" actId="164"/>
          <ac:spMkLst>
            <pc:docMk/>
            <pc:sldMk cId="3429836465" sldId="2086971144"/>
            <ac:spMk id="36" creationId="{1A5D4166-5D87-4FF6-AD47-2C8F010EC13F}"/>
          </ac:spMkLst>
        </pc:spChg>
        <pc:spChg chg="add mod">
          <ac:chgData name="Artur Burchard" userId="e6b0fb86-e7f9-4aad-a0e4-5b4623c3f67f" providerId="ADAL" clId="{B1CD1D9E-BE2F-4DE2-9DFC-FACF15C50518}" dt="2021-04-02T09:02:40.984" v="861" actId="164"/>
          <ac:spMkLst>
            <pc:docMk/>
            <pc:sldMk cId="3429836465" sldId="2086971144"/>
            <ac:spMk id="46" creationId="{1FEFD7F6-1F4A-4CF5-807A-8D61D4344505}"/>
          </ac:spMkLst>
        </pc:spChg>
        <pc:spChg chg="add del mod topLvl">
          <ac:chgData name="Artur Burchard" userId="e6b0fb86-e7f9-4aad-a0e4-5b4623c3f67f" providerId="ADAL" clId="{B1CD1D9E-BE2F-4DE2-9DFC-FACF15C50518}" dt="2021-04-02T09:29:06.453" v="1065" actId="478"/>
          <ac:spMkLst>
            <pc:docMk/>
            <pc:sldMk cId="3429836465" sldId="2086971144"/>
            <ac:spMk id="56" creationId="{0B7C5323-3F82-4C16-8B28-E9B70249B614}"/>
          </ac:spMkLst>
        </pc:spChg>
        <pc:grpChg chg="add del mod">
          <ac:chgData name="Artur Burchard" userId="e6b0fb86-e7f9-4aad-a0e4-5b4623c3f67f" providerId="ADAL" clId="{B1CD1D9E-BE2F-4DE2-9DFC-FACF15C50518}" dt="2021-04-02T09:02:39.319" v="859" actId="478"/>
          <ac:grpSpMkLst>
            <pc:docMk/>
            <pc:sldMk cId="3429836465" sldId="2086971144"/>
            <ac:grpSpMk id="3" creationId="{DA87765C-FE72-4BE8-9292-3FE6E0CF22C1}"/>
          </ac:grpSpMkLst>
        </pc:grpChg>
        <pc:grpChg chg="add del mod">
          <ac:chgData name="Artur Burchard" userId="e6b0fb86-e7f9-4aad-a0e4-5b4623c3f67f" providerId="ADAL" clId="{B1CD1D9E-BE2F-4DE2-9DFC-FACF15C50518}" dt="2021-04-02T09:03:28.950" v="862" actId="478"/>
          <ac:grpSpMkLst>
            <pc:docMk/>
            <pc:sldMk cId="3429836465" sldId="2086971144"/>
            <ac:grpSpMk id="4" creationId="{345A8053-13B7-4033-B133-65745EEA9703}"/>
          </ac:grpSpMkLst>
        </pc:grpChg>
        <pc:grpChg chg="add del mod">
          <ac:chgData name="Artur Burchard" userId="e6b0fb86-e7f9-4aad-a0e4-5b4623c3f67f" providerId="ADAL" clId="{B1CD1D9E-BE2F-4DE2-9DFC-FACF15C50518}" dt="2021-04-02T08:56:55.655" v="854" actId="478"/>
          <ac:grpSpMkLst>
            <pc:docMk/>
            <pc:sldMk cId="3429836465" sldId="2086971144"/>
            <ac:grpSpMk id="5" creationId="{90EC27F0-C263-4BEE-B3F6-FB7003972D97}"/>
          </ac:grpSpMkLst>
        </pc:grpChg>
        <pc:grpChg chg="mod">
          <ac:chgData name="Artur Burchard" userId="e6b0fb86-e7f9-4aad-a0e4-5b4623c3f67f" providerId="ADAL" clId="{B1CD1D9E-BE2F-4DE2-9DFC-FACF15C50518}" dt="2021-04-02T08:35:19.193" v="250"/>
          <ac:grpSpMkLst>
            <pc:docMk/>
            <pc:sldMk cId="3429836465" sldId="2086971144"/>
            <ac:grpSpMk id="7" creationId="{3C9D2175-3CCB-43D7-8CD2-C3BB1C7BD279}"/>
          </ac:grpSpMkLst>
        </pc:grpChg>
        <pc:grpChg chg="mod">
          <ac:chgData name="Artur Burchard" userId="e6b0fb86-e7f9-4aad-a0e4-5b4623c3f67f" providerId="ADAL" clId="{B1CD1D9E-BE2F-4DE2-9DFC-FACF15C50518}" dt="2021-04-02T08:35:19.193" v="250"/>
          <ac:grpSpMkLst>
            <pc:docMk/>
            <pc:sldMk cId="3429836465" sldId="2086971144"/>
            <ac:grpSpMk id="8" creationId="{062E1791-31B3-455C-88D3-AE956818580B}"/>
          </ac:grpSpMkLst>
        </pc:grpChg>
        <pc:grpChg chg="add del mod">
          <ac:chgData name="Artur Burchard" userId="e6b0fb86-e7f9-4aad-a0e4-5b4623c3f67f" providerId="ADAL" clId="{B1CD1D9E-BE2F-4DE2-9DFC-FACF15C50518}" dt="2021-04-02T09:01:28.806" v="856" actId="478"/>
          <ac:grpSpMkLst>
            <pc:docMk/>
            <pc:sldMk cId="3429836465" sldId="2086971144"/>
            <ac:grpSpMk id="16" creationId="{5C120587-0A1A-495F-AFD8-7CC76562A3C5}"/>
          </ac:grpSpMkLst>
        </pc:grpChg>
        <pc:grpChg chg="mod">
          <ac:chgData name="Artur Burchard" userId="e6b0fb86-e7f9-4aad-a0e4-5b4623c3f67f" providerId="ADAL" clId="{B1CD1D9E-BE2F-4DE2-9DFC-FACF15C50518}" dt="2021-04-02T08:56:55.809" v="855"/>
          <ac:grpSpMkLst>
            <pc:docMk/>
            <pc:sldMk cId="3429836465" sldId="2086971144"/>
            <ac:grpSpMk id="18" creationId="{76648443-43FA-4CA9-86CE-13AD5BDF06EF}"/>
          </ac:grpSpMkLst>
        </pc:grpChg>
        <pc:grpChg chg="mod">
          <ac:chgData name="Artur Burchard" userId="e6b0fb86-e7f9-4aad-a0e4-5b4623c3f67f" providerId="ADAL" clId="{B1CD1D9E-BE2F-4DE2-9DFC-FACF15C50518}" dt="2021-04-02T08:56:55.809" v="855"/>
          <ac:grpSpMkLst>
            <pc:docMk/>
            <pc:sldMk cId="3429836465" sldId="2086971144"/>
            <ac:grpSpMk id="19" creationId="{0B775C97-1898-4450-B622-FD3AA79471B2}"/>
          </ac:grpSpMkLst>
        </pc:grpChg>
        <pc:grpChg chg="add mod">
          <ac:chgData name="Artur Burchard" userId="e6b0fb86-e7f9-4aad-a0e4-5b4623c3f67f" providerId="ADAL" clId="{B1CD1D9E-BE2F-4DE2-9DFC-FACF15C50518}" dt="2021-04-02T09:01:30.519" v="858" actId="164"/>
          <ac:grpSpMkLst>
            <pc:docMk/>
            <pc:sldMk cId="3429836465" sldId="2086971144"/>
            <ac:grpSpMk id="28" creationId="{00EF6C8E-6EBE-48EE-AB6F-306ACA080BB4}"/>
          </ac:grpSpMkLst>
        </pc:grpChg>
        <pc:grpChg chg="add mod">
          <ac:chgData name="Artur Burchard" userId="e6b0fb86-e7f9-4aad-a0e4-5b4623c3f67f" providerId="ADAL" clId="{B1CD1D9E-BE2F-4DE2-9DFC-FACF15C50518}" dt="2021-04-02T09:01:30.519" v="858" actId="164"/>
          <ac:grpSpMkLst>
            <pc:docMk/>
            <pc:sldMk cId="3429836465" sldId="2086971144"/>
            <ac:grpSpMk id="32" creationId="{C778BD73-915A-4307-8F04-5E0D4BF64F4B}"/>
          </ac:grpSpMkLst>
        </pc:grpChg>
        <pc:grpChg chg="add mod">
          <ac:chgData name="Artur Burchard" userId="e6b0fb86-e7f9-4aad-a0e4-5b4623c3f67f" providerId="ADAL" clId="{B1CD1D9E-BE2F-4DE2-9DFC-FACF15C50518}" dt="2021-04-02T09:02:40.984" v="861" actId="164"/>
          <ac:grpSpMkLst>
            <pc:docMk/>
            <pc:sldMk cId="3429836465" sldId="2086971144"/>
            <ac:grpSpMk id="38" creationId="{A041271F-01B2-4E86-B970-CB03F022D6FB}"/>
          </ac:grpSpMkLst>
        </pc:grpChg>
        <pc:grpChg chg="add mod">
          <ac:chgData name="Artur Burchard" userId="e6b0fb86-e7f9-4aad-a0e4-5b4623c3f67f" providerId="ADAL" clId="{B1CD1D9E-BE2F-4DE2-9DFC-FACF15C50518}" dt="2021-04-02T09:02:40.984" v="861" actId="164"/>
          <ac:grpSpMkLst>
            <pc:docMk/>
            <pc:sldMk cId="3429836465" sldId="2086971144"/>
            <ac:grpSpMk id="42" creationId="{D8F3E555-7A8D-4409-9FDE-E052034E82BA}"/>
          </ac:grpSpMkLst>
        </pc:grpChg>
        <pc:grpChg chg="add del mod topLvl">
          <ac:chgData name="Artur Burchard" userId="e6b0fb86-e7f9-4aad-a0e4-5b4623c3f67f" providerId="ADAL" clId="{B1CD1D9E-BE2F-4DE2-9DFC-FACF15C50518}" dt="2021-04-02T09:29:06.453" v="1065" actId="478"/>
          <ac:grpSpMkLst>
            <pc:docMk/>
            <pc:sldMk cId="3429836465" sldId="2086971144"/>
            <ac:grpSpMk id="48" creationId="{DC528C26-5D6B-46D7-9D1B-CFBC37D02B44}"/>
          </ac:grpSpMkLst>
        </pc:grpChg>
        <pc:grpChg chg="add del mod topLvl">
          <ac:chgData name="Artur Burchard" userId="e6b0fb86-e7f9-4aad-a0e4-5b4623c3f67f" providerId="ADAL" clId="{B1CD1D9E-BE2F-4DE2-9DFC-FACF15C50518}" dt="2021-04-02T09:29:06.453" v="1065" actId="478"/>
          <ac:grpSpMkLst>
            <pc:docMk/>
            <pc:sldMk cId="3429836465" sldId="2086971144"/>
            <ac:grpSpMk id="52" creationId="{76218CC3-12DB-40E2-B274-C79EAA0AD7CD}"/>
          </ac:grpSpMkLst>
        </pc:grpChg>
        <pc:grpChg chg="add del mod">
          <ac:chgData name="Artur Burchard" userId="e6b0fb86-e7f9-4aad-a0e4-5b4623c3f67f" providerId="ADAL" clId="{B1CD1D9E-BE2F-4DE2-9DFC-FACF15C50518}" dt="2021-04-02T09:28:53.487" v="1057" actId="165"/>
          <ac:grpSpMkLst>
            <pc:docMk/>
            <pc:sldMk cId="3429836465" sldId="2086971144"/>
            <ac:grpSpMk id="57" creationId="{3304B2A4-9AED-48CC-9151-4733D9C5497E}"/>
          </ac:grpSpMkLst>
        </pc:grpChg>
        <pc:picChg chg="add del ord">
          <ac:chgData name="Artur Burchard" userId="e6b0fb86-e7f9-4aad-a0e4-5b4623c3f67f" providerId="ADAL" clId="{B1CD1D9E-BE2F-4DE2-9DFC-FACF15C50518}" dt="2021-04-02T09:29:05.845" v="1064"/>
          <ac:picMkLst>
            <pc:docMk/>
            <pc:sldMk cId="3429836465" sldId="2086971144"/>
            <ac:picMk id="3" creationId="{E27E4F37-6420-49D9-92C5-8CF93AFD6852}"/>
          </ac:picMkLst>
        </pc:picChg>
        <pc:picChg chg="add mod ord">
          <ac:chgData name="Artur Burchard" userId="e6b0fb86-e7f9-4aad-a0e4-5b4623c3f67f" providerId="ADAL" clId="{B1CD1D9E-BE2F-4DE2-9DFC-FACF15C50518}" dt="2021-04-02T09:29:14.164" v="1069" actId="1076"/>
          <ac:picMkLst>
            <pc:docMk/>
            <pc:sldMk cId="3429836465" sldId="2086971144"/>
            <ac:picMk id="4" creationId="{B8A5939A-8405-4FCF-BA10-6F3BE6E9E3E0}"/>
          </ac:picMkLst>
        </pc:picChg>
        <pc:picChg chg="add del mod">
          <ac:chgData name="Artur Burchard" userId="e6b0fb86-e7f9-4aad-a0e4-5b4623c3f67f" providerId="ADAL" clId="{B1CD1D9E-BE2F-4DE2-9DFC-FACF15C50518}" dt="2021-04-02T08:35:11.807" v="248"/>
          <ac:picMkLst>
            <pc:docMk/>
            <pc:sldMk cId="3429836465" sldId="2086971144"/>
            <ac:picMk id="4" creationId="{C0B36FF6-AE1B-47EA-AA86-864BD8DE28E7}"/>
          </ac:picMkLst>
        </pc:picChg>
        <pc:picChg chg="mod">
          <ac:chgData name="Artur Burchard" userId="e6b0fb86-e7f9-4aad-a0e4-5b4623c3f67f" providerId="ADAL" clId="{B1CD1D9E-BE2F-4DE2-9DFC-FACF15C50518}" dt="2021-04-02T08:35:19.193" v="250"/>
          <ac:picMkLst>
            <pc:docMk/>
            <pc:sldMk cId="3429836465" sldId="2086971144"/>
            <ac:picMk id="6" creationId="{FFEE8DFC-5399-4C8F-A37E-5D3C23F54747}"/>
          </ac:picMkLst>
        </pc:picChg>
        <pc:picChg chg="mod">
          <ac:chgData name="Artur Burchard" userId="e6b0fb86-e7f9-4aad-a0e4-5b4623c3f67f" providerId="ADAL" clId="{B1CD1D9E-BE2F-4DE2-9DFC-FACF15C50518}" dt="2021-04-02T08:35:19.193" v="250"/>
          <ac:picMkLst>
            <pc:docMk/>
            <pc:sldMk cId="3429836465" sldId="2086971144"/>
            <ac:picMk id="10" creationId="{2AD5C1EA-42C5-403F-9B4A-407160D41B15}"/>
          </ac:picMkLst>
        </pc:picChg>
        <pc:picChg chg="mod">
          <ac:chgData name="Artur Burchard" userId="e6b0fb86-e7f9-4aad-a0e4-5b4623c3f67f" providerId="ADAL" clId="{B1CD1D9E-BE2F-4DE2-9DFC-FACF15C50518}" dt="2021-04-02T08:35:19.193" v="250"/>
          <ac:picMkLst>
            <pc:docMk/>
            <pc:sldMk cId="3429836465" sldId="2086971144"/>
            <ac:picMk id="11" creationId="{98CEE1B1-CDDF-4FA3-B9E4-0835156979AD}"/>
          </ac:picMkLst>
        </pc:picChg>
        <pc:picChg chg="mod">
          <ac:chgData name="Artur Burchard" userId="e6b0fb86-e7f9-4aad-a0e4-5b4623c3f67f" providerId="ADAL" clId="{B1CD1D9E-BE2F-4DE2-9DFC-FACF15C50518}" dt="2021-04-02T08:35:19.193" v="250"/>
          <ac:picMkLst>
            <pc:docMk/>
            <pc:sldMk cId="3429836465" sldId="2086971144"/>
            <ac:picMk id="12" creationId="{7DADEB16-5790-4E03-A5EA-A0753EAB8DB6}"/>
          </ac:picMkLst>
        </pc:picChg>
        <pc:picChg chg="mod">
          <ac:chgData name="Artur Burchard" userId="e6b0fb86-e7f9-4aad-a0e4-5b4623c3f67f" providerId="ADAL" clId="{B1CD1D9E-BE2F-4DE2-9DFC-FACF15C50518}" dt="2021-04-02T08:35:19.193" v="250"/>
          <ac:picMkLst>
            <pc:docMk/>
            <pc:sldMk cId="3429836465" sldId="2086971144"/>
            <ac:picMk id="13" creationId="{9A7E2424-0CDF-4DDE-908A-CA7985EA27A3}"/>
          </ac:picMkLst>
        </pc:picChg>
        <pc:picChg chg="mod">
          <ac:chgData name="Artur Burchard" userId="e6b0fb86-e7f9-4aad-a0e4-5b4623c3f67f" providerId="ADAL" clId="{B1CD1D9E-BE2F-4DE2-9DFC-FACF15C50518}" dt="2021-04-02T08:35:19.193" v="250"/>
          <ac:picMkLst>
            <pc:docMk/>
            <pc:sldMk cId="3429836465" sldId="2086971144"/>
            <ac:picMk id="14" creationId="{A9B1C4CD-2C1B-4686-B572-25E745FE4BF1}"/>
          </ac:picMkLst>
        </pc:picChg>
        <pc:picChg chg="mod">
          <ac:chgData name="Artur Burchard" userId="e6b0fb86-e7f9-4aad-a0e4-5b4623c3f67f" providerId="ADAL" clId="{B1CD1D9E-BE2F-4DE2-9DFC-FACF15C50518}" dt="2021-04-02T08:35:19.193" v="250"/>
          <ac:picMkLst>
            <pc:docMk/>
            <pc:sldMk cId="3429836465" sldId="2086971144"/>
            <ac:picMk id="15" creationId="{8D7A29DF-D929-46A0-82A1-93ECED5904EE}"/>
          </ac:picMkLst>
        </pc:picChg>
        <pc:picChg chg="mod">
          <ac:chgData name="Artur Burchard" userId="e6b0fb86-e7f9-4aad-a0e4-5b4623c3f67f" providerId="ADAL" clId="{B1CD1D9E-BE2F-4DE2-9DFC-FACF15C50518}" dt="2021-04-02T08:56:55.809" v="855"/>
          <ac:picMkLst>
            <pc:docMk/>
            <pc:sldMk cId="3429836465" sldId="2086971144"/>
            <ac:picMk id="17" creationId="{F748113D-8F46-491B-AC14-31ACA1278746}"/>
          </ac:picMkLst>
        </pc:picChg>
        <pc:picChg chg="mod">
          <ac:chgData name="Artur Burchard" userId="e6b0fb86-e7f9-4aad-a0e4-5b4623c3f67f" providerId="ADAL" clId="{B1CD1D9E-BE2F-4DE2-9DFC-FACF15C50518}" dt="2021-04-02T08:56:55.809" v="855"/>
          <ac:picMkLst>
            <pc:docMk/>
            <pc:sldMk cId="3429836465" sldId="2086971144"/>
            <ac:picMk id="21" creationId="{75802817-C19B-4E3D-94CE-65BB415C2466}"/>
          </ac:picMkLst>
        </pc:picChg>
        <pc:picChg chg="mod">
          <ac:chgData name="Artur Burchard" userId="e6b0fb86-e7f9-4aad-a0e4-5b4623c3f67f" providerId="ADAL" clId="{B1CD1D9E-BE2F-4DE2-9DFC-FACF15C50518}" dt="2021-04-02T08:56:55.809" v="855"/>
          <ac:picMkLst>
            <pc:docMk/>
            <pc:sldMk cId="3429836465" sldId="2086971144"/>
            <ac:picMk id="22" creationId="{8581A8D8-42F2-4DAF-852B-609DCB2A2850}"/>
          </ac:picMkLst>
        </pc:picChg>
        <pc:picChg chg="mod">
          <ac:chgData name="Artur Burchard" userId="e6b0fb86-e7f9-4aad-a0e4-5b4623c3f67f" providerId="ADAL" clId="{B1CD1D9E-BE2F-4DE2-9DFC-FACF15C50518}" dt="2021-04-02T08:56:55.809" v="855"/>
          <ac:picMkLst>
            <pc:docMk/>
            <pc:sldMk cId="3429836465" sldId="2086971144"/>
            <ac:picMk id="23" creationId="{30F93A28-7511-4C29-83C4-B4F67B4E38DF}"/>
          </ac:picMkLst>
        </pc:picChg>
        <pc:picChg chg="mod">
          <ac:chgData name="Artur Burchard" userId="e6b0fb86-e7f9-4aad-a0e4-5b4623c3f67f" providerId="ADAL" clId="{B1CD1D9E-BE2F-4DE2-9DFC-FACF15C50518}" dt="2021-04-02T08:56:55.809" v="855"/>
          <ac:picMkLst>
            <pc:docMk/>
            <pc:sldMk cId="3429836465" sldId="2086971144"/>
            <ac:picMk id="24" creationId="{3EF8B368-F46F-4132-9D23-D58400867E1D}"/>
          </ac:picMkLst>
        </pc:picChg>
        <pc:picChg chg="mod">
          <ac:chgData name="Artur Burchard" userId="e6b0fb86-e7f9-4aad-a0e4-5b4623c3f67f" providerId="ADAL" clId="{B1CD1D9E-BE2F-4DE2-9DFC-FACF15C50518}" dt="2021-04-02T08:56:55.809" v="855"/>
          <ac:picMkLst>
            <pc:docMk/>
            <pc:sldMk cId="3429836465" sldId="2086971144"/>
            <ac:picMk id="25" creationId="{004F39B8-ADCD-476A-A5C6-B2C954A9749F}"/>
          </ac:picMkLst>
        </pc:picChg>
        <pc:picChg chg="mod">
          <ac:chgData name="Artur Burchard" userId="e6b0fb86-e7f9-4aad-a0e4-5b4623c3f67f" providerId="ADAL" clId="{B1CD1D9E-BE2F-4DE2-9DFC-FACF15C50518}" dt="2021-04-02T08:56:55.809" v="855"/>
          <ac:picMkLst>
            <pc:docMk/>
            <pc:sldMk cId="3429836465" sldId="2086971144"/>
            <ac:picMk id="26" creationId="{D646F57F-B1F9-41E6-998B-87FFC3D07902}"/>
          </ac:picMkLst>
        </pc:picChg>
        <pc:picChg chg="add mod">
          <ac:chgData name="Artur Burchard" userId="e6b0fb86-e7f9-4aad-a0e4-5b4623c3f67f" providerId="ADAL" clId="{B1CD1D9E-BE2F-4DE2-9DFC-FACF15C50518}" dt="2021-04-02T09:01:30.519" v="858" actId="164"/>
          <ac:picMkLst>
            <pc:docMk/>
            <pc:sldMk cId="3429836465" sldId="2086971144"/>
            <ac:picMk id="27" creationId="{E4AABECD-BA8D-4409-ABCC-0D6E3194DBFA}"/>
          </ac:picMkLst>
        </pc:picChg>
        <pc:picChg chg="mod">
          <ac:chgData name="Artur Burchard" userId="e6b0fb86-e7f9-4aad-a0e4-5b4623c3f67f" providerId="ADAL" clId="{B1CD1D9E-BE2F-4DE2-9DFC-FACF15C50518}" dt="2021-04-02T09:01:29.154" v="857"/>
          <ac:picMkLst>
            <pc:docMk/>
            <pc:sldMk cId="3429836465" sldId="2086971144"/>
            <ac:picMk id="29" creationId="{38BBF8DF-84BC-4DFC-8B4A-39530B65D820}"/>
          </ac:picMkLst>
        </pc:picChg>
        <pc:picChg chg="mod">
          <ac:chgData name="Artur Burchard" userId="e6b0fb86-e7f9-4aad-a0e4-5b4623c3f67f" providerId="ADAL" clId="{B1CD1D9E-BE2F-4DE2-9DFC-FACF15C50518}" dt="2021-04-02T09:01:29.154" v="857"/>
          <ac:picMkLst>
            <pc:docMk/>
            <pc:sldMk cId="3429836465" sldId="2086971144"/>
            <ac:picMk id="30" creationId="{65E0A82A-3474-42B5-93E5-854AB2E053B6}"/>
          </ac:picMkLst>
        </pc:picChg>
        <pc:picChg chg="mod">
          <ac:chgData name="Artur Burchard" userId="e6b0fb86-e7f9-4aad-a0e4-5b4623c3f67f" providerId="ADAL" clId="{B1CD1D9E-BE2F-4DE2-9DFC-FACF15C50518}" dt="2021-04-02T09:01:29.154" v="857"/>
          <ac:picMkLst>
            <pc:docMk/>
            <pc:sldMk cId="3429836465" sldId="2086971144"/>
            <ac:picMk id="31" creationId="{5115D5E5-3C36-404F-8071-DF971CD5737D}"/>
          </ac:picMkLst>
        </pc:picChg>
        <pc:picChg chg="mod">
          <ac:chgData name="Artur Burchard" userId="e6b0fb86-e7f9-4aad-a0e4-5b4623c3f67f" providerId="ADAL" clId="{B1CD1D9E-BE2F-4DE2-9DFC-FACF15C50518}" dt="2021-04-02T09:01:29.154" v="857"/>
          <ac:picMkLst>
            <pc:docMk/>
            <pc:sldMk cId="3429836465" sldId="2086971144"/>
            <ac:picMk id="33" creationId="{80F76224-F129-4486-AE7F-DCB44E9AB941}"/>
          </ac:picMkLst>
        </pc:picChg>
        <pc:picChg chg="mod">
          <ac:chgData name="Artur Burchard" userId="e6b0fb86-e7f9-4aad-a0e4-5b4623c3f67f" providerId="ADAL" clId="{B1CD1D9E-BE2F-4DE2-9DFC-FACF15C50518}" dt="2021-04-02T09:01:29.154" v="857"/>
          <ac:picMkLst>
            <pc:docMk/>
            <pc:sldMk cId="3429836465" sldId="2086971144"/>
            <ac:picMk id="34" creationId="{153A97E5-7AA2-46CD-B0A1-1708C081A696}"/>
          </ac:picMkLst>
        </pc:picChg>
        <pc:picChg chg="mod">
          <ac:chgData name="Artur Burchard" userId="e6b0fb86-e7f9-4aad-a0e4-5b4623c3f67f" providerId="ADAL" clId="{B1CD1D9E-BE2F-4DE2-9DFC-FACF15C50518}" dt="2021-04-02T09:01:29.154" v="857"/>
          <ac:picMkLst>
            <pc:docMk/>
            <pc:sldMk cId="3429836465" sldId="2086971144"/>
            <ac:picMk id="35" creationId="{D431828B-1A5C-40D2-BAB1-B59CD9BF4892}"/>
          </ac:picMkLst>
        </pc:picChg>
        <pc:picChg chg="add mod">
          <ac:chgData name="Artur Burchard" userId="e6b0fb86-e7f9-4aad-a0e4-5b4623c3f67f" providerId="ADAL" clId="{B1CD1D9E-BE2F-4DE2-9DFC-FACF15C50518}" dt="2021-04-02T09:02:40.984" v="861" actId="164"/>
          <ac:picMkLst>
            <pc:docMk/>
            <pc:sldMk cId="3429836465" sldId="2086971144"/>
            <ac:picMk id="37" creationId="{61C53B03-192B-4220-8A48-EA64DB53285A}"/>
          </ac:picMkLst>
        </pc:picChg>
        <pc:picChg chg="mod">
          <ac:chgData name="Artur Burchard" userId="e6b0fb86-e7f9-4aad-a0e4-5b4623c3f67f" providerId="ADAL" clId="{B1CD1D9E-BE2F-4DE2-9DFC-FACF15C50518}" dt="2021-04-02T09:02:39.826" v="860"/>
          <ac:picMkLst>
            <pc:docMk/>
            <pc:sldMk cId="3429836465" sldId="2086971144"/>
            <ac:picMk id="39" creationId="{00E7FAB7-3A12-4723-93DD-38726AF7AE62}"/>
          </ac:picMkLst>
        </pc:picChg>
        <pc:picChg chg="mod">
          <ac:chgData name="Artur Burchard" userId="e6b0fb86-e7f9-4aad-a0e4-5b4623c3f67f" providerId="ADAL" clId="{B1CD1D9E-BE2F-4DE2-9DFC-FACF15C50518}" dt="2021-04-02T09:02:39.826" v="860"/>
          <ac:picMkLst>
            <pc:docMk/>
            <pc:sldMk cId="3429836465" sldId="2086971144"/>
            <ac:picMk id="40" creationId="{213E9662-E42B-4A76-9F7C-834AC0BF957B}"/>
          </ac:picMkLst>
        </pc:picChg>
        <pc:picChg chg="mod">
          <ac:chgData name="Artur Burchard" userId="e6b0fb86-e7f9-4aad-a0e4-5b4623c3f67f" providerId="ADAL" clId="{B1CD1D9E-BE2F-4DE2-9DFC-FACF15C50518}" dt="2021-04-02T09:02:39.826" v="860"/>
          <ac:picMkLst>
            <pc:docMk/>
            <pc:sldMk cId="3429836465" sldId="2086971144"/>
            <ac:picMk id="41" creationId="{83ECD2F4-2369-4A0C-AFD2-3FF3FC054F0D}"/>
          </ac:picMkLst>
        </pc:picChg>
        <pc:picChg chg="mod">
          <ac:chgData name="Artur Burchard" userId="e6b0fb86-e7f9-4aad-a0e4-5b4623c3f67f" providerId="ADAL" clId="{B1CD1D9E-BE2F-4DE2-9DFC-FACF15C50518}" dt="2021-04-02T09:02:39.826" v="860"/>
          <ac:picMkLst>
            <pc:docMk/>
            <pc:sldMk cId="3429836465" sldId="2086971144"/>
            <ac:picMk id="43" creationId="{C13D54AA-8E99-4E49-8BF3-F3C5A332923E}"/>
          </ac:picMkLst>
        </pc:picChg>
        <pc:picChg chg="mod">
          <ac:chgData name="Artur Burchard" userId="e6b0fb86-e7f9-4aad-a0e4-5b4623c3f67f" providerId="ADAL" clId="{B1CD1D9E-BE2F-4DE2-9DFC-FACF15C50518}" dt="2021-04-02T09:02:39.826" v="860"/>
          <ac:picMkLst>
            <pc:docMk/>
            <pc:sldMk cId="3429836465" sldId="2086971144"/>
            <ac:picMk id="44" creationId="{FE6F6444-A1B9-414A-9B5A-DCCE88BC07D0}"/>
          </ac:picMkLst>
        </pc:picChg>
        <pc:picChg chg="mod">
          <ac:chgData name="Artur Burchard" userId="e6b0fb86-e7f9-4aad-a0e4-5b4623c3f67f" providerId="ADAL" clId="{B1CD1D9E-BE2F-4DE2-9DFC-FACF15C50518}" dt="2021-04-02T09:02:39.826" v="860"/>
          <ac:picMkLst>
            <pc:docMk/>
            <pc:sldMk cId="3429836465" sldId="2086971144"/>
            <ac:picMk id="45" creationId="{DB8A41FE-F17F-4501-8C4B-8078C29DD27A}"/>
          </ac:picMkLst>
        </pc:picChg>
        <pc:picChg chg="add del mod topLvl">
          <ac:chgData name="Artur Burchard" userId="e6b0fb86-e7f9-4aad-a0e4-5b4623c3f67f" providerId="ADAL" clId="{B1CD1D9E-BE2F-4DE2-9DFC-FACF15C50518}" dt="2021-04-02T09:29:08.564" v="1066" actId="478"/>
          <ac:picMkLst>
            <pc:docMk/>
            <pc:sldMk cId="3429836465" sldId="2086971144"/>
            <ac:picMk id="47" creationId="{39F29999-0EA8-4B9D-9550-881D04CFE09D}"/>
          </ac:picMkLst>
        </pc:picChg>
        <pc:picChg chg="mod">
          <ac:chgData name="Artur Burchard" userId="e6b0fb86-e7f9-4aad-a0e4-5b4623c3f67f" providerId="ADAL" clId="{B1CD1D9E-BE2F-4DE2-9DFC-FACF15C50518}" dt="2021-04-02T09:28:53.487" v="1057" actId="165"/>
          <ac:picMkLst>
            <pc:docMk/>
            <pc:sldMk cId="3429836465" sldId="2086971144"/>
            <ac:picMk id="49" creationId="{15C7F6BD-EA60-4F7D-85AA-E9750BD1E349}"/>
          </ac:picMkLst>
        </pc:picChg>
        <pc:picChg chg="mod">
          <ac:chgData name="Artur Burchard" userId="e6b0fb86-e7f9-4aad-a0e4-5b4623c3f67f" providerId="ADAL" clId="{B1CD1D9E-BE2F-4DE2-9DFC-FACF15C50518}" dt="2021-04-02T09:28:53.487" v="1057" actId="165"/>
          <ac:picMkLst>
            <pc:docMk/>
            <pc:sldMk cId="3429836465" sldId="2086971144"/>
            <ac:picMk id="50" creationId="{9416D351-2714-4EFF-8E85-5DFE6766AD82}"/>
          </ac:picMkLst>
        </pc:picChg>
        <pc:picChg chg="mod">
          <ac:chgData name="Artur Burchard" userId="e6b0fb86-e7f9-4aad-a0e4-5b4623c3f67f" providerId="ADAL" clId="{B1CD1D9E-BE2F-4DE2-9DFC-FACF15C50518}" dt="2021-04-02T09:28:53.487" v="1057" actId="165"/>
          <ac:picMkLst>
            <pc:docMk/>
            <pc:sldMk cId="3429836465" sldId="2086971144"/>
            <ac:picMk id="51" creationId="{4E658568-CFBA-4913-9261-2BC00D07AC5B}"/>
          </ac:picMkLst>
        </pc:picChg>
        <pc:picChg chg="mod">
          <ac:chgData name="Artur Burchard" userId="e6b0fb86-e7f9-4aad-a0e4-5b4623c3f67f" providerId="ADAL" clId="{B1CD1D9E-BE2F-4DE2-9DFC-FACF15C50518}" dt="2021-04-02T09:28:53.487" v="1057" actId="165"/>
          <ac:picMkLst>
            <pc:docMk/>
            <pc:sldMk cId="3429836465" sldId="2086971144"/>
            <ac:picMk id="53" creationId="{42626E37-A5DF-4499-9E53-B92443EEBBEB}"/>
          </ac:picMkLst>
        </pc:picChg>
        <pc:picChg chg="mod">
          <ac:chgData name="Artur Burchard" userId="e6b0fb86-e7f9-4aad-a0e4-5b4623c3f67f" providerId="ADAL" clId="{B1CD1D9E-BE2F-4DE2-9DFC-FACF15C50518}" dt="2021-04-02T09:28:53.487" v="1057" actId="165"/>
          <ac:picMkLst>
            <pc:docMk/>
            <pc:sldMk cId="3429836465" sldId="2086971144"/>
            <ac:picMk id="54" creationId="{04263E2C-77D9-4315-BDDB-D2699C81C1C9}"/>
          </ac:picMkLst>
        </pc:picChg>
        <pc:picChg chg="mod">
          <ac:chgData name="Artur Burchard" userId="e6b0fb86-e7f9-4aad-a0e4-5b4623c3f67f" providerId="ADAL" clId="{B1CD1D9E-BE2F-4DE2-9DFC-FACF15C50518}" dt="2021-04-02T09:28:53.487" v="1057" actId="165"/>
          <ac:picMkLst>
            <pc:docMk/>
            <pc:sldMk cId="3429836465" sldId="2086971144"/>
            <ac:picMk id="55" creationId="{FAEC9EA8-3ECE-424D-8919-937FB18B9109}"/>
          </ac:picMkLst>
        </pc:picChg>
      </pc:sldChg>
      <pc:sldChg chg="del">
        <pc:chgData name="Artur Burchard" userId="e6b0fb86-e7f9-4aad-a0e4-5b4623c3f67f" providerId="ADAL" clId="{B1CD1D9E-BE2F-4DE2-9DFC-FACF15C50518}" dt="2021-04-01T11:23:47.240" v="0" actId="47"/>
        <pc:sldMkLst>
          <pc:docMk/>
          <pc:sldMk cId="1044116854" sldId="2086971145"/>
        </pc:sldMkLst>
      </pc:sldChg>
      <pc:sldChg chg="modSp new mod">
        <pc:chgData name="Artur Burchard" userId="e6b0fb86-e7f9-4aad-a0e4-5b4623c3f67f" providerId="ADAL" clId="{B1CD1D9E-BE2F-4DE2-9DFC-FACF15C50518}" dt="2021-04-02T08:53:18.617" v="851" actId="20577"/>
        <pc:sldMkLst>
          <pc:docMk/>
          <pc:sldMk cId="3296657706" sldId="2086971145"/>
        </pc:sldMkLst>
        <pc:spChg chg="mod">
          <ac:chgData name="Artur Burchard" userId="e6b0fb86-e7f9-4aad-a0e4-5b4623c3f67f" providerId="ADAL" clId="{B1CD1D9E-BE2F-4DE2-9DFC-FACF15C50518}" dt="2021-04-02T08:52:58.268" v="827" actId="20577"/>
          <ac:spMkLst>
            <pc:docMk/>
            <pc:sldMk cId="3296657706" sldId="2086971145"/>
            <ac:spMk id="2" creationId="{4F865E97-42D6-452E-8694-5B129B3CBEE5}"/>
          </ac:spMkLst>
        </pc:spChg>
        <pc:spChg chg="mod">
          <ac:chgData name="Artur Burchard" userId="e6b0fb86-e7f9-4aad-a0e4-5b4623c3f67f" providerId="ADAL" clId="{B1CD1D9E-BE2F-4DE2-9DFC-FACF15C50518}" dt="2021-04-02T08:53:18.617" v="851" actId="20577"/>
          <ac:spMkLst>
            <pc:docMk/>
            <pc:sldMk cId="3296657706" sldId="2086971145"/>
            <ac:spMk id="3" creationId="{EE2AE341-5E21-43A5-8F8B-6997CF48CC0C}"/>
          </ac:spMkLst>
        </pc:spChg>
      </pc:sldChg>
      <pc:sldChg chg="addSp delSp modSp new mod">
        <pc:chgData name="Artur Burchard" userId="e6b0fb86-e7f9-4aad-a0e4-5b4623c3f67f" providerId="ADAL" clId="{B1CD1D9E-BE2F-4DE2-9DFC-FACF15C50518}" dt="2021-04-02T16:46:16.880" v="1395" actId="14100"/>
        <pc:sldMkLst>
          <pc:docMk/>
          <pc:sldMk cId="1118548405" sldId="2086971146"/>
        </pc:sldMkLst>
        <pc:spChg chg="mod">
          <ac:chgData name="Artur Burchard" userId="e6b0fb86-e7f9-4aad-a0e4-5b4623c3f67f" providerId="ADAL" clId="{B1CD1D9E-BE2F-4DE2-9DFC-FACF15C50518}" dt="2021-04-02T09:33:08.645" v="1092"/>
          <ac:spMkLst>
            <pc:docMk/>
            <pc:sldMk cId="1118548405" sldId="2086971146"/>
            <ac:spMk id="2" creationId="{B4E1D043-14EA-4A1C-9836-40769E6DE7C2}"/>
          </ac:spMkLst>
        </pc:spChg>
        <pc:spChg chg="mod">
          <ac:chgData name="Artur Burchard" userId="e6b0fb86-e7f9-4aad-a0e4-5b4623c3f67f" providerId="ADAL" clId="{B1CD1D9E-BE2F-4DE2-9DFC-FACF15C50518}" dt="2021-04-02T09:39:07.454" v="1314" actId="115"/>
          <ac:spMkLst>
            <pc:docMk/>
            <pc:sldMk cId="1118548405" sldId="2086971146"/>
            <ac:spMk id="3" creationId="{C193CE06-A7B5-4284-AE1B-C888A17129F8}"/>
          </ac:spMkLst>
        </pc:spChg>
        <pc:picChg chg="add del mod">
          <ac:chgData name="Artur Burchard" userId="e6b0fb86-e7f9-4aad-a0e4-5b4623c3f67f" providerId="ADAL" clId="{B1CD1D9E-BE2F-4DE2-9DFC-FACF15C50518}" dt="2021-04-02T16:44:07.837" v="1387" actId="478"/>
          <ac:picMkLst>
            <pc:docMk/>
            <pc:sldMk cId="1118548405" sldId="2086971146"/>
            <ac:picMk id="4" creationId="{C0B0CEE6-6BC8-4701-9A9A-6133C5039A86}"/>
          </ac:picMkLst>
        </pc:picChg>
        <pc:picChg chg="add del mod">
          <ac:chgData name="Artur Burchard" userId="e6b0fb86-e7f9-4aad-a0e4-5b4623c3f67f" providerId="ADAL" clId="{B1CD1D9E-BE2F-4DE2-9DFC-FACF15C50518}" dt="2021-04-02T16:46:11.033" v="1392" actId="478"/>
          <ac:picMkLst>
            <pc:docMk/>
            <pc:sldMk cId="1118548405" sldId="2086971146"/>
            <ac:picMk id="5" creationId="{B785D909-883B-4EC0-839A-7CFC183BB34D}"/>
          </ac:picMkLst>
        </pc:picChg>
        <pc:picChg chg="add mod">
          <ac:chgData name="Artur Burchard" userId="e6b0fb86-e7f9-4aad-a0e4-5b4623c3f67f" providerId="ADAL" clId="{B1CD1D9E-BE2F-4DE2-9DFC-FACF15C50518}" dt="2021-04-02T16:46:16.880" v="1395" actId="14100"/>
          <ac:picMkLst>
            <pc:docMk/>
            <pc:sldMk cId="1118548405" sldId="2086971146"/>
            <ac:picMk id="6" creationId="{35380B22-BA40-4C1A-A2C4-D0A1681CD952}"/>
          </ac:picMkLst>
        </pc:picChg>
      </pc:sldChg>
    </pc:docChg>
  </pc:docChgLst>
  <pc:docChgLst>
    <pc:chgData name="Javier Cuadros Linde" userId="e526c470-a565-4dc2-af19-7701b0fbef92" providerId="ADAL" clId="{E1BFE074-A5CE-46A7-8583-66B7F19A7C63}"/>
    <pc:docChg chg="custSel modSld">
      <pc:chgData name="Javier Cuadros Linde" userId="e526c470-a565-4dc2-af19-7701b0fbef92" providerId="ADAL" clId="{E1BFE074-A5CE-46A7-8583-66B7F19A7C63}" dt="2021-04-23T12:30:39.454" v="325" actId="14826"/>
      <pc:docMkLst>
        <pc:docMk/>
      </pc:docMkLst>
      <pc:sldChg chg="modSp mod">
        <pc:chgData name="Javier Cuadros Linde" userId="e526c470-a565-4dc2-af19-7701b0fbef92" providerId="ADAL" clId="{E1BFE074-A5CE-46A7-8583-66B7F19A7C63}" dt="2021-04-23T11:15:31.059" v="265" actId="20577"/>
        <pc:sldMkLst>
          <pc:docMk/>
          <pc:sldMk cId="3044497159" sldId="1245026692"/>
        </pc:sldMkLst>
        <pc:spChg chg="mod">
          <ac:chgData name="Javier Cuadros Linde" userId="e526c470-a565-4dc2-af19-7701b0fbef92" providerId="ADAL" clId="{E1BFE074-A5CE-46A7-8583-66B7F19A7C63}" dt="2021-04-23T11:15:31.059" v="265" actId="20577"/>
          <ac:spMkLst>
            <pc:docMk/>
            <pc:sldMk cId="3044497159" sldId="1245026692"/>
            <ac:spMk id="3" creationId="{FD0B51E2-EBF7-4954-AA8D-30F335925A7B}"/>
          </ac:spMkLst>
        </pc:spChg>
        <pc:spChg chg="mod">
          <ac:chgData name="Javier Cuadros Linde" userId="e526c470-a565-4dc2-af19-7701b0fbef92" providerId="ADAL" clId="{E1BFE074-A5CE-46A7-8583-66B7F19A7C63}" dt="2021-04-23T11:15:08.334" v="245" actId="20577"/>
          <ac:spMkLst>
            <pc:docMk/>
            <pc:sldMk cId="3044497159" sldId="1245026692"/>
            <ac:spMk id="5" creationId="{26C66F8C-2CE2-4404-BF42-9B88664C50ED}"/>
          </ac:spMkLst>
        </pc:spChg>
      </pc:sldChg>
      <pc:sldChg chg="addSp delSp modSp mod">
        <pc:chgData name="Javier Cuadros Linde" userId="e526c470-a565-4dc2-af19-7701b0fbef92" providerId="ADAL" clId="{E1BFE074-A5CE-46A7-8583-66B7F19A7C63}" dt="2021-04-23T11:16:49.229" v="277" actId="1076"/>
        <pc:sldMkLst>
          <pc:docMk/>
          <pc:sldMk cId="3505145547" sldId="2086971141"/>
        </pc:sldMkLst>
        <pc:picChg chg="add mod">
          <ac:chgData name="Javier Cuadros Linde" userId="e526c470-a565-4dc2-af19-7701b0fbef92" providerId="ADAL" clId="{E1BFE074-A5CE-46A7-8583-66B7F19A7C63}" dt="2021-04-23T11:16:49.229" v="277" actId="1076"/>
          <ac:picMkLst>
            <pc:docMk/>
            <pc:sldMk cId="3505145547" sldId="2086971141"/>
            <ac:picMk id="4" creationId="{DAB3E216-42CE-4C0F-86B7-D2A8E8BB9C6C}"/>
          </ac:picMkLst>
        </pc:picChg>
        <pc:picChg chg="del">
          <ac:chgData name="Javier Cuadros Linde" userId="e526c470-a565-4dc2-af19-7701b0fbef92" providerId="ADAL" clId="{E1BFE074-A5CE-46A7-8583-66B7F19A7C63}" dt="2021-04-23T11:16:34.264" v="273" actId="478"/>
          <ac:picMkLst>
            <pc:docMk/>
            <pc:sldMk cId="3505145547" sldId="2086971141"/>
            <ac:picMk id="5" creationId="{01D7C732-5A34-4DA6-A5DD-F9826DEDD1C5}"/>
          </ac:picMkLst>
        </pc:picChg>
        <pc:picChg chg="del">
          <ac:chgData name="Javier Cuadros Linde" userId="e526c470-a565-4dc2-af19-7701b0fbef92" providerId="ADAL" clId="{E1BFE074-A5CE-46A7-8583-66B7F19A7C63}" dt="2021-04-23T11:16:33.577" v="272" actId="478"/>
          <ac:picMkLst>
            <pc:docMk/>
            <pc:sldMk cId="3505145547" sldId="2086971141"/>
            <ac:picMk id="6" creationId="{047A31E4-D2B7-43D7-B368-62758A6D08B7}"/>
          </ac:picMkLst>
        </pc:picChg>
      </pc:sldChg>
      <pc:sldChg chg="modSp mod">
        <pc:chgData name="Javier Cuadros Linde" userId="e526c470-a565-4dc2-af19-7701b0fbef92" providerId="ADAL" clId="{E1BFE074-A5CE-46A7-8583-66B7F19A7C63}" dt="2021-04-23T11:22:26.754" v="324" actId="20577"/>
        <pc:sldMkLst>
          <pc:docMk/>
          <pc:sldMk cId="4134795359" sldId="2086971142"/>
        </pc:sldMkLst>
        <pc:spChg chg="mod">
          <ac:chgData name="Javier Cuadros Linde" userId="e526c470-a565-4dc2-af19-7701b0fbef92" providerId="ADAL" clId="{E1BFE074-A5CE-46A7-8583-66B7F19A7C63}" dt="2021-04-23T11:22:26.754" v="324" actId="20577"/>
          <ac:spMkLst>
            <pc:docMk/>
            <pc:sldMk cId="4134795359" sldId="2086971142"/>
            <ac:spMk id="3" creationId="{568942FD-5533-417E-95A3-7C58117CEDAB}"/>
          </ac:spMkLst>
        </pc:spChg>
      </pc:sldChg>
      <pc:sldChg chg="modSp mod">
        <pc:chgData name="Javier Cuadros Linde" userId="e526c470-a565-4dc2-af19-7701b0fbef92" providerId="ADAL" clId="{E1BFE074-A5CE-46A7-8583-66B7F19A7C63}" dt="2021-04-23T11:17:11.040" v="279" actId="20577"/>
        <pc:sldMkLst>
          <pc:docMk/>
          <pc:sldMk cId="437602464" sldId="2086971143"/>
        </pc:sldMkLst>
        <pc:spChg chg="mod">
          <ac:chgData name="Javier Cuadros Linde" userId="e526c470-a565-4dc2-af19-7701b0fbef92" providerId="ADAL" clId="{E1BFE074-A5CE-46A7-8583-66B7F19A7C63}" dt="2021-04-23T11:15:59.652" v="270" actId="6549"/>
          <ac:spMkLst>
            <pc:docMk/>
            <pc:sldMk cId="437602464" sldId="2086971143"/>
            <ac:spMk id="2" creationId="{CAE03365-E104-4242-81C9-7A85AB5CD77B}"/>
          </ac:spMkLst>
        </pc:spChg>
        <pc:spChg chg="mod">
          <ac:chgData name="Javier Cuadros Linde" userId="e526c470-a565-4dc2-af19-7701b0fbef92" providerId="ADAL" clId="{E1BFE074-A5CE-46A7-8583-66B7F19A7C63}" dt="2021-04-23T11:17:11.040" v="279" actId="20577"/>
          <ac:spMkLst>
            <pc:docMk/>
            <pc:sldMk cId="437602464" sldId="2086971143"/>
            <ac:spMk id="3" creationId="{D0293E11-2158-4736-91E7-FDBF648DC575}"/>
          </ac:spMkLst>
        </pc:spChg>
      </pc:sldChg>
      <pc:sldChg chg="addSp delSp modSp mod">
        <pc:chgData name="Javier Cuadros Linde" userId="e526c470-a565-4dc2-af19-7701b0fbef92" providerId="ADAL" clId="{E1BFE074-A5CE-46A7-8583-66B7F19A7C63}" dt="2021-04-23T12:30:39.454" v="325" actId="14826"/>
        <pc:sldMkLst>
          <pc:docMk/>
          <pc:sldMk cId="3429836465" sldId="2086971144"/>
        </pc:sldMkLst>
        <pc:spChg chg="mod">
          <ac:chgData name="Javier Cuadros Linde" userId="e526c470-a565-4dc2-af19-7701b0fbef92" providerId="ADAL" clId="{E1BFE074-A5CE-46A7-8583-66B7F19A7C63}" dt="2021-04-23T09:12:51.371" v="239" actId="20577"/>
          <ac:spMkLst>
            <pc:docMk/>
            <pc:sldMk cId="3429836465" sldId="2086971144"/>
            <ac:spMk id="2" creationId="{5F153C03-D476-4275-9D4F-29B60347297D}"/>
          </ac:spMkLst>
        </pc:spChg>
        <pc:spChg chg="del">
          <ac:chgData name="Javier Cuadros Linde" userId="e526c470-a565-4dc2-af19-7701b0fbef92" providerId="ADAL" clId="{E1BFE074-A5CE-46A7-8583-66B7F19A7C63}" dt="2021-04-23T08:23:51.701" v="1" actId="478"/>
          <ac:spMkLst>
            <pc:docMk/>
            <pc:sldMk cId="3429836465" sldId="2086971144"/>
            <ac:spMk id="56" creationId="{0B7C5323-3F82-4C16-8B28-E9B70249B614}"/>
          </ac:spMkLst>
        </pc:spChg>
        <pc:grpChg chg="del">
          <ac:chgData name="Javier Cuadros Linde" userId="e526c470-a565-4dc2-af19-7701b0fbef92" providerId="ADAL" clId="{E1BFE074-A5CE-46A7-8583-66B7F19A7C63}" dt="2021-04-23T08:23:51.701" v="1" actId="478"/>
          <ac:grpSpMkLst>
            <pc:docMk/>
            <pc:sldMk cId="3429836465" sldId="2086971144"/>
            <ac:grpSpMk id="48" creationId="{DC528C26-5D6B-46D7-9D1B-CFBC37D02B44}"/>
          </ac:grpSpMkLst>
        </pc:grpChg>
        <pc:grpChg chg="del">
          <ac:chgData name="Javier Cuadros Linde" userId="e526c470-a565-4dc2-af19-7701b0fbef92" providerId="ADAL" clId="{E1BFE074-A5CE-46A7-8583-66B7F19A7C63}" dt="2021-04-23T08:23:51.701" v="1" actId="478"/>
          <ac:grpSpMkLst>
            <pc:docMk/>
            <pc:sldMk cId="3429836465" sldId="2086971144"/>
            <ac:grpSpMk id="52" creationId="{76218CC3-12DB-40E2-B274-C79EAA0AD7CD}"/>
          </ac:grpSpMkLst>
        </pc:grpChg>
        <pc:picChg chg="del">
          <ac:chgData name="Javier Cuadros Linde" userId="e526c470-a565-4dc2-af19-7701b0fbef92" providerId="ADAL" clId="{E1BFE074-A5CE-46A7-8583-66B7F19A7C63}" dt="2021-04-23T08:23:49.411" v="0" actId="478"/>
          <ac:picMkLst>
            <pc:docMk/>
            <pc:sldMk cId="3429836465" sldId="2086971144"/>
            <ac:picMk id="4" creationId="{B8A5939A-8405-4FCF-BA10-6F3BE6E9E3E0}"/>
          </ac:picMkLst>
        </pc:picChg>
        <pc:picChg chg="add del mod">
          <ac:chgData name="Javier Cuadros Linde" userId="e526c470-a565-4dc2-af19-7701b0fbef92" providerId="ADAL" clId="{E1BFE074-A5CE-46A7-8583-66B7F19A7C63}" dt="2021-04-23T08:25:01.223" v="8" actId="478"/>
          <ac:picMkLst>
            <pc:docMk/>
            <pc:sldMk cId="3429836465" sldId="2086971144"/>
            <ac:picMk id="5" creationId="{080320F7-2D16-4189-BEC8-E7A5C7D08678}"/>
          </ac:picMkLst>
        </pc:picChg>
        <pc:picChg chg="add mod">
          <ac:chgData name="Javier Cuadros Linde" userId="e526c470-a565-4dc2-af19-7701b0fbef92" providerId="ADAL" clId="{E1BFE074-A5CE-46A7-8583-66B7F19A7C63}" dt="2021-04-23T12:30:39.454" v="325" actId="14826"/>
          <ac:picMkLst>
            <pc:docMk/>
            <pc:sldMk cId="3429836465" sldId="2086971144"/>
            <ac:picMk id="7" creationId="{E0D1B552-9396-4B1F-BB96-76A78C1C5A0C}"/>
          </ac:picMkLst>
        </pc:picChg>
      </pc:sldChg>
      <pc:sldChg chg="modSp">
        <pc:chgData name="Javier Cuadros Linde" userId="e526c470-a565-4dc2-af19-7701b0fbef92" providerId="ADAL" clId="{E1BFE074-A5CE-46A7-8583-66B7F19A7C63}" dt="2021-04-23T09:13:08.851" v="241"/>
        <pc:sldMkLst>
          <pc:docMk/>
          <pc:sldMk cId="3296657706" sldId="2086971145"/>
        </pc:sldMkLst>
        <pc:spChg chg="mod">
          <ac:chgData name="Javier Cuadros Linde" userId="e526c470-a565-4dc2-af19-7701b0fbef92" providerId="ADAL" clId="{E1BFE074-A5CE-46A7-8583-66B7F19A7C63}" dt="2021-04-23T09:13:08.851" v="241"/>
          <ac:spMkLst>
            <pc:docMk/>
            <pc:sldMk cId="3296657706" sldId="2086971145"/>
            <ac:spMk id="2" creationId="{4F865E97-42D6-452E-8694-5B129B3CBEE5}"/>
          </ac:spMkLst>
        </pc:spChg>
      </pc:sldChg>
      <pc:sldChg chg="addSp delSp modSp mod">
        <pc:chgData name="Javier Cuadros Linde" userId="e526c470-a565-4dc2-af19-7701b0fbef92" providerId="ADAL" clId="{E1BFE074-A5CE-46A7-8583-66B7F19A7C63}" dt="2021-04-23T11:16:08.799" v="271" actId="20577"/>
        <pc:sldMkLst>
          <pc:docMk/>
          <pc:sldMk cId="1118548405" sldId="2086971146"/>
        </pc:sldMkLst>
        <pc:spChg chg="mod">
          <ac:chgData name="Javier Cuadros Linde" userId="e526c470-a565-4dc2-af19-7701b0fbef92" providerId="ADAL" clId="{E1BFE074-A5CE-46A7-8583-66B7F19A7C63}" dt="2021-04-23T11:16:08.799" v="271" actId="20577"/>
          <ac:spMkLst>
            <pc:docMk/>
            <pc:sldMk cId="1118548405" sldId="2086971146"/>
            <ac:spMk id="2" creationId="{B4E1D043-14EA-4A1C-9836-40769E6DE7C2}"/>
          </ac:spMkLst>
        </pc:spChg>
        <pc:spChg chg="mod">
          <ac:chgData name="Javier Cuadros Linde" userId="e526c470-a565-4dc2-af19-7701b0fbef92" providerId="ADAL" clId="{E1BFE074-A5CE-46A7-8583-66B7F19A7C63}" dt="2021-04-23T09:08:50.492" v="162" actId="20577"/>
          <ac:spMkLst>
            <pc:docMk/>
            <pc:sldMk cId="1118548405" sldId="2086971146"/>
            <ac:spMk id="3" creationId="{C193CE06-A7B5-4284-AE1B-C888A17129F8}"/>
          </ac:spMkLst>
        </pc:spChg>
        <pc:picChg chg="add mod">
          <ac:chgData name="Javier Cuadros Linde" userId="e526c470-a565-4dc2-af19-7701b0fbef92" providerId="ADAL" clId="{E1BFE074-A5CE-46A7-8583-66B7F19A7C63}" dt="2021-04-23T09:07:48.592" v="20" actId="1076"/>
          <ac:picMkLst>
            <pc:docMk/>
            <pc:sldMk cId="1118548405" sldId="2086971146"/>
            <ac:picMk id="5" creationId="{2BAEDEDD-4BDC-41FC-8E13-6E9750C3288E}"/>
          </ac:picMkLst>
        </pc:picChg>
        <pc:picChg chg="del">
          <ac:chgData name="Javier Cuadros Linde" userId="e526c470-a565-4dc2-af19-7701b0fbef92" providerId="ADAL" clId="{E1BFE074-A5CE-46A7-8583-66B7F19A7C63}" dt="2021-04-23T09:07:34.738" v="13" actId="478"/>
          <ac:picMkLst>
            <pc:docMk/>
            <pc:sldMk cId="1118548405" sldId="2086971146"/>
            <ac:picMk id="6" creationId="{35380B22-BA40-4C1A-A2C4-D0A1681CD952}"/>
          </ac:picMkLst>
        </pc:picChg>
      </pc:sldChg>
    </pc:docChg>
  </pc:docChgLst>
  <pc:docChgLst>
    <pc:chgData name="Javier Cuadros Linde" userId="e526c470-a565-4dc2-af19-7701b0fbef92" providerId="ADAL" clId="{6A70211C-2989-47A5-9EE6-146C485DCBC8}"/>
    <pc:docChg chg="undo custSel modSld">
      <pc:chgData name="Javier Cuadros Linde" userId="e526c470-a565-4dc2-af19-7701b0fbef92" providerId="ADAL" clId="{6A70211C-2989-47A5-9EE6-146C485DCBC8}" dt="2021-04-23T07:07:28.668" v="1620" actId="20577"/>
      <pc:docMkLst>
        <pc:docMk/>
      </pc:docMkLst>
      <pc:sldChg chg="modSp mod">
        <pc:chgData name="Javier Cuadros Linde" userId="e526c470-a565-4dc2-af19-7701b0fbef92" providerId="ADAL" clId="{6A70211C-2989-47A5-9EE6-146C485DCBC8}" dt="2021-04-14T12:23:50.709" v="461" actId="20577"/>
        <pc:sldMkLst>
          <pc:docMk/>
          <pc:sldMk cId="3044497159" sldId="1245026692"/>
        </pc:sldMkLst>
        <pc:spChg chg="mod">
          <ac:chgData name="Javier Cuadros Linde" userId="e526c470-a565-4dc2-af19-7701b0fbef92" providerId="ADAL" clId="{6A70211C-2989-47A5-9EE6-146C485DCBC8}" dt="2021-04-14T12:23:50.709" v="461" actId="20577"/>
          <ac:spMkLst>
            <pc:docMk/>
            <pc:sldMk cId="3044497159" sldId="1245026692"/>
            <ac:spMk id="3" creationId="{FD0B51E2-EBF7-4954-AA8D-30F335925A7B}"/>
          </ac:spMkLst>
        </pc:spChg>
        <pc:spChg chg="mod">
          <ac:chgData name="Javier Cuadros Linde" userId="e526c470-a565-4dc2-af19-7701b0fbef92" providerId="ADAL" clId="{6A70211C-2989-47A5-9EE6-146C485DCBC8}" dt="2021-04-14T12:16:09.407" v="42" actId="20577"/>
          <ac:spMkLst>
            <pc:docMk/>
            <pc:sldMk cId="3044497159" sldId="1245026692"/>
            <ac:spMk id="4" creationId="{4DFA0E40-BCA9-40AD-993F-A0E8D92ED9B1}"/>
          </ac:spMkLst>
        </pc:spChg>
        <pc:spChg chg="mod">
          <ac:chgData name="Javier Cuadros Linde" userId="e526c470-a565-4dc2-af19-7701b0fbef92" providerId="ADAL" clId="{6A70211C-2989-47A5-9EE6-146C485DCBC8}" dt="2021-04-14T12:16:15.281" v="46" actId="20577"/>
          <ac:spMkLst>
            <pc:docMk/>
            <pc:sldMk cId="3044497159" sldId="1245026692"/>
            <ac:spMk id="5" creationId="{26C66F8C-2CE2-4404-BF42-9B88664C50ED}"/>
          </ac:spMkLst>
        </pc:spChg>
      </pc:sldChg>
      <pc:sldChg chg="modSp mod">
        <pc:chgData name="Javier Cuadros Linde" userId="e526c470-a565-4dc2-af19-7701b0fbef92" providerId="ADAL" clId="{6A70211C-2989-47A5-9EE6-146C485DCBC8}" dt="2021-04-23T07:05:27.013" v="1588" actId="20577"/>
        <pc:sldMkLst>
          <pc:docMk/>
          <pc:sldMk cId="437602464" sldId="2086971143"/>
        </pc:sldMkLst>
        <pc:spChg chg="mod">
          <ac:chgData name="Javier Cuadros Linde" userId="e526c470-a565-4dc2-af19-7701b0fbef92" providerId="ADAL" clId="{6A70211C-2989-47A5-9EE6-146C485DCBC8}" dt="2021-04-14T12:23:52.652" v="463" actId="20577"/>
          <ac:spMkLst>
            <pc:docMk/>
            <pc:sldMk cId="437602464" sldId="2086971143"/>
            <ac:spMk id="2" creationId="{CAE03365-E104-4242-81C9-7A85AB5CD77B}"/>
          </ac:spMkLst>
        </pc:spChg>
        <pc:spChg chg="mod">
          <ac:chgData name="Javier Cuadros Linde" userId="e526c470-a565-4dc2-af19-7701b0fbef92" providerId="ADAL" clId="{6A70211C-2989-47A5-9EE6-146C485DCBC8}" dt="2021-04-23T07:05:27.013" v="1588" actId="20577"/>
          <ac:spMkLst>
            <pc:docMk/>
            <pc:sldMk cId="437602464" sldId="2086971143"/>
            <ac:spMk id="3" creationId="{D0293E11-2158-4736-91E7-FDBF648DC575}"/>
          </ac:spMkLst>
        </pc:spChg>
      </pc:sldChg>
      <pc:sldChg chg="modSp mod">
        <pc:chgData name="Javier Cuadros Linde" userId="e526c470-a565-4dc2-af19-7701b0fbef92" providerId="ADAL" clId="{6A70211C-2989-47A5-9EE6-146C485DCBC8}" dt="2021-04-23T07:07:28.668" v="1620" actId="20577"/>
        <pc:sldMkLst>
          <pc:docMk/>
          <pc:sldMk cId="3296657706" sldId="2086971145"/>
        </pc:sldMkLst>
        <pc:spChg chg="mod">
          <ac:chgData name="Javier Cuadros Linde" userId="e526c470-a565-4dc2-af19-7701b0fbef92" providerId="ADAL" clId="{6A70211C-2989-47A5-9EE6-146C485DCBC8}" dt="2021-04-23T07:07:14.354" v="1609" actId="20577"/>
          <ac:spMkLst>
            <pc:docMk/>
            <pc:sldMk cId="3296657706" sldId="2086971145"/>
            <ac:spMk id="2" creationId="{4F865E97-42D6-452E-8694-5B129B3CBEE5}"/>
          </ac:spMkLst>
        </pc:spChg>
        <pc:spChg chg="mod">
          <ac:chgData name="Javier Cuadros Linde" userId="e526c470-a565-4dc2-af19-7701b0fbef92" providerId="ADAL" clId="{6A70211C-2989-47A5-9EE6-146C485DCBC8}" dt="2021-04-23T07:07:28.668" v="1620" actId="20577"/>
          <ac:spMkLst>
            <pc:docMk/>
            <pc:sldMk cId="3296657706" sldId="2086971145"/>
            <ac:spMk id="3" creationId="{EE2AE341-5E21-43A5-8F8B-6997CF48CC0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402700" y="9129458"/>
            <a:ext cx="1735707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/>
              <a:pPr algn="l"/>
              <a:t>4/23/2021 2:30:19 PM</a:t>
            </a:fld>
            <a:endParaRPr lang="en-US" sz="900"/>
          </a:p>
        </p:txBody>
      </p:sp>
      <p:sp>
        <p:nvSpPr>
          <p:cNvPr id="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604893" y="9129458"/>
            <a:ext cx="3797807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cap="all"/>
              <a:t>Company secret, </a:t>
            </a:r>
            <a:r>
              <a:rPr lang="en-US" sz="900"/>
              <a:t>© NXP</a:t>
            </a:r>
          </a:p>
        </p:txBody>
      </p:sp>
      <p:sp>
        <p:nvSpPr>
          <p:cNvPr id="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02864" y="9129458"/>
            <a:ext cx="416205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/>
              <a:pPr/>
              <a:t>‹#›</a:t>
            </a:fld>
            <a:endParaRPr lang="en-US" sz="10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5DF62A2-B88F-49F8-A751-50E7D3DAFD8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0161" y="9112197"/>
            <a:ext cx="544449" cy="29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19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8E4FAC5F-76F7-40D3-AA51-EA65E10A569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402700" y="9129458"/>
            <a:ext cx="1735707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/>
              <a:pPr algn="l"/>
              <a:t>4/23/2021 2:30:19 PM</a:t>
            </a:fld>
            <a:endParaRPr lang="en-US" sz="900"/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0AB81111-36A1-4E45-8B18-91185E45085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04893" y="9129458"/>
            <a:ext cx="3797807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cap="all"/>
              <a:t>Company secret, </a:t>
            </a:r>
            <a:r>
              <a:rPr lang="en-US" sz="900"/>
              <a:t>© NXP</a:t>
            </a: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5FD1D2C5-F9B4-4C5C-A9CA-DFB0297712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02864" y="9129458"/>
            <a:ext cx="416205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/>
              <a:pPr/>
              <a:t>‹#›</a:t>
            </a:fld>
            <a:endParaRPr lang="en-US" sz="100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1809317-F392-44E2-A9BB-5034570B2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0161" y="9112197"/>
            <a:ext cx="544449" cy="29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022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A579D-3553-4F33-9067-7E7231905C3B}" type="slidenum">
              <a:rPr lang="en-US" sz="1000" smtClean="0"/>
              <a:pPr/>
              <a:t>2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66074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6" descr="A large building&#10;&#10;Description automatically generated">
            <a:extLst>
              <a:ext uri="{FF2B5EF4-FFF2-40B4-BE49-F238E27FC236}">
                <a16:creationId xmlns:a16="http://schemas.microsoft.com/office/drawing/2014/main" id="{F367A7A6-D723-40BB-A3B1-7662B43D6B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80049" y="71563"/>
            <a:ext cx="4810031" cy="6786437"/>
          </a:xfrm>
          <a:prstGeom prst="rect">
            <a:avLst/>
          </a:prstGeom>
        </p:spPr>
      </p:pic>
      <p:sp>
        <p:nvSpPr>
          <p:cNvPr id="90" name="Text Placeholder 89"/>
          <p:cNvSpPr>
            <a:spLocks noGrp="1"/>
          </p:cNvSpPr>
          <p:nvPr>
            <p:ph type="body" sz="quarter" idx="12" hasCustomPrompt="1"/>
          </p:nvPr>
        </p:nvSpPr>
        <p:spPr>
          <a:xfrm>
            <a:off x="625287" y="4210334"/>
            <a:ext cx="6174317" cy="399042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Arial" charset="0"/>
              <a:buNone/>
              <a:defRPr lang="en-US" sz="1400" b="1" kern="1200" cap="all" spc="30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marL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Arial" charset="0"/>
              <a:buNone/>
            </a:pPr>
            <a:r>
              <a:rPr lang="en-US"/>
              <a:t>month 2020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625287" y="3497623"/>
            <a:ext cx="6174317" cy="809562"/>
          </a:xfrm>
          <a:prstGeom prst="rect">
            <a:avLst/>
          </a:prstGeom>
          <a:ln w="25400" algn="ctr"/>
          <a:effectLst/>
        </p:spPr>
        <p:txBody>
          <a:bodyPr tIns="0" bIns="91440" anchor="b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Font typeface="Arial" charset="0"/>
              <a:buNone/>
              <a:defRPr lang="en-US" sz="1800" b="0" kern="1200" cap="none" spc="5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First name Last name</a:t>
            </a:r>
          </a:p>
          <a:p>
            <a:pPr lvl="0"/>
            <a:r>
              <a:rPr lang="en-US"/>
              <a:t>Official title goes here</a:t>
            </a:r>
          </a:p>
        </p:txBody>
      </p:sp>
      <p:sp>
        <p:nvSpPr>
          <p:cNvPr id="28" name="Rectangle 182"/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625287" y="427838"/>
            <a:ext cx="6165127" cy="2961111"/>
          </a:xfrm>
          <a:prstGeom prst="rect">
            <a:avLst/>
          </a:prstGeom>
          <a:ln w="25400"/>
          <a:effectLst/>
        </p:spPr>
        <p:txBody>
          <a:bodyPr tIns="91440" bIns="91440" anchor="b"/>
          <a:lstStyle>
            <a:lvl1pPr algn="l">
              <a:lnSpc>
                <a:spcPts val="5500"/>
              </a:lnSpc>
              <a:spcBef>
                <a:spcPts val="0"/>
              </a:spcBef>
              <a:defRPr lang="en-US" sz="4900" b="0" kern="1200" cap="all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Title Goes Here Second Line</a:t>
            </a:r>
            <a:br>
              <a:rPr lang="en-US"/>
            </a:br>
            <a:r>
              <a:rPr lang="en-US"/>
              <a:t>Third 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06E3A-77E8-4336-8E69-F834D6840692}"/>
              </a:ext>
            </a:extLst>
          </p:cNvPr>
          <p:cNvSpPr txBox="1"/>
          <p:nvPr userDrawn="1"/>
        </p:nvSpPr>
        <p:spPr>
          <a:xfrm>
            <a:off x="625287" y="5986814"/>
            <a:ext cx="6587542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Confidential &amp; proprietary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DB26A35-77F5-445D-B6D8-5AC2F84354FB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3AA52E7-FC36-4ED4-867F-157B0BCEBEAA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ED8626D-4DCA-4D23-8BF4-1806FF2B3D4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456C9DC-AC7B-4A0E-8C19-8B43D714AD24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DA97BB-3B9D-475D-90A5-85DF0ACEA7DB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39B465D-2073-45C5-B64A-4C84B0F0C14A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0479C9BD-7253-4516-B9AE-7AD2D6588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614" t="23225" r="5073" b="21217"/>
          <a:stretch/>
        </p:blipFill>
        <p:spPr>
          <a:xfrm>
            <a:off x="619242" y="5157865"/>
            <a:ext cx="5280626" cy="72027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06C25F4-61A1-429C-96A6-EF43EBB0D205}"/>
              </a:ext>
            </a:extLst>
          </p:cNvPr>
          <p:cNvSpPr txBox="1"/>
          <p:nvPr userDrawn="1"/>
        </p:nvSpPr>
        <p:spPr>
          <a:xfrm>
            <a:off x="625287" y="6281012"/>
            <a:ext cx="5470713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650" b="0" i="0" cap="all" spc="50" baseline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  <p:sp>
        <p:nvSpPr>
          <p:cNvPr id="16" name="Picture Placeholder 76">
            <a:extLst>
              <a:ext uri="{FF2B5EF4-FFF2-40B4-BE49-F238E27FC236}">
                <a16:creationId xmlns:a16="http://schemas.microsoft.com/office/drawing/2014/main" id="{AD9AA4A3-D63C-4BE7-8E98-E58FD927EAC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80049" y="71563"/>
            <a:ext cx="4810031" cy="6786437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Place Picture</a:t>
            </a:r>
          </a:p>
        </p:txBody>
      </p:sp>
    </p:spTree>
    <p:extLst>
      <p:ext uri="{BB962C8B-B14F-4D97-AF65-F5344CB8AC3E}">
        <p14:creationId xmlns:p14="http://schemas.microsoft.com/office/powerpoint/2010/main" val="74383880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94775" y="414064"/>
            <a:ext cx="11454325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221375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29380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94775" y="41406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394775" y="1153266"/>
            <a:ext cx="5847277" cy="4667249"/>
          </a:xfrm>
        </p:spPr>
        <p:txBody>
          <a:bodyPr/>
          <a:lstStyle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242052" y="1153266"/>
            <a:ext cx="5847277" cy="4667249"/>
          </a:xfrm>
        </p:spPr>
        <p:txBody>
          <a:bodyPr/>
          <a:lstStyle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12144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ud, Imag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500039" y="431801"/>
            <a:ext cx="4884679" cy="583934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Insert Picture</a:t>
            </a:r>
          </a:p>
        </p:txBody>
      </p:sp>
      <p:sp>
        <p:nvSpPr>
          <p:cNvPr id="5" name="Rectangle 226">
            <a:extLst>
              <a:ext uri="{FF2B5EF4-FFF2-40B4-BE49-F238E27FC236}">
                <a16:creationId xmlns:a16="http://schemas.microsoft.com/office/drawing/2014/main" id="{6D349D80-209D-4869-B663-DDBD96A271B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732890" y="431801"/>
            <a:ext cx="6188603" cy="13751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sz="3200" b="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rtl="0" fontAlgn="base">
              <a:lnSpc>
                <a:spcPct val="100000"/>
              </a:lnSpc>
              <a:spcBef>
                <a:spcPts val="1200"/>
              </a:spcBef>
              <a:spcAft>
                <a:spcPts val="75"/>
              </a:spcAft>
              <a:buClrTx/>
              <a:buSzPct val="80000"/>
              <a:buFontTx/>
              <a:buNone/>
            </a:pPr>
            <a:r>
              <a:rPr lang="en-US"/>
              <a:t>Title Goes Here</a:t>
            </a:r>
            <a:br>
              <a:rPr lang="en-US"/>
            </a:br>
            <a:r>
              <a:rPr lang="en-US"/>
              <a:t>Second Line Title Here</a:t>
            </a:r>
          </a:p>
        </p:txBody>
      </p:sp>
      <p:sp>
        <p:nvSpPr>
          <p:cNvPr id="6" name="Text Placeholder 45">
            <a:extLst>
              <a:ext uri="{FF2B5EF4-FFF2-40B4-BE49-F238E27FC236}">
                <a16:creationId xmlns:a16="http://schemas.microsoft.com/office/drawing/2014/main" id="{F467A178-3F40-46AE-B142-7537AEFA63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32888" y="1958337"/>
            <a:ext cx="6188603" cy="4312810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029723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 userDrawn="1"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 userDrawn="1"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Goes Here</a:t>
            </a:r>
            <a:br>
              <a:rPr lang="en-US"/>
            </a:br>
            <a:r>
              <a:rPr lang="en-US"/>
              <a:t>Second Line Title</a:t>
            </a:r>
            <a:br>
              <a:rPr lang="en-US"/>
            </a:br>
            <a:r>
              <a:rPr lang="en-US"/>
              <a:t>Third Line Title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 userDrawn="1"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 userDrawn="1"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&amp; proprietary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19428A6-B4EA-426C-B5D6-7BF8255D0379}"/>
              </a:ext>
            </a:extLst>
          </p:cNvPr>
          <p:cNvGrpSpPr/>
          <p:nvPr userDrawn="1"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4B1F641-A39F-419C-B874-36E8B4C70292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43CEE6-1108-4EA9-99ED-44930E6EC07C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A6895F3-7204-48FF-A4F3-F08AE082612C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99838EC-325A-4D0A-BA69-5EBCA1E4E224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4AB4C98-DF4F-4361-A999-30FBA0566D0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E5D1333-9BCA-4D99-8B74-A5FD0A4B9B51}"/>
              </a:ext>
            </a:extLst>
          </p:cNvPr>
          <p:cNvSpPr/>
          <p:nvPr userDrawn="1"/>
        </p:nvSpPr>
        <p:spPr>
          <a:xfrm>
            <a:off x="10163174" y="0"/>
            <a:ext cx="2028826" cy="6858000"/>
          </a:xfrm>
          <a:prstGeom prst="rect">
            <a:avLst/>
          </a:prstGeom>
          <a:solidFill>
            <a:srgbClr val="50A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9203C931-D801-4035-A8B2-0085615AC4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2FB6ECD-AD16-4595-BDE1-ED612F049B15}"/>
              </a:ext>
            </a:extLst>
          </p:cNvPr>
          <p:cNvSpPr/>
          <p:nvPr userDrawn="1"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229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2870034E-F8DD-48DC-A066-E5AC17824E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46" y="5043977"/>
            <a:ext cx="5592432" cy="122626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9D6C17E-6427-4E15-BF87-030DEB8EE579}"/>
              </a:ext>
            </a:extLst>
          </p:cNvPr>
          <p:cNvSpPr txBox="1"/>
          <p:nvPr userDrawn="1"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</p:spTree>
    <p:extLst>
      <p:ext uri="{BB962C8B-B14F-4D97-AF65-F5344CB8AC3E}">
        <p14:creationId xmlns:p14="http://schemas.microsoft.com/office/powerpoint/2010/main" val="114775440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 userDrawn="1"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 userDrawn="1"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C66DA4-3842-41AB-A413-DA2CAB207332}"/>
              </a:ext>
            </a:extLst>
          </p:cNvPr>
          <p:cNvSpPr txBox="1"/>
          <p:nvPr userDrawn="1"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 userDrawn="1"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 userDrawn="1"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&amp; proprietary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5DCA3A-3479-4CA4-B85C-C27090ADD0B2}"/>
              </a:ext>
            </a:extLst>
          </p:cNvPr>
          <p:cNvSpPr/>
          <p:nvPr userDrawn="1"/>
        </p:nvSpPr>
        <p:spPr>
          <a:xfrm>
            <a:off x="10163174" y="0"/>
            <a:ext cx="2028826" cy="6857999"/>
          </a:xfrm>
          <a:prstGeom prst="rect">
            <a:avLst/>
          </a:prstGeom>
          <a:solidFill>
            <a:srgbClr val="98B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5A7B107C-1960-4D18-8903-018BBE08D6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ADADDD7-27DF-4F1B-AF83-2336CE552FBC}"/>
              </a:ext>
            </a:extLst>
          </p:cNvPr>
          <p:cNvSpPr/>
          <p:nvPr userDrawn="1"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7F9B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5C90563-5E31-4BB6-A451-C74BBA9E27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46" y="5043977"/>
            <a:ext cx="5592432" cy="1226264"/>
          </a:xfrm>
          <a:prstGeom prst="rect">
            <a:avLst/>
          </a:prstGeom>
        </p:spPr>
      </p:pic>
      <p:sp>
        <p:nvSpPr>
          <p:cNvPr id="20" name="Rectangle 226">
            <a:extLst>
              <a:ext uri="{FF2B5EF4-FFF2-40B4-BE49-F238E27FC236}">
                <a16:creationId xmlns:a16="http://schemas.microsoft.com/office/drawing/2014/main" id="{B20325F3-D3B7-4667-B443-7A5E875CEFF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Goes Here</a:t>
            </a:r>
            <a:br>
              <a:rPr lang="en-US"/>
            </a:br>
            <a:r>
              <a:rPr lang="en-US"/>
              <a:t>Second Line Title</a:t>
            </a:r>
            <a:br>
              <a:rPr lang="en-US"/>
            </a:br>
            <a:r>
              <a:rPr lang="en-US"/>
              <a:t>Third Line Title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A50CE8-C42A-40BE-B8BE-DD6BA74EC96D}"/>
              </a:ext>
            </a:extLst>
          </p:cNvPr>
          <p:cNvGrpSpPr/>
          <p:nvPr userDrawn="1"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079EEBE-0AA2-4B9F-8CA5-4EF66EBBF8CE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652E4ED-5154-481E-9CD9-E54F58D898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7FA421C-F569-4674-A016-EEEC0F3E71CF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098BED1-31EA-40EC-979E-CC6D43308799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A82CE24-80C3-4E10-AE08-C8E299AD93A9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166627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 userDrawn="1"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 userDrawn="1"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 userDrawn="1"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 userDrawn="1"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&amp; proprietary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639A3C-5B99-4F0B-8C96-2711DE232E7A}"/>
              </a:ext>
            </a:extLst>
          </p:cNvPr>
          <p:cNvSpPr/>
          <p:nvPr userDrawn="1"/>
        </p:nvSpPr>
        <p:spPr>
          <a:xfrm>
            <a:off x="10163174" y="0"/>
            <a:ext cx="2028826" cy="6857999"/>
          </a:xfrm>
          <a:prstGeom prst="rect">
            <a:avLst/>
          </a:prstGeom>
          <a:solidFill>
            <a:srgbClr val="FF9B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B081DA00-9A65-4F43-BEC9-5D54EC6101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EA282F3-18EF-46C0-BE23-00B6F460489B}"/>
              </a:ext>
            </a:extLst>
          </p:cNvPr>
          <p:cNvSpPr/>
          <p:nvPr userDrawn="1"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E68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D536963C-3E89-44A3-8B67-93A64F4E3DA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46" y="5043977"/>
            <a:ext cx="5592432" cy="12262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AE8EA48-8A72-4DFF-8F74-E81BDBAEF43A}"/>
              </a:ext>
            </a:extLst>
          </p:cNvPr>
          <p:cNvSpPr txBox="1"/>
          <p:nvPr userDrawn="1"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  <p:sp>
        <p:nvSpPr>
          <p:cNvPr id="21" name="Rectangle 226">
            <a:extLst>
              <a:ext uri="{FF2B5EF4-FFF2-40B4-BE49-F238E27FC236}">
                <a16:creationId xmlns:a16="http://schemas.microsoft.com/office/drawing/2014/main" id="{9DDFC051-4C35-4AC2-A3C2-87EF3BE5ACC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Goes Here</a:t>
            </a:r>
            <a:br>
              <a:rPr lang="en-US"/>
            </a:br>
            <a:r>
              <a:rPr lang="en-US"/>
              <a:t>Second Line Title</a:t>
            </a:r>
            <a:br>
              <a:rPr lang="en-US"/>
            </a:br>
            <a:r>
              <a:rPr lang="en-US"/>
              <a:t>Third Line Title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734B508-19CE-4E96-99FC-3DE740789F3D}"/>
              </a:ext>
            </a:extLst>
          </p:cNvPr>
          <p:cNvGrpSpPr/>
          <p:nvPr userDrawn="1"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7E3FE20-D5A7-49D4-9FC3-1C51497B1D95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4BBDC35-DA26-42D8-B8AD-9BA7AB4CB70C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C061553-8252-4DB2-8E43-E8D8704C9A75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1ECAB66-D623-4D2F-8EF9-FF10CEF71088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960A1F-C2ED-40E3-8DD3-DC97CF1E1CAB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910403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0237C8-2858-4F58-9A6E-943C9BB01FD7}"/>
              </a:ext>
            </a:extLst>
          </p:cNvPr>
          <p:cNvSpPr/>
          <p:nvPr userDrawn="1"/>
        </p:nvSpPr>
        <p:spPr>
          <a:xfrm>
            <a:off x="1" y="6393976"/>
            <a:ext cx="6540502" cy="464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92777" y="847324"/>
            <a:ext cx="5408822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3800" b="0" cap="none" spc="8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Overview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6292777" y="1564008"/>
            <a:ext cx="5408822" cy="4450312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A404A0-DE4F-4032-9EB6-F1C15C0013D9}"/>
              </a:ext>
            </a:extLst>
          </p:cNvPr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687CCD6-77A7-4EDA-B0EA-BCFF0F37CB5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02358"/>
            <a:ext cx="5651500" cy="675564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Insert Picture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9592BF5-56C6-474C-847B-897B8E614039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B77A332-2681-424E-914E-38EF395A89F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DD0F06F-FF3A-40D8-936B-ACC6550773BC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A46F28F-C70B-4C64-8CB9-908813C2F1C3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7AAEB77-B772-4A6C-9DD9-23576C27047E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7E5184C-2695-40CD-BD78-4121E76C5151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729306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D3316-8C03-4E14-A26A-B573F6170B51}"/>
              </a:ext>
            </a:extLst>
          </p:cNvPr>
          <p:cNvSpPr/>
          <p:nvPr userDrawn="1"/>
        </p:nvSpPr>
        <p:spPr>
          <a:xfrm>
            <a:off x="1" y="6393976"/>
            <a:ext cx="6540502" cy="464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74413" y="525439"/>
            <a:ext cx="5847080" cy="13751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sz="3200" b="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rtl="0" fontAlgn="base">
              <a:lnSpc>
                <a:spcPct val="100000"/>
              </a:lnSpc>
              <a:spcBef>
                <a:spcPts val="1200"/>
              </a:spcBef>
              <a:spcAft>
                <a:spcPts val="75"/>
              </a:spcAft>
              <a:buClrTx/>
              <a:buSzPct val="80000"/>
              <a:buFontTx/>
              <a:buNone/>
            </a:pPr>
            <a:r>
              <a:rPr lang="en-US"/>
              <a:t>Title Goes Here</a:t>
            </a:r>
            <a:br>
              <a:rPr lang="en-US"/>
            </a:br>
            <a:r>
              <a:rPr lang="en-US"/>
              <a:t>Second Line Title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6074411" y="2051975"/>
            <a:ext cx="5847080" cy="4273762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11CAFD9-C949-4672-8099-280A9D3A4A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02358"/>
            <a:ext cx="5651500" cy="675564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Insert Picture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143B65-FAC5-4D31-9319-78DB1093D45C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3F77FA-B6E2-422A-A9CA-B7D9CD063394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0A4F3DD-51AF-4E21-AF3F-235370EFB9DD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DD84D32-7C7C-420C-88C2-251264F588C4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32946DA-2B91-4542-A1A4-EEA43900A0DA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A99CD9-05CA-4AC9-8CB5-B8AAB07C7B0A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15520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D3316-8C03-4E14-A26A-B573F6170B51}"/>
              </a:ext>
            </a:extLst>
          </p:cNvPr>
          <p:cNvSpPr/>
          <p:nvPr userDrawn="1"/>
        </p:nvSpPr>
        <p:spPr>
          <a:xfrm>
            <a:off x="1" y="6393976"/>
            <a:ext cx="6540502" cy="464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5799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470848" y="964060"/>
            <a:ext cx="4749421" cy="4450312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FontTx/>
              <a:buNone/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9863" indent="0">
              <a:spcBef>
                <a:spcPts val="1200"/>
              </a:spcBef>
              <a:buFontTx/>
              <a:buNone/>
              <a:defRPr/>
            </a:lvl2pPr>
            <a:lvl3pPr marL="341312" indent="0">
              <a:spcBef>
                <a:spcPts val="1200"/>
              </a:spcBef>
              <a:buFontTx/>
              <a:buNone/>
              <a:defRPr/>
            </a:lvl3pPr>
            <a:lvl4pPr marL="511175" indent="0">
              <a:spcBef>
                <a:spcPts val="1200"/>
              </a:spcBef>
              <a:buFontTx/>
              <a:buNone/>
              <a:defRPr/>
            </a:lvl4pPr>
            <a:lvl5pPr marL="688975" indent="0">
              <a:spcBef>
                <a:spcPts val="1200"/>
              </a:spcBef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F9C1B87-6A8D-4C64-83AE-14D387F7CF23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EF9623-B990-4FC5-B3AF-ABCC21E73ED3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6F548F-1A42-4C2C-94CE-E08BCCAF458E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DD7377-0B81-4391-AF3B-45468D1DB841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72F4AB-7E8B-4283-9E7D-D13FB39EF1D1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82FAF1A-055B-442A-B4D3-7551731C83F3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517166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utomotive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4" descr="A passenger seat of a car&#10;&#10;Description automatically generated">
            <a:extLst>
              <a:ext uri="{FF2B5EF4-FFF2-40B4-BE49-F238E27FC236}">
                <a16:creationId xmlns:a16="http://schemas.microsoft.com/office/drawing/2014/main" id="{1D45FBBC-207E-4D58-85BF-A85644E74A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Large headline or statement goes here. Lorem ipsum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3A222D-2665-49C2-A352-41261E92E261}"/>
              </a:ext>
            </a:extLst>
          </p:cNvPr>
          <p:cNvSpPr/>
          <p:nvPr userDrawn="1"/>
        </p:nvSpPr>
        <p:spPr>
          <a:xfrm rot="10800000">
            <a:off x="-1" y="79514"/>
            <a:ext cx="4560213" cy="5653376"/>
          </a:xfrm>
          <a:prstGeom prst="rect">
            <a:avLst/>
          </a:prstGeom>
          <a:gradFill flip="none" rotWithShape="1">
            <a:gsLst>
              <a:gs pos="3000">
                <a:schemeClr val="accent4">
                  <a:alpha val="27000"/>
                </a:schemeClr>
              </a:gs>
              <a:gs pos="50000">
                <a:schemeClr val="accent4">
                  <a:alpha val="0"/>
                </a:schemeClr>
              </a:gs>
              <a:gs pos="100000">
                <a:schemeClr val="accent4">
                  <a:lumMod val="20000"/>
                  <a:lumOff val="80000"/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DB60511C-2A65-4F06-8213-A97675390082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2A4D78-1073-4D7F-BFFB-2D6120677F74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&amp; proprietary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581FCDD-ACE7-4426-A971-5FCA0CCF78B9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B9C456B0-4A5D-4885-994C-95243A7A3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E162F602-55E8-4B3D-A11C-2027D56E9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51D5D649-9376-48D5-8D91-4D2DDEB0E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C1F632B-6197-496B-9EEA-C4840363A8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5006E74E-CDF9-4696-8BB6-B1B2F10B7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2146465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D3316-8C03-4E14-A26A-B573F6170B51}"/>
              </a:ext>
            </a:extLst>
          </p:cNvPr>
          <p:cNvSpPr/>
          <p:nvPr userDrawn="1"/>
        </p:nvSpPr>
        <p:spPr>
          <a:xfrm>
            <a:off x="1" y="6393976"/>
            <a:ext cx="6540502" cy="464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5799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081D92BB-6197-48EF-BA05-DDD2BA2B9E4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2" y="0"/>
            <a:ext cx="5651500" cy="68580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6500173" y="964060"/>
            <a:ext cx="4749421" cy="4450312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FontTx/>
              <a:buNone/>
              <a:defRPr sz="3500" spc="-5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9863" indent="0">
              <a:spcBef>
                <a:spcPts val="1200"/>
              </a:spcBef>
              <a:buFontTx/>
              <a:buNone/>
              <a:defRPr/>
            </a:lvl2pPr>
            <a:lvl3pPr marL="341312" indent="0">
              <a:spcBef>
                <a:spcPts val="1200"/>
              </a:spcBef>
              <a:buFontTx/>
              <a:buNone/>
              <a:defRPr/>
            </a:lvl3pPr>
            <a:lvl4pPr marL="511175" indent="0">
              <a:spcBef>
                <a:spcPts val="1200"/>
              </a:spcBef>
              <a:buFontTx/>
              <a:buNone/>
              <a:defRPr/>
            </a:lvl4pPr>
            <a:lvl5pPr marL="688975" indent="0">
              <a:spcBef>
                <a:spcPts val="1200"/>
              </a:spcBef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715CE8-DC61-4625-93A9-A1F5375FC851}"/>
              </a:ext>
            </a:extLst>
          </p:cNvPr>
          <p:cNvGrpSpPr/>
          <p:nvPr userDrawn="1"/>
        </p:nvGrpSpPr>
        <p:grpSpPr>
          <a:xfrm>
            <a:off x="-1" y="0"/>
            <a:ext cx="1625601" cy="968188"/>
            <a:chOff x="-1" y="0"/>
            <a:chExt cx="1625601" cy="96818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C9EB642-7DB8-45FD-9AA9-C9EA2150DBAE}"/>
                </a:ext>
              </a:extLst>
            </p:cNvPr>
            <p:cNvSpPr/>
            <p:nvPr userDrawn="1"/>
          </p:nvSpPr>
          <p:spPr>
            <a:xfrm>
              <a:off x="-1" y="0"/>
              <a:ext cx="1625601" cy="9681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7928B11-A351-4EE0-921D-8A0AB984FC2E}"/>
                </a:ext>
              </a:extLst>
            </p:cNvPr>
            <p:cNvGrpSpPr/>
            <p:nvPr userDrawn="1"/>
          </p:nvGrpSpPr>
          <p:grpSpPr>
            <a:xfrm>
              <a:off x="257355" y="339115"/>
              <a:ext cx="1110888" cy="400142"/>
              <a:chOff x="271463" y="2852738"/>
              <a:chExt cx="3190876" cy="1149350"/>
            </a:xfrm>
          </p:grpSpPr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1103384B-A598-405D-87FA-9D8C8B12D1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4FF5DCD9-1BC5-4A23-8D5E-7B11F95B4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54E5F210-0A6D-41EF-93F7-FA2BADBD28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CB379B5E-FCB3-478F-B41C-B42589DCE2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36087794-F156-47C4-951A-F92C6B444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4ACD430-9C72-4B6A-B10A-943F02048CDE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BF04E46-E2BA-4BD2-84A0-F679AAF5F474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7B0136C-860D-47DF-962F-5249914E9CAD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6A236E7-78E4-4C63-BF5E-44FD09CB7200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09FD2CF-0A88-4CC0-9792-A1832D08536B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5AB9414-4DBB-4193-85F6-FF73EE339171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825503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D92789B-ABF7-49F5-8475-18DABE8EA2F7}"/>
              </a:ext>
            </a:extLst>
          </p:cNvPr>
          <p:cNvSpPr/>
          <p:nvPr userDrawn="1"/>
        </p:nvSpPr>
        <p:spPr>
          <a:xfrm>
            <a:off x="0" y="6027089"/>
            <a:ext cx="12192000" cy="830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2D6952-0B39-4E85-B2AB-C7E5867BD890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94775" y="414064"/>
            <a:ext cx="5409677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D676FF-9D0F-4722-9685-23FBD6A9C2F8}"/>
              </a:ext>
            </a:extLst>
          </p:cNvPr>
          <p:cNvSpPr/>
          <p:nvPr userDrawn="1"/>
        </p:nvSpPr>
        <p:spPr>
          <a:xfrm>
            <a:off x="6096000" y="0"/>
            <a:ext cx="6096000" cy="11847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00C4938-BC49-4D3B-AA97-6FE74E7ABE7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1184744"/>
            <a:ext cx="6096000" cy="519220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Insert Picture</a:t>
            </a:r>
          </a:p>
        </p:txBody>
      </p:sp>
      <p:sp>
        <p:nvSpPr>
          <p:cNvPr id="13" name="Text Placeholder 45">
            <a:extLst>
              <a:ext uri="{FF2B5EF4-FFF2-40B4-BE49-F238E27FC236}">
                <a16:creationId xmlns:a16="http://schemas.microsoft.com/office/drawing/2014/main" id="{B4DFB5A0-11CF-4210-9700-FF7D31A83D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93679" y="121749"/>
            <a:ext cx="5908205" cy="951677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1200"/>
              </a:spcBef>
              <a:buFontTx/>
              <a:buNone/>
              <a:defRPr sz="230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9863" indent="0">
              <a:spcBef>
                <a:spcPts val="1200"/>
              </a:spcBef>
              <a:buFontTx/>
              <a:buNone/>
              <a:defRPr/>
            </a:lvl2pPr>
            <a:lvl3pPr marL="341312" indent="0">
              <a:spcBef>
                <a:spcPts val="1200"/>
              </a:spcBef>
              <a:buFontTx/>
              <a:buNone/>
              <a:defRPr/>
            </a:lvl3pPr>
            <a:lvl4pPr marL="511175" indent="0">
              <a:spcBef>
                <a:spcPts val="1200"/>
              </a:spcBef>
              <a:buFontTx/>
              <a:buNone/>
              <a:defRPr/>
            </a:lvl4pPr>
            <a:lvl5pPr marL="688975" indent="0">
              <a:spcBef>
                <a:spcPts val="1200"/>
              </a:spcBef>
              <a:buFontTx/>
              <a:buNone/>
              <a:defRPr/>
            </a:lvl5pPr>
          </a:lstStyle>
          <a:p>
            <a:pPr lvl="0"/>
            <a:r>
              <a:rPr lang="en-US"/>
              <a:t>Click to add title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C3F9D7-D886-473E-9DBD-2A73B5FE14F2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086B12B-894E-40D7-8007-A1AFF564F979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0043F54-CD91-4097-89E2-E9F9F876DF78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3B6B59-1ED5-4B04-8699-B2B9D2F8BB62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F7A38D-53E6-46D7-8402-53AE14081A99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70542B5-5180-404C-8BEA-436838B9E22F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22D6BA1C-EE50-48A1-A290-B2AAB00A19BF}"/>
              </a:ext>
            </a:extLst>
          </p:cNvPr>
          <p:cNvSpPr txBox="1">
            <a:spLocks/>
          </p:cNvSpPr>
          <p:nvPr userDrawn="1"/>
        </p:nvSpPr>
        <p:spPr>
          <a:xfrm>
            <a:off x="4140990" y="6458440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22028-7886-45D6-8F20-8432B1F290D6}"/>
              </a:ext>
            </a:extLst>
          </p:cNvPr>
          <p:cNvSpPr txBox="1"/>
          <p:nvPr userDrawn="1"/>
        </p:nvSpPr>
        <p:spPr>
          <a:xfrm>
            <a:off x="1606535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&amp; proprietary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0DE660F-7671-477A-9EE9-1AB3135F2975}"/>
              </a:ext>
            </a:extLst>
          </p:cNvPr>
          <p:cNvGrpSpPr/>
          <p:nvPr userDrawn="1"/>
        </p:nvGrpSpPr>
        <p:grpSpPr>
          <a:xfrm>
            <a:off x="5233069" y="6476214"/>
            <a:ext cx="489002" cy="176138"/>
            <a:chOff x="271463" y="2852738"/>
            <a:chExt cx="3190876" cy="1149350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2FD98989-2A9E-4235-9A72-4000E2E47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11FF4CD9-266B-461F-AD42-B3C7DF7DA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729BD076-394F-454B-8BED-BF2E51275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C3A2D510-A845-4A12-9F4E-DB6FCEFCF4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ECCFD62D-AD2D-4B0F-A9E4-00CB0A356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616457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30369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27507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lang="en-US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06284179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71562"/>
            <a:ext cx="12192000" cy="692956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-71562"/>
            <a:ext cx="12191999" cy="692956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Insert Picture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02AB968-91B4-4AA8-A8FA-DBDB72435557}"/>
              </a:ext>
            </a:extLst>
          </p:cNvPr>
          <p:cNvGrpSpPr/>
          <p:nvPr userDrawn="1"/>
        </p:nvGrpSpPr>
        <p:grpSpPr>
          <a:xfrm>
            <a:off x="10503674" y="5806374"/>
            <a:ext cx="1303714" cy="700095"/>
            <a:chOff x="10503674" y="5806374"/>
            <a:chExt cx="1303714" cy="70009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E609E53-34EF-47AB-A843-534F1EA0FEA1}"/>
                </a:ext>
              </a:extLst>
            </p:cNvPr>
            <p:cNvSpPr/>
            <p:nvPr userDrawn="1"/>
          </p:nvSpPr>
          <p:spPr>
            <a:xfrm>
              <a:off x="10503674" y="5806374"/>
              <a:ext cx="1303714" cy="70009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5E90DE7-7EDB-426E-8FBE-C811E19F3500}"/>
                </a:ext>
              </a:extLst>
            </p:cNvPr>
            <p:cNvGrpSpPr/>
            <p:nvPr userDrawn="1"/>
          </p:nvGrpSpPr>
          <p:grpSpPr>
            <a:xfrm>
              <a:off x="10710071" y="5994113"/>
              <a:ext cx="890920" cy="320909"/>
              <a:chOff x="271463" y="2852738"/>
              <a:chExt cx="3190876" cy="1149350"/>
            </a:xfrm>
          </p:grpSpPr>
          <p:sp>
            <p:nvSpPr>
              <p:cNvPr id="34" name="Freeform 6">
                <a:extLst>
                  <a:ext uri="{FF2B5EF4-FFF2-40B4-BE49-F238E27FC236}">
                    <a16:creationId xmlns:a16="http://schemas.microsoft.com/office/drawing/2014/main" id="{F337B902-B9B5-4A30-9FE9-C8427C9AC6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Freeform 7">
                <a:extLst>
                  <a:ext uri="{FF2B5EF4-FFF2-40B4-BE49-F238E27FC236}">
                    <a16:creationId xmlns:a16="http://schemas.microsoft.com/office/drawing/2014/main" id="{85490CE5-BA0D-4C8F-849E-8EADF30936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Freeform 8">
                <a:extLst>
                  <a:ext uri="{FF2B5EF4-FFF2-40B4-BE49-F238E27FC236}">
                    <a16:creationId xmlns:a16="http://schemas.microsoft.com/office/drawing/2014/main" id="{737E4B73-24C5-4DE1-86E4-A3988EDF79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Freeform 9">
                <a:extLst>
                  <a:ext uri="{FF2B5EF4-FFF2-40B4-BE49-F238E27FC236}">
                    <a16:creationId xmlns:a16="http://schemas.microsoft.com/office/drawing/2014/main" id="{353659A9-1657-45EB-A9DC-4FF2A89D24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Freeform 10">
                <a:extLst>
                  <a:ext uri="{FF2B5EF4-FFF2-40B4-BE49-F238E27FC236}">
                    <a16:creationId xmlns:a16="http://schemas.microsoft.com/office/drawing/2014/main" id="{AFB1B8AD-3EC7-4C49-90D7-F729E74FD2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486116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 tagli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71562"/>
            <a:ext cx="12192000" cy="692956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-71562"/>
            <a:ext cx="12191999" cy="692956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Insert Picture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A5236A3-4E87-4930-834D-2A9637D0B0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2765" y="5789015"/>
            <a:ext cx="4421475" cy="96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8072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lide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aphic 44">
            <a:extLst>
              <a:ext uri="{FF2B5EF4-FFF2-40B4-BE49-F238E27FC236}">
                <a16:creationId xmlns:a16="http://schemas.microsoft.com/office/drawing/2014/main" id="{D06403FE-A5C1-4F8C-9DB3-87AD5BC911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853" y="1750077"/>
            <a:ext cx="11226294" cy="246161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1EFAB0-BF7B-486F-9F35-82AD1ED04BF1}"/>
              </a:ext>
            </a:extLst>
          </p:cNvPr>
          <p:cNvSpPr/>
          <p:nvPr userDrawn="1"/>
        </p:nvSpPr>
        <p:spPr>
          <a:xfrm>
            <a:off x="0" y="0"/>
            <a:ext cx="12192000" cy="61066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B4EE5C-CBF1-48C2-9111-7AF141DC059D}"/>
              </a:ext>
            </a:extLst>
          </p:cNvPr>
          <p:cNvGrpSpPr/>
          <p:nvPr userDrawn="1"/>
        </p:nvGrpSpPr>
        <p:grpSpPr>
          <a:xfrm>
            <a:off x="3751325" y="1373534"/>
            <a:ext cx="4689351" cy="1689100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80DC613D-8F28-4356-9AE2-4B01CAD6F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25389CD5-8A7A-4E07-8890-BA0951246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57CD6AE5-1C17-4916-ABDE-B2D11320C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985F11E2-F842-41CA-9AF1-5287558B50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B0E5ECB3-F85C-46BC-B46B-3B8A9FE93B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81DB8D8-7921-42FD-BC22-C65AD4B022CA}"/>
              </a:ext>
            </a:extLst>
          </p:cNvPr>
          <p:cNvGrpSpPr/>
          <p:nvPr userDrawn="1"/>
        </p:nvGrpSpPr>
        <p:grpSpPr>
          <a:xfrm>
            <a:off x="3364707" y="3905597"/>
            <a:ext cx="5462587" cy="1034628"/>
            <a:chOff x="4252913" y="4551363"/>
            <a:chExt cx="7040562" cy="1333500"/>
          </a:xfrm>
        </p:grpSpPr>
        <p:sp>
          <p:nvSpPr>
            <p:cNvPr id="5" name="Rectangle 12">
              <a:extLst>
                <a:ext uri="{FF2B5EF4-FFF2-40B4-BE49-F238E27FC236}">
                  <a16:creationId xmlns:a16="http://schemas.microsoft.com/office/drawing/2014/main" id="{00CC96BC-4DA8-479D-87E6-C4E04952DE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52913" y="4551363"/>
              <a:ext cx="28575" cy="13335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6D87A060-163D-464D-9776-AB1C8145BC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64900" y="4551363"/>
              <a:ext cx="28575" cy="13335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178870DD-1F10-460E-BF01-C0295B1366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4875" y="4765676"/>
              <a:ext cx="250825" cy="396875"/>
            </a:xfrm>
            <a:custGeom>
              <a:avLst/>
              <a:gdLst>
                <a:gd name="T0" fmla="*/ 88 w 158"/>
                <a:gd name="T1" fmla="*/ 0 h 250"/>
                <a:gd name="T2" fmla="*/ 114 w 158"/>
                <a:gd name="T3" fmla="*/ 3 h 250"/>
                <a:gd name="T4" fmla="*/ 137 w 158"/>
                <a:gd name="T5" fmla="*/ 10 h 250"/>
                <a:gd name="T6" fmla="*/ 156 w 158"/>
                <a:gd name="T7" fmla="*/ 26 h 250"/>
                <a:gd name="T8" fmla="*/ 130 w 158"/>
                <a:gd name="T9" fmla="*/ 52 h 250"/>
                <a:gd name="T10" fmla="*/ 114 w 158"/>
                <a:gd name="T11" fmla="*/ 35 h 250"/>
                <a:gd name="T12" fmla="*/ 88 w 158"/>
                <a:gd name="T13" fmla="*/ 31 h 250"/>
                <a:gd name="T14" fmla="*/ 65 w 158"/>
                <a:gd name="T15" fmla="*/ 33 h 250"/>
                <a:gd name="T16" fmla="*/ 51 w 158"/>
                <a:gd name="T17" fmla="*/ 42 h 250"/>
                <a:gd name="T18" fmla="*/ 44 w 158"/>
                <a:gd name="T19" fmla="*/ 54 h 250"/>
                <a:gd name="T20" fmla="*/ 41 w 158"/>
                <a:gd name="T21" fmla="*/ 66 h 250"/>
                <a:gd name="T22" fmla="*/ 46 w 158"/>
                <a:gd name="T23" fmla="*/ 84 h 250"/>
                <a:gd name="T24" fmla="*/ 55 w 158"/>
                <a:gd name="T25" fmla="*/ 94 h 250"/>
                <a:gd name="T26" fmla="*/ 72 w 158"/>
                <a:gd name="T27" fmla="*/ 103 h 250"/>
                <a:gd name="T28" fmla="*/ 90 w 158"/>
                <a:gd name="T29" fmla="*/ 110 h 250"/>
                <a:gd name="T30" fmla="*/ 109 w 158"/>
                <a:gd name="T31" fmla="*/ 115 h 250"/>
                <a:gd name="T32" fmla="*/ 128 w 158"/>
                <a:gd name="T33" fmla="*/ 124 h 250"/>
                <a:gd name="T34" fmla="*/ 144 w 158"/>
                <a:gd name="T35" fmla="*/ 136 h 250"/>
                <a:gd name="T36" fmla="*/ 156 w 158"/>
                <a:gd name="T37" fmla="*/ 152 h 250"/>
                <a:gd name="T38" fmla="*/ 158 w 158"/>
                <a:gd name="T39" fmla="*/ 178 h 250"/>
                <a:gd name="T40" fmla="*/ 156 w 158"/>
                <a:gd name="T41" fmla="*/ 203 h 250"/>
                <a:gd name="T42" fmla="*/ 144 w 158"/>
                <a:gd name="T43" fmla="*/ 222 h 250"/>
                <a:gd name="T44" fmla="*/ 125 w 158"/>
                <a:gd name="T45" fmla="*/ 238 h 250"/>
                <a:gd name="T46" fmla="*/ 102 w 158"/>
                <a:gd name="T47" fmla="*/ 248 h 250"/>
                <a:gd name="T48" fmla="*/ 76 w 158"/>
                <a:gd name="T49" fmla="*/ 250 h 250"/>
                <a:gd name="T50" fmla="*/ 46 w 158"/>
                <a:gd name="T51" fmla="*/ 248 h 250"/>
                <a:gd name="T52" fmla="*/ 21 w 158"/>
                <a:gd name="T53" fmla="*/ 236 h 250"/>
                <a:gd name="T54" fmla="*/ 0 w 158"/>
                <a:gd name="T55" fmla="*/ 217 h 250"/>
                <a:gd name="T56" fmla="*/ 28 w 158"/>
                <a:gd name="T57" fmla="*/ 194 h 250"/>
                <a:gd name="T58" fmla="*/ 41 w 158"/>
                <a:gd name="T59" fmla="*/ 210 h 250"/>
                <a:gd name="T60" fmla="*/ 58 w 158"/>
                <a:gd name="T61" fmla="*/ 217 h 250"/>
                <a:gd name="T62" fmla="*/ 76 w 158"/>
                <a:gd name="T63" fmla="*/ 220 h 250"/>
                <a:gd name="T64" fmla="*/ 93 w 158"/>
                <a:gd name="T65" fmla="*/ 217 h 250"/>
                <a:gd name="T66" fmla="*/ 109 w 158"/>
                <a:gd name="T67" fmla="*/ 210 h 250"/>
                <a:gd name="T68" fmla="*/ 121 w 158"/>
                <a:gd name="T69" fmla="*/ 199 h 250"/>
                <a:gd name="T70" fmla="*/ 125 w 158"/>
                <a:gd name="T71" fmla="*/ 180 h 250"/>
                <a:gd name="T72" fmla="*/ 121 w 158"/>
                <a:gd name="T73" fmla="*/ 166 h 250"/>
                <a:gd name="T74" fmla="*/ 109 w 158"/>
                <a:gd name="T75" fmla="*/ 154 h 250"/>
                <a:gd name="T76" fmla="*/ 95 w 158"/>
                <a:gd name="T77" fmla="*/ 147 h 250"/>
                <a:gd name="T78" fmla="*/ 76 w 158"/>
                <a:gd name="T79" fmla="*/ 140 h 250"/>
                <a:gd name="T80" fmla="*/ 55 w 158"/>
                <a:gd name="T81" fmla="*/ 133 h 250"/>
                <a:gd name="T82" fmla="*/ 37 w 158"/>
                <a:gd name="T83" fmla="*/ 126 h 250"/>
                <a:gd name="T84" fmla="*/ 23 w 158"/>
                <a:gd name="T85" fmla="*/ 112 h 250"/>
                <a:gd name="T86" fmla="*/ 11 w 158"/>
                <a:gd name="T87" fmla="*/ 94 h 250"/>
                <a:gd name="T88" fmla="*/ 7 w 158"/>
                <a:gd name="T89" fmla="*/ 66 h 250"/>
                <a:gd name="T90" fmla="*/ 9 w 158"/>
                <a:gd name="T91" fmla="*/ 49 h 250"/>
                <a:gd name="T92" fmla="*/ 18 w 158"/>
                <a:gd name="T93" fmla="*/ 31 h 250"/>
                <a:gd name="T94" fmla="*/ 35 w 158"/>
                <a:gd name="T95" fmla="*/ 14 h 250"/>
                <a:gd name="T96" fmla="*/ 58 w 158"/>
                <a:gd name="T97" fmla="*/ 3 h 250"/>
                <a:gd name="T98" fmla="*/ 88 w 158"/>
                <a:gd name="T9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50">
                  <a:moveTo>
                    <a:pt x="88" y="0"/>
                  </a:moveTo>
                  <a:lnTo>
                    <a:pt x="114" y="3"/>
                  </a:lnTo>
                  <a:lnTo>
                    <a:pt x="137" y="10"/>
                  </a:lnTo>
                  <a:lnTo>
                    <a:pt x="156" y="26"/>
                  </a:lnTo>
                  <a:lnTo>
                    <a:pt x="130" y="52"/>
                  </a:lnTo>
                  <a:lnTo>
                    <a:pt x="114" y="35"/>
                  </a:lnTo>
                  <a:lnTo>
                    <a:pt x="88" y="31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6"/>
                  </a:lnTo>
                  <a:lnTo>
                    <a:pt x="46" y="84"/>
                  </a:lnTo>
                  <a:lnTo>
                    <a:pt x="55" y="94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5"/>
                  </a:lnTo>
                  <a:lnTo>
                    <a:pt x="128" y="124"/>
                  </a:lnTo>
                  <a:lnTo>
                    <a:pt x="144" y="136"/>
                  </a:lnTo>
                  <a:lnTo>
                    <a:pt x="156" y="152"/>
                  </a:lnTo>
                  <a:lnTo>
                    <a:pt x="158" y="178"/>
                  </a:lnTo>
                  <a:lnTo>
                    <a:pt x="156" y="203"/>
                  </a:lnTo>
                  <a:lnTo>
                    <a:pt x="144" y="222"/>
                  </a:lnTo>
                  <a:lnTo>
                    <a:pt x="125" y="238"/>
                  </a:lnTo>
                  <a:lnTo>
                    <a:pt x="102" y="248"/>
                  </a:lnTo>
                  <a:lnTo>
                    <a:pt x="76" y="250"/>
                  </a:lnTo>
                  <a:lnTo>
                    <a:pt x="46" y="248"/>
                  </a:lnTo>
                  <a:lnTo>
                    <a:pt x="21" y="236"/>
                  </a:lnTo>
                  <a:lnTo>
                    <a:pt x="0" y="217"/>
                  </a:lnTo>
                  <a:lnTo>
                    <a:pt x="28" y="194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20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9"/>
                  </a:lnTo>
                  <a:lnTo>
                    <a:pt x="125" y="180"/>
                  </a:lnTo>
                  <a:lnTo>
                    <a:pt x="121" y="166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4"/>
                  </a:lnTo>
                  <a:lnTo>
                    <a:pt x="7" y="66"/>
                  </a:lnTo>
                  <a:lnTo>
                    <a:pt x="9" y="49"/>
                  </a:lnTo>
                  <a:lnTo>
                    <a:pt x="18" y="31"/>
                  </a:lnTo>
                  <a:lnTo>
                    <a:pt x="35" y="14"/>
                  </a:lnTo>
                  <a:lnTo>
                    <a:pt x="58" y="3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15">
              <a:extLst>
                <a:ext uri="{FF2B5EF4-FFF2-40B4-BE49-F238E27FC236}">
                  <a16:creationId xmlns:a16="http://schemas.microsoft.com/office/drawing/2014/main" id="{F79E3EF8-75A2-4972-91E3-048106FE4E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43488" y="4773613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3 h 240"/>
                <a:gd name="T10" fmla="*/ 146 w 160"/>
                <a:gd name="T11" fmla="*/ 103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3"/>
                  </a:lnTo>
                  <a:lnTo>
                    <a:pt x="146" y="103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67DD1A5C-D1B9-46AF-924C-131E9060AB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35588" y="4765676"/>
              <a:ext cx="339725" cy="396875"/>
            </a:xfrm>
            <a:custGeom>
              <a:avLst/>
              <a:gdLst>
                <a:gd name="T0" fmla="*/ 125 w 214"/>
                <a:gd name="T1" fmla="*/ 0 h 250"/>
                <a:gd name="T2" fmla="*/ 156 w 214"/>
                <a:gd name="T3" fmla="*/ 3 h 250"/>
                <a:gd name="T4" fmla="*/ 186 w 214"/>
                <a:gd name="T5" fmla="*/ 17 h 250"/>
                <a:gd name="T6" fmla="*/ 209 w 214"/>
                <a:gd name="T7" fmla="*/ 38 h 250"/>
                <a:gd name="T8" fmla="*/ 181 w 214"/>
                <a:gd name="T9" fmla="*/ 56 h 250"/>
                <a:gd name="T10" fmla="*/ 165 w 214"/>
                <a:gd name="T11" fmla="*/ 42 h 250"/>
                <a:gd name="T12" fmla="*/ 146 w 214"/>
                <a:gd name="T13" fmla="*/ 33 h 250"/>
                <a:gd name="T14" fmla="*/ 123 w 214"/>
                <a:gd name="T15" fmla="*/ 31 h 250"/>
                <a:gd name="T16" fmla="*/ 95 w 214"/>
                <a:gd name="T17" fmla="*/ 35 h 250"/>
                <a:gd name="T18" fmla="*/ 69 w 214"/>
                <a:gd name="T19" fmla="*/ 49 h 250"/>
                <a:gd name="T20" fmla="*/ 51 w 214"/>
                <a:gd name="T21" fmla="*/ 70 h 250"/>
                <a:gd name="T22" fmla="*/ 39 w 214"/>
                <a:gd name="T23" fmla="*/ 96 h 250"/>
                <a:gd name="T24" fmla="*/ 34 w 214"/>
                <a:gd name="T25" fmla="*/ 126 h 250"/>
                <a:gd name="T26" fmla="*/ 39 w 214"/>
                <a:gd name="T27" fmla="*/ 157 h 250"/>
                <a:gd name="T28" fmla="*/ 51 w 214"/>
                <a:gd name="T29" fmla="*/ 182 h 250"/>
                <a:gd name="T30" fmla="*/ 69 w 214"/>
                <a:gd name="T31" fmla="*/ 201 h 250"/>
                <a:gd name="T32" fmla="*/ 93 w 214"/>
                <a:gd name="T33" fmla="*/ 215 h 250"/>
                <a:gd name="T34" fmla="*/ 123 w 214"/>
                <a:gd name="T35" fmla="*/ 220 h 250"/>
                <a:gd name="T36" fmla="*/ 149 w 214"/>
                <a:gd name="T37" fmla="*/ 217 h 250"/>
                <a:gd name="T38" fmla="*/ 169 w 214"/>
                <a:gd name="T39" fmla="*/ 206 h 250"/>
                <a:gd name="T40" fmla="*/ 186 w 214"/>
                <a:gd name="T41" fmla="*/ 189 h 250"/>
                <a:gd name="T42" fmla="*/ 214 w 214"/>
                <a:gd name="T43" fmla="*/ 208 h 250"/>
                <a:gd name="T44" fmla="*/ 207 w 214"/>
                <a:gd name="T45" fmla="*/ 217 h 250"/>
                <a:gd name="T46" fmla="*/ 195 w 214"/>
                <a:gd name="T47" fmla="*/ 229 h 250"/>
                <a:gd name="T48" fmla="*/ 176 w 214"/>
                <a:gd name="T49" fmla="*/ 238 h 250"/>
                <a:gd name="T50" fmla="*/ 153 w 214"/>
                <a:gd name="T51" fmla="*/ 248 h 250"/>
                <a:gd name="T52" fmla="*/ 123 w 214"/>
                <a:gd name="T53" fmla="*/ 250 h 250"/>
                <a:gd name="T54" fmla="*/ 88 w 214"/>
                <a:gd name="T55" fmla="*/ 245 h 250"/>
                <a:gd name="T56" fmla="*/ 58 w 214"/>
                <a:gd name="T57" fmla="*/ 231 h 250"/>
                <a:gd name="T58" fmla="*/ 32 w 214"/>
                <a:gd name="T59" fmla="*/ 213 h 250"/>
                <a:gd name="T60" fmla="*/ 16 w 214"/>
                <a:gd name="T61" fmla="*/ 187 h 250"/>
                <a:gd name="T62" fmla="*/ 4 w 214"/>
                <a:gd name="T63" fmla="*/ 157 h 250"/>
                <a:gd name="T64" fmla="*/ 0 w 214"/>
                <a:gd name="T65" fmla="*/ 126 h 250"/>
                <a:gd name="T66" fmla="*/ 7 w 214"/>
                <a:gd name="T67" fmla="*/ 84 h 250"/>
                <a:gd name="T68" fmla="*/ 23 w 214"/>
                <a:gd name="T69" fmla="*/ 49 h 250"/>
                <a:gd name="T70" fmla="*/ 48 w 214"/>
                <a:gd name="T71" fmla="*/ 24 h 250"/>
                <a:gd name="T72" fmla="*/ 83 w 214"/>
                <a:gd name="T73" fmla="*/ 5 h 250"/>
                <a:gd name="T74" fmla="*/ 125 w 214"/>
                <a:gd name="T7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50">
                  <a:moveTo>
                    <a:pt x="125" y="0"/>
                  </a:moveTo>
                  <a:lnTo>
                    <a:pt x="156" y="3"/>
                  </a:lnTo>
                  <a:lnTo>
                    <a:pt x="186" y="17"/>
                  </a:lnTo>
                  <a:lnTo>
                    <a:pt x="209" y="38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1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7"/>
                  </a:lnTo>
                  <a:lnTo>
                    <a:pt x="51" y="182"/>
                  </a:lnTo>
                  <a:lnTo>
                    <a:pt x="69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49" y="217"/>
                  </a:lnTo>
                  <a:lnTo>
                    <a:pt x="169" y="206"/>
                  </a:lnTo>
                  <a:lnTo>
                    <a:pt x="186" y="189"/>
                  </a:lnTo>
                  <a:lnTo>
                    <a:pt x="214" y="208"/>
                  </a:lnTo>
                  <a:lnTo>
                    <a:pt x="207" y="217"/>
                  </a:lnTo>
                  <a:lnTo>
                    <a:pt x="195" y="229"/>
                  </a:lnTo>
                  <a:lnTo>
                    <a:pt x="176" y="238"/>
                  </a:lnTo>
                  <a:lnTo>
                    <a:pt x="153" y="248"/>
                  </a:lnTo>
                  <a:lnTo>
                    <a:pt x="123" y="250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3"/>
                  </a:lnTo>
                  <a:lnTo>
                    <a:pt x="16" y="187"/>
                  </a:lnTo>
                  <a:lnTo>
                    <a:pt x="4" y="157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4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8DD091C3-AD23-4B73-B114-AAB4BAB7A4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9763" y="4773613"/>
              <a:ext cx="290513" cy="388938"/>
            </a:xfrm>
            <a:custGeom>
              <a:avLst/>
              <a:gdLst>
                <a:gd name="T0" fmla="*/ 0 w 183"/>
                <a:gd name="T1" fmla="*/ 0 h 245"/>
                <a:gd name="T2" fmla="*/ 32 w 183"/>
                <a:gd name="T3" fmla="*/ 0 h 245"/>
                <a:gd name="T4" fmla="*/ 32 w 183"/>
                <a:gd name="T5" fmla="*/ 147 h 245"/>
                <a:gd name="T6" fmla="*/ 35 w 183"/>
                <a:gd name="T7" fmla="*/ 166 h 245"/>
                <a:gd name="T8" fmla="*/ 39 w 183"/>
                <a:gd name="T9" fmla="*/ 184 h 245"/>
                <a:gd name="T10" fmla="*/ 51 w 183"/>
                <a:gd name="T11" fmla="*/ 201 h 245"/>
                <a:gd name="T12" fmla="*/ 67 w 183"/>
                <a:gd name="T13" fmla="*/ 212 h 245"/>
                <a:gd name="T14" fmla="*/ 93 w 183"/>
                <a:gd name="T15" fmla="*/ 215 h 245"/>
                <a:gd name="T16" fmla="*/ 116 w 183"/>
                <a:gd name="T17" fmla="*/ 212 h 245"/>
                <a:gd name="T18" fmla="*/ 132 w 183"/>
                <a:gd name="T19" fmla="*/ 201 h 245"/>
                <a:gd name="T20" fmla="*/ 144 w 183"/>
                <a:gd name="T21" fmla="*/ 184 h 245"/>
                <a:gd name="T22" fmla="*/ 151 w 183"/>
                <a:gd name="T23" fmla="*/ 166 h 245"/>
                <a:gd name="T24" fmla="*/ 151 w 183"/>
                <a:gd name="T25" fmla="*/ 147 h 245"/>
                <a:gd name="T26" fmla="*/ 151 w 183"/>
                <a:gd name="T27" fmla="*/ 0 h 245"/>
                <a:gd name="T28" fmla="*/ 183 w 183"/>
                <a:gd name="T29" fmla="*/ 0 h 245"/>
                <a:gd name="T30" fmla="*/ 183 w 183"/>
                <a:gd name="T31" fmla="*/ 152 h 245"/>
                <a:gd name="T32" fmla="*/ 179 w 183"/>
                <a:gd name="T33" fmla="*/ 184 h 245"/>
                <a:gd name="T34" fmla="*/ 167 w 183"/>
                <a:gd name="T35" fmla="*/ 210 h 245"/>
                <a:gd name="T36" fmla="*/ 146 w 183"/>
                <a:gd name="T37" fmla="*/ 229 h 245"/>
                <a:gd name="T38" fmla="*/ 121 w 183"/>
                <a:gd name="T39" fmla="*/ 240 h 245"/>
                <a:gd name="T40" fmla="*/ 93 w 183"/>
                <a:gd name="T41" fmla="*/ 245 h 245"/>
                <a:gd name="T42" fmla="*/ 62 w 183"/>
                <a:gd name="T43" fmla="*/ 240 h 245"/>
                <a:gd name="T44" fmla="*/ 37 w 183"/>
                <a:gd name="T45" fmla="*/ 229 h 245"/>
                <a:gd name="T46" fmla="*/ 16 w 183"/>
                <a:gd name="T47" fmla="*/ 210 h 245"/>
                <a:gd name="T48" fmla="*/ 4 w 183"/>
                <a:gd name="T49" fmla="*/ 184 h 245"/>
                <a:gd name="T50" fmla="*/ 0 w 183"/>
                <a:gd name="T51" fmla="*/ 152 h 245"/>
                <a:gd name="T52" fmla="*/ 0 w 183"/>
                <a:gd name="T53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5">
                  <a:moveTo>
                    <a:pt x="0" y="0"/>
                  </a:moveTo>
                  <a:lnTo>
                    <a:pt x="32" y="0"/>
                  </a:lnTo>
                  <a:lnTo>
                    <a:pt x="32" y="147"/>
                  </a:lnTo>
                  <a:lnTo>
                    <a:pt x="35" y="166"/>
                  </a:lnTo>
                  <a:lnTo>
                    <a:pt x="39" y="184"/>
                  </a:lnTo>
                  <a:lnTo>
                    <a:pt x="51" y="201"/>
                  </a:lnTo>
                  <a:lnTo>
                    <a:pt x="67" y="212"/>
                  </a:lnTo>
                  <a:lnTo>
                    <a:pt x="93" y="215"/>
                  </a:lnTo>
                  <a:lnTo>
                    <a:pt x="116" y="212"/>
                  </a:lnTo>
                  <a:lnTo>
                    <a:pt x="132" y="201"/>
                  </a:lnTo>
                  <a:lnTo>
                    <a:pt x="144" y="184"/>
                  </a:lnTo>
                  <a:lnTo>
                    <a:pt x="151" y="166"/>
                  </a:lnTo>
                  <a:lnTo>
                    <a:pt x="151" y="147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2"/>
                  </a:lnTo>
                  <a:lnTo>
                    <a:pt x="179" y="184"/>
                  </a:lnTo>
                  <a:lnTo>
                    <a:pt x="167" y="210"/>
                  </a:lnTo>
                  <a:lnTo>
                    <a:pt x="146" y="229"/>
                  </a:lnTo>
                  <a:lnTo>
                    <a:pt x="121" y="240"/>
                  </a:lnTo>
                  <a:lnTo>
                    <a:pt x="93" y="245"/>
                  </a:lnTo>
                  <a:lnTo>
                    <a:pt x="62" y="240"/>
                  </a:lnTo>
                  <a:lnTo>
                    <a:pt x="37" y="229"/>
                  </a:lnTo>
                  <a:lnTo>
                    <a:pt x="16" y="210"/>
                  </a:lnTo>
                  <a:lnTo>
                    <a:pt x="4" y="184"/>
                  </a:lnTo>
                  <a:lnTo>
                    <a:pt x="0" y="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10EEE44F-F515-49DE-81E8-EF93A352EB8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03938" y="4773613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3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10 h 240"/>
                <a:gd name="T48" fmla="*/ 125 w 170"/>
                <a:gd name="T49" fmla="*/ 124 h 240"/>
                <a:gd name="T50" fmla="*/ 102 w 170"/>
                <a:gd name="T51" fmla="*/ 131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3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10"/>
                  </a:lnTo>
                  <a:lnTo>
                    <a:pt x="125" y="124"/>
                  </a:lnTo>
                  <a:lnTo>
                    <a:pt x="102" y="131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2348254D-B6B2-402C-86F4-3FEFA3F11B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27788" y="4773613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3 h 240"/>
                <a:gd name="T10" fmla="*/ 147 w 161"/>
                <a:gd name="T11" fmla="*/ 103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10 h 240"/>
                <a:gd name="T18" fmla="*/ 161 w 161"/>
                <a:gd name="T19" fmla="*/ 210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3"/>
                  </a:lnTo>
                  <a:lnTo>
                    <a:pt x="147" y="103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10"/>
                  </a:lnTo>
                  <a:lnTo>
                    <a:pt x="161" y="210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08DE6A05-C7BC-441B-ACBB-A718E14E94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3400" y="4765676"/>
              <a:ext cx="334963" cy="396875"/>
            </a:xfrm>
            <a:custGeom>
              <a:avLst/>
              <a:gdLst>
                <a:gd name="T0" fmla="*/ 123 w 211"/>
                <a:gd name="T1" fmla="*/ 0 h 250"/>
                <a:gd name="T2" fmla="*/ 156 w 211"/>
                <a:gd name="T3" fmla="*/ 3 h 250"/>
                <a:gd name="T4" fmla="*/ 184 w 211"/>
                <a:gd name="T5" fmla="*/ 17 h 250"/>
                <a:gd name="T6" fmla="*/ 207 w 211"/>
                <a:gd name="T7" fmla="*/ 38 h 250"/>
                <a:gd name="T8" fmla="*/ 181 w 211"/>
                <a:gd name="T9" fmla="*/ 56 h 250"/>
                <a:gd name="T10" fmla="*/ 165 w 211"/>
                <a:gd name="T11" fmla="*/ 42 h 250"/>
                <a:gd name="T12" fmla="*/ 144 w 211"/>
                <a:gd name="T13" fmla="*/ 33 h 250"/>
                <a:gd name="T14" fmla="*/ 123 w 211"/>
                <a:gd name="T15" fmla="*/ 31 h 250"/>
                <a:gd name="T16" fmla="*/ 93 w 211"/>
                <a:gd name="T17" fmla="*/ 35 h 250"/>
                <a:gd name="T18" fmla="*/ 67 w 211"/>
                <a:gd name="T19" fmla="*/ 49 h 250"/>
                <a:gd name="T20" fmla="*/ 49 w 211"/>
                <a:gd name="T21" fmla="*/ 70 h 250"/>
                <a:gd name="T22" fmla="*/ 37 w 211"/>
                <a:gd name="T23" fmla="*/ 96 h 250"/>
                <a:gd name="T24" fmla="*/ 35 w 211"/>
                <a:gd name="T25" fmla="*/ 126 h 250"/>
                <a:gd name="T26" fmla="*/ 37 w 211"/>
                <a:gd name="T27" fmla="*/ 157 h 250"/>
                <a:gd name="T28" fmla="*/ 49 w 211"/>
                <a:gd name="T29" fmla="*/ 182 h 250"/>
                <a:gd name="T30" fmla="*/ 67 w 211"/>
                <a:gd name="T31" fmla="*/ 201 h 250"/>
                <a:gd name="T32" fmla="*/ 93 w 211"/>
                <a:gd name="T33" fmla="*/ 215 h 250"/>
                <a:gd name="T34" fmla="*/ 123 w 211"/>
                <a:gd name="T35" fmla="*/ 220 h 250"/>
                <a:gd name="T36" fmla="*/ 149 w 211"/>
                <a:gd name="T37" fmla="*/ 217 h 250"/>
                <a:gd name="T38" fmla="*/ 170 w 211"/>
                <a:gd name="T39" fmla="*/ 206 h 250"/>
                <a:gd name="T40" fmla="*/ 186 w 211"/>
                <a:gd name="T41" fmla="*/ 189 h 250"/>
                <a:gd name="T42" fmla="*/ 211 w 211"/>
                <a:gd name="T43" fmla="*/ 208 h 250"/>
                <a:gd name="T44" fmla="*/ 205 w 211"/>
                <a:gd name="T45" fmla="*/ 217 h 250"/>
                <a:gd name="T46" fmla="*/ 193 w 211"/>
                <a:gd name="T47" fmla="*/ 229 h 250"/>
                <a:gd name="T48" fmla="*/ 174 w 211"/>
                <a:gd name="T49" fmla="*/ 238 h 250"/>
                <a:gd name="T50" fmla="*/ 151 w 211"/>
                <a:gd name="T51" fmla="*/ 248 h 250"/>
                <a:gd name="T52" fmla="*/ 121 w 211"/>
                <a:gd name="T53" fmla="*/ 250 h 250"/>
                <a:gd name="T54" fmla="*/ 86 w 211"/>
                <a:gd name="T55" fmla="*/ 245 h 250"/>
                <a:gd name="T56" fmla="*/ 56 w 211"/>
                <a:gd name="T57" fmla="*/ 231 h 250"/>
                <a:gd name="T58" fmla="*/ 32 w 211"/>
                <a:gd name="T59" fmla="*/ 213 h 250"/>
                <a:gd name="T60" fmla="*/ 14 w 211"/>
                <a:gd name="T61" fmla="*/ 187 h 250"/>
                <a:gd name="T62" fmla="*/ 2 w 211"/>
                <a:gd name="T63" fmla="*/ 157 h 250"/>
                <a:gd name="T64" fmla="*/ 0 w 211"/>
                <a:gd name="T65" fmla="*/ 126 h 250"/>
                <a:gd name="T66" fmla="*/ 4 w 211"/>
                <a:gd name="T67" fmla="*/ 84 h 250"/>
                <a:gd name="T68" fmla="*/ 21 w 211"/>
                <a:gd name="T69" fmla="*/ 49 h 250"/>
                <a:gd name="T70" fmla="*/ 49 w 211"/>
                <a:gd name="T71" fmla="*/ 24 h 250"/>
                <a:gd name="T72" fmla="*/ 83 w 211"/>
                <a:gd name="T73" fmla="*/ 5 h 250"/>
                <a:gd name="T74" fmla="*/ 123 w 211"/>
                <a:gd name="T7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50">
                  <a:moveTo>
                    <a:pt x="123" y="0"/>
                  </a:moveTo>
                  <a:lnTo>
                    <a:pt x="156" y="3"/>
                  </a:lnTo>
                  <a:lnTo>
                    <a:pt x="184" y="17"/>
                  </a:lnTo>
                  <a:lnTo>
                    <a:pt x="207" y="38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1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7"/>
                  </a:lnTo>
                  <a:lnTo>
                    <a:pt x="49" y="182"/>
                  </a:lnTo>
                  <a:lnTo>
                    <a:pt x="67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49" y="217"/>
                  </a:lnTo>
                  <a:lnTo>
                    <a:pt x="170" y="206"/>
                  </a:lnTo>
                  <a:lnTo>
                    <a:pt x="186" y="189"/>
                  </a:lnTo>
                  <a:lnTo>
                    <a:pt x="211" y="208"/>
                  </a:lnTo>
                  <a:lnTo>
                    <a:pt x="205" y="217"/>
                  </a:lnTo>
                  <a:lnTo>
                    <a:pt x="193" y="229"/>
                  </a:lnTo>
                  <a:lnTo>
                    <a:pt x="174" y="238"/>
                  </a:lnTo>
                  <a:lnTo>
                    <a:pt x="151" y="248"/>
                  </a:lnTo>
                  <a:lnTo>
                    <a:pt x="121" y="250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3"/>
                  </a:lnTo>
                  <a:lnTo>
                    <a:pt x="14" y="187"/>
                  </a:lnTo>
                  <a:lnTo>
                    <a:pt x="2" y="157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4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3263EE2E-385D-4439-9F23-2DD8CC79C0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248525" y="4765676"/>
              <a:ext cx="395288" cy="396875"/>
            </a:xfrm>
            <a:custGeom>
              <a:avLst/>
              <a:gdLst>
                <a:gd name="T0" fmla="*/ 123 w 249"/>
                <a:gd name="T1" fmla="*/ 31 h 250"/>
                <a:gd name="T2" fmla="*/ 93 w 249"/>
                <a:gd name="T3" fmla="*/ 35 h 250"/>
                <a:gd name="T4" fmla="*/ 70 w 249"/>
                <a:gd name="T5" fmla="*/ 49 h 250"/>
                <a:gd name="T6" fmla="*/ 49 w 249"/>
                <a:gd name="T7" fmla="*/ 68 h 250"/>
                <a:gd name="T8" fmla="*/ 37 w 249"/>
                <a:gd name="T9" fmla="*/ 96 h 250"/>
                <a:gd name="T10" fmla="*/ 35 w 249"/>
                <a:gd name="T11" fmla="*/ 124 h 250"/>
                <a:gd name="T12" fmla="*/ 37 w 249"/>
                <a:gd name="T13" fmla="*/ 154 h 250"/>
                <a:gd name="T14" fmla="*/ 49 w 249"/>
                <a:gd name="T15" fmla="*/ 182 h 250"/>
                <a:gd name="T16" fmla="*/ 70 w 249"/>
                <a:gd name="T17" fmla="*/ 201 h 250"/>
                <a:gd name="T18" fmla="*/ 93 w 249"/>
                <a:gd name="T19" fmla="*/ 215 h 250"/>
                <a:gd name="T20" fmla="*/ 123 w 249"/>
                <a:gd name="T21" fmla="*/ 220 h 250"/>
                <a:gd name="T22" fmla="*/ 154 w 249"/>
                <a:gd name="T23" fmla="*/ 215 h 250"/>
                <a:gd name="T24" fmla="*/ 179 w 249"/>
                <a:gd name="T25" fmla="*/ 201 h 250"/>
                <a:gd name="T26" fmla="*/ 198 w 249"/>
                <a:gd name="T27" fmla="*/ 182 h 250"/>
                <a:gd name="T28" fmla="*/ 210 w 249"/>
                <a:gd name="T29" fmla="*/ 154 h 250"/>
                <a:gd name="T30" fmla="*/ 214 w 249"/>
                <a:gd name="T31" fmla="*/ 124 h 250"/>
                <a:gd name="T32" fmla="*/ 210 w 249"/>
                <a:gd name="T33" fmla="*/ 96 h 250"/>
                <a:gd name="T34" fmla="*/ 198 w 249"/>
                <a:gd name="T35" fmla="*/ 68 h 250"/>
                <a:gd name="T36" fmla="*/ 179 w 249"/>
                <a:gd name="T37" fmla="*/ 49 h 250"/>
                <a:gd name="T38" fmla="*/ 154 w 249"/>
                <a:gd name="T39" fmla="*/ 35 h 250"/>
                <a:gd name="T40" fmla="*/ 123 w 249"/>
                <a:gd name="T41" fmla="*/ 31 h 250"/>
                <a:gd name="T42" fmla="*/ 123 w 249"/>
                <a:gd name="T43" fmla="*/ 0 h 250"/>
                <a:gd name="T44" fmla="*/ 165 w 249"/>
                <a:gd name="T45" fmla="*/ 5 h 250"/>
                <a:gd name="T46" fmla="*/ 200 w 249"/>
                <a:gd name="T47" fmla="*/ 24 h 250"/>
                <a:gd name="T48" fmla="*/ 226 w 249"/>
                <a:gd name="T49" fmla="*/ 49 h 250"/>
                <a:gd name="T50" fmla="*/ 242 w 249"/>
                <a:gd name="T51" fmla="*/ 84 h 250"/>
                <a:gd name="T52" fmla="*/ 249 w 249"/>
                <a:gd name="T53" fmla="*/ 124 h 250"/>
                <a:gd name="T54" fmla="*/ 242 w 249"/>
                <a:gd name="T55" fmla="*/ 166 h 250"/>
                <a:gd name="T56" fmla="*/ 226 w 249"/>
                <a:gd name="T57" fmla="*/ 201 h 250"/>
                <a:gd name="T58" fmla="*/ 200 w 249"/>
                <a:gd name="T59" fmla="*/ 227 h 250"/>
                <a:gd name="T60" fmla="*/ 165 w 249"/>
                <a:gd name="T61" fmla="*/ 245 h 250"/>
                <a:gd name="T62" fmla="*/ 123 w 249"/>
                <a:gd name="T63" fmla="*/ 250 h 250"/>
                <a:gd name="T64" fmla="*/ 84 w 249"/>
                <a:gd name="T65" fmla="*/ 245 h 250"/>
                <a:gd name="T66" fmla="*/ 49 w 249"/>
                <a:gd name="T67" fmla="*/ 227 h 250"/>
                <a:gd name="T68" fmla="*/ 23 w 249"/>
                <a:gd name="T69" fmla="*/ 201 h 250"/>
                <a:gd name="T70" fmla="*/ 5 w 249"/>
                <a:gd name="T71" fmla="*/ 166 h 250"/>
                <a:gd name="T72" fmla="*/ 0 w 249"/>
                <a:gd name="T73" fmla="*/ 124 h 250"/>
                <a:gd name="T74" fmla="*/ 5 w 249"/>
                <a:gd name="T75" fmla="*/ 84 h 250"/>
                <a:gd name="T76" fmla="*/ 23 w 249"/>
                <a:gd name="T77" fmla="*/ 49 h 250"/>
                <a:gd name="T78" fmla="*/ 49 w 249"/>
                <a:gd name="T79" fmla="*/ 24 h 250"/>
                <a:gd name="T80" fmla="*/ 84 w 249"/>
                <a:gd name="T81" fmla="*/ 5 h 250"/>
                <a:gd name="T82" fmla="*/ 123 w 249"/>
                <a:gd name="T8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0">
                  <a:moveTo>
                    <a:pt x="123" y="31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54" y="215"/>
                  </a:lnTo>
                  <a:lnTo>
                    <a:pt x="179" y="201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1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4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6"/>
                  </a:lnTo>
                  <a:lnTo>
                    <a:pt x="226" y="201"/>
                  </a:lnTo>
                  <a:lnTo>
                    <a:pt x="200" y="227"/>
                  </a:lnTo>
                  <a:lnTo>
                    <a:pt x="165" y="245"/>
                  </a:lnTo>
                  <a:lnTo>
                    <a:pt x="123" y="250"/>
                  </a:lnTo>
                  <a:lnTo>
                    <a:pt x="84" y="245"/>
                  </a:lnTo>
                  <a:lnTo>
                    <a:pt x="49" y="227"/>
                  </a:lnTo>
                  <a:lnTo>
                    <a:pt x="23" y="201"/>
                  </a:lnTo>
                  <a:lnTo>
                    <a:pt x="5" y="166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4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1C444F54-FE98-4D3F-B2BF-9E943561A1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8425" y="4773613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70DE95AC-6559-4209-B4BF-3F7A0F99FD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31175" y="4773613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24">
              <a:extLst>
                <a:ext uri="{FF2B5EF4-FFF2-40B4-BE49-F238E27FC236}">
                  <a16:creationId xmlns:a16="http://schemas.microsoft.com/office/drawing/2014/main" id="{0B3D8A17-9A89-406F-BDDA-692E691C51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59800" y="4773613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3 h 240"/>
                <a:gd name="T10" fmla="*/ 145 w 159"/>
                <a:gd name="T11" fmla="*/ 103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10 h 240"/>
                <a:gd name="T18" fmla="*/ 159 w 159"/>
                <a:gd name="T19" fmla="*/ 210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3"/>
                  </a:lnTo>
                  <a:lnTo>
                    <a:pt x="145" y="103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10"/>
                  </a:lnTo>
                  <a:lnTo>
                    <a:pt x="159" y="210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25">
              <a:extLst>
                <a:ext uri="{FF2B5EF4-FFF2-40B4-BE49-F238E27FC236}">
                  <a16:creationId xmlns:a16="http://schemas.microsoft.com/office/drawing/2014/main" id="{6D59C8B4-43F1-48C7-90E9-E42FCC626B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63013" y="4765676"/>
              <a:ext cx="336550" cy="396875"/>
            </a:xfrm>
            <a:custGeom>
              <a:avLst/>
              <a:gdLst>
                <a:gd name="T0" fmla="*/ 123 w 212"/>
                <a:gd name="T1" fmla="*/ 0 h 250"/>
                <a:gd name="T2" fmla="*/ 156 w 212"/>
                <a:gd name="T3" fmla="*/ 3 h 250"/>
                <a:gd name="T4" fmla="*/ 184 w 212"/>
                <a:gd name="T5" fmla="*/ 17 h 250"/>
                <a:gd name="T6" fmla="*/ 207 w 212"/>
                <a:gd name="T7" fmla="*/ 38 h 250"/>
                <a:gd name="T8" fmla="*/ 179 w 212"/>
                <a:gd name="T9" fmla="*/ 56 h 250"/>
                <a:gd name="T10" fmla="*/ 165 w 212"/>
                <a:gd name="T11" fmla="*/ 42 h 250"/>
                <a:gd name="T12" fmla="*/ 144 w 212"/>
                <a:gd name="T13" fmla="*/ 33 h 250"/>
                <a:gd name="T14" fmla="*/ 123 w 212"/>
                <a:gd name="T15" fmla="*/ 31 h 250"/>
                <a:gd name="T16" fmla="*/ 93 w 212"/>
                <a:gd name="T17" fmla="*/ 35 h 250"/>
                <a:gd name="T18" fmla="*/ 68 w 212"/>
                <a:gd name="T19" fmla="*/ 49 h 250"/>
                <a:gd name="T20" fmla="*/ 49 w 212"/>
                <a:gd name="T21" fmla="*/ 70 h 250"/>
                <a:gd name="T22" fmla="*/ 37 w 212"/>
                <a:gd name="T23" fmla="*/ 96 h 250"/>
                <a:gd name="T24" fmla="*/ 33 w 212"/>
                <a:gd name="T25" fmla="*/ 126 h 250"/>
                <a:gd name="T26" fmla="*/ 37 w 212"/>
                <a:gd name="T27" fmla="*/ 157 h 250"/>
                <a:gd name="T28" fmla="*/ 49 w 212"/>
                <a:gd name="T29" fmla="*/ 182 h 250"/>
                <a:gd name="T30" fmla="*/ 68 w 212"/>
                <a:gd name="T31" fmla="*/ 201 h 250"/>
                <a:gd name="T32" fmla="*/ 93 w 212"/>
                <a:gd name="T33" fmla="*/ 215 h 250"/>
                <a:gd name="T34" fmla="*/ 123 w 212"/>
                <a:gd name="T35" fmla="*/ 220 h 250"/>
                <a:gd name="T36" fmla="*/ 147 w 212"/>
                <a:gd name="T37" fmla="*/ 217 h 250"/>
                <a:gd name="T38" fmla="*/ 168 w 212"/>
                <a:gd name="T39" fmla="*/ 206 h 250"/>
                <a:gd name="T40" fmla="*/ 184 w 212"/>
                <a:gd name="T41" fmla="*/ 189 h 250"/>
                <a:gd name="T42" fmla="*/ 212 w 212"/>
                <a:gd name="T43" fmla="*/ 208 h 250"/>
                <a:gd name="T44" fmla="*/ 205 w 212"/>
                <a:gd name="T45" fmla="*/ 217 h 250"/>
                <a:gd name="T46" fmla="*/ 193 w 212"/>
                <a:gd name="T47" fmla="*/ 229 h 250"/>
                <a:gd name="T48" fmla="*/ 175 w 212"/>
                <a:gd name="T49" fmla="*/ 238 h 250"/>
                <a:gd name="T50" fmla="*/ 151 w 212"/>
                <a:gd name="T51" fmla="*/ 248 h 250"/>
                <a:gd name="T52" fmla="*/ 121 w 212"/>
                <a:gd name="T53" fmla="*/ 250 h 250"/>
                <a:gd name="T54" fmla="*/ 86 w 212"/>
                <a:gd name="T55" fmla="*/ 245 h 250"/>
                <a:gd name="T56" fmla="*/ 56 w 212"/>
                <a:gd name="T57" fmla="*/ 231 h 250"/>
                <a:gd name="T58" fmla="*/ 33 w 212"/>
                <a:gd name="T59" fmla="*/ 213 h 250"/>
                <a:gd name="T60" fmla="*/ 14 w 212"/>
                <a:gd name="T61" fmla="*/ 187 h 250"/>
                <a:gd name="T62" fmla="*/ 2 w 212"/>
                <a:gd name="T63" fmla="*/ 157 h 250"/>
                <a:gd name="T64" fmla="*/ 0 w 212"/>
                <a:gd name="T65" fmla="*/ 126 h 250"/>
                <a:gd name="T66" fmla="*/ 5 w 212"/>
                <a:gd name="T67" fmla="*/ 84 h 250"/>
                <a:gd name="T68" fmla="*/ 21 w 212"/>
                <a:gd name="T69" fmla="*/ 49 h 250"/>
                <a:gd name="T70" fmla="*/ 49 w 212"/>
                <a:gd name="T71" fmla="*/ 24 h 250"/>
                <a:gd name="T72" fmla="*/ 82 w 212"/>
                <a:gd name="T73" fmla="*/ 5 h 250"/>
                <a:gd name="T74" fmla="*/ 123 w 212"/>
                <a:gd name="T7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50">
                  <a:moveTo>
                    <a:pt x="123" y="0"/>
                  </a:moveTo>
                  <a:lnTo>
                    <a:pt x="156" y="3"/>
                  </a:lnTo>
                  <a:lnTo>
                    <a:pt x="184" y="17"/>
                  </a:lnTo>
                  <a:lnTo>
                    <a:pt x="207" y="38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1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7"/>
                  </a:lnTo>
                  <a:lnTo>
                    <a:pt x="49" y="182"/>
                  </a:lnTo>
                  <a:lnTo>
                    <a:pt x="68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47" y="217"/>
                  </a:lnTo>
                  <a:lnTo>
                    <a:pt x="168" y="206"/>
                  </a:lnTo>
                  <a:lnTo>
                    <a:pt x="184" y="189"/>
                  </a:lnTo>
                  <a:lnTo>
                    <a:pt x="212" y="208"/>
                  </a:lnTo>
                  <a:lnTo>
                    <a:pt x="205" y="217"/>
                  </a:lnTo>
                  <a:lnTo>
                    <a:pt x="193" y="229"/>
                  </a:lnTo>
                  <a:lnTo>
                    <a:pt x="175" y="238"/>
                  </a:lnTo>
                  <a:lnTo>
                    <a:pt x="151" y="248"/>
                  </a:lnTo>
                  <a:lnTo>
                    <a:pt x="121" y="250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3"/>
                  </a:lnTo>
                  <a:lnTo>
                    <a:pt x="14" y="187"/>
                  </a:lnTo>
                  <a:lnTo>
                    <a:pt x="2" y="157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4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8FE9DE02-D405-481D-AA4A-5BF5156FCC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18613" y="4773613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50A1FC23-1C8C-446C-AFEF-919D11344F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569450" y="4773613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BFE1875A-2710-49EB-9C82-3A8C2D77CD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83750" y="4765676"/>
              <a:ext cx="395288" cy="396875"/>
            </a:xfrm>
            <a:custGeom>
              <a:avLst/>
              <a:gdLst>
                <a:gd name="T0" fmla="*/ 125 w 249"/>
                <a:gd name="T1" fmla="*/ 31 h 250"/>
                <a:gd name="T2" fmla="*/ 95 w 249"/>
                <a:gd name="T3" fmla="*/ 35 h 250"/>
                <a:gd name="T4" fmla="*/ 70 w 249"/>
                <a:gd name="T5" fmla="*/ 49 h 250"/>
                <a:gd name="T6" fmla="*/ 51 w 249"/>
                <a:gd name="T7" fmla="*/ 68 h 250"/>
                <a:gd name="T8" fmla="*/ 39 w 249"/>
                <a:gd name="T9" fmla="*/ 96 h 250"/>
                <a:gd name="T10" fmla="*/ 35 w 249"/>
                <a:gd name="T11" fmla="*/ 124 h 250"/>
                <a:gd name="T12" fmla="*/ 39 w 249"/>
                <a:gd name="T13" fmla="*/ 154 h 250"/>
                <a:gd name="T14" fmla="*/ 51 w 249"/>
                <a:gd name="T15" fmla="*/ 182 h 250"/>
                <a:gd name="T16" fmla="*/ 70 w 249"/>
                <a:gd name="T17" fmla="*/ 201 h 250"/>
                <a:gd name="T18" fmla="*/ 95 w 249"/>
                <a:gd name="T19" fmla="*/ 215 h 250"/>
                <a:gd name="T20" fmla="*/ 125 w 249"/>
                <a:gd name="T21" fmla="*/ 220 h 250"/>
                <a:gd name="T22" fmla="*/ 156 w 249"/>
                <a:gd name="T23" fmla="*/ 215 h 250"/>
                <a:gd name="T24" fmla="*/ 179 w 249"/>
                <a:gd name="T25" fmla="*/ 201 h 250"/>
                <a:gd name="T26" fmla="*/ 198 w 249"/>
                <a:gd name="T27" fmla="*/ 182 h 250"/>
                <a:gd name="T28" fmla="*/ 212 w 249"/>
                <a:gd name="T29" fmla="*/ 154 h 250"/>
                <a:gd name="T30" fmla="*/ 214 w 249"/>
                <a:gd name="T31" fmla="*/ 124 h 250"/>
                <a:gd name="T32" fmla="*/ 212 w 249"/>
                <a:gd name="T33" fmla="*/ 96 h 250"/>
                <a:gd name="T34" fmla="*/ 198 w 249"/>
                <a:gd name="T35" fmla="*/ 68 h 250"/>
                <a:gd name="T36" fmla="*/ 179 w 249"/>
                <a:gd name="T37" fmla="*/ 49 h 250"/>
                <a:gd name="T38" fmla="*/ 156 w 249"/>
                <a:gd name="T39" fmla="*/ 35 h 250"/>
                <a:gd name="T40" fmla="*/ 125 w 249"/>
                <a:gd name="T41" fmla="*/ 31 h 250"/>
                <a:gd name="T42" fmla="*/ 125 w 249"/>
                <a:gd name="T43" fmla="*/ 0 h 250"/>
                <a:gd name="T44" fmla="*/ 165 w 249"/>
                <a:gd name="T45" fmla="*/ 5 h 250"/>
                <a:gd name="T46" fmla="*/ 200 w 249"/>
                <a:gd name="T47" fmla="*/ 24 h 250"/>
                <a:gd name="T48" fmla="*/ 226 w 249"/>
                <a:gd name="T49" fmla="*/ 49 h 250"/>
                <a:gd name="T50" fmla="*/ 244 w 249"/>
                <a:gd name="T51" fmla="*/ 84 h 250"/>
                <a:gd name="T52" fmla="*/ 249 w 249"/>
                <a:gd name="T53" fmla="*/ 124 h 250"/>
                <a:gd name="T54" fmla="*/ 244 w 249"/>
                <a:gd name="T55" fmla="*/ 166 h 250"/>
                <a:gd name="T56" fmla="*/ 226 w 249"/>
                <a:gd name="T57" fmla="*/ 201 h 250"/>
                <a:gd name="T58" fmla="*/ 200 w 249"/>
                <a:gd name="T59" fmla="*/ 227 h 250"/>
                <a:gd name="T60" fmla="*/ 165 w 249"/>
                <a:gd name="T61" fmla="*/ 245 h 250"/>
                <a:gd name="T62" fmla="*/ 125 w 249"/>
                <a:gd name="T63" fmla="*/ 250 h 250"/>
                <a:gd name="T64" fmla="*/ 84 w 249"/>
                <a:gd name="T65" fmla="*/ 245 h 250"/>
                <a:gd name="T66" fmla="*/ 49 w 249"/>
                <a:gd name="T67" fmla="*/ 227 h 250"/>
                <a:gd name="T68" fmla="*/ 23 w 249"/>
                <a:gd name="T69" fmla="*/ 201 h 250"/>
                <a:gd name="T70" fmla="*/ 7 w 249"/>
                <a:gd name="T71" fmla="*/ 166 h 250"/>
                <a:gd name="T72" fmla="*/ 0 w 249"/>
                <a:gd name="T73" fmla="*/ 124 h 250"/>
                <a:gd name="T74" fmla="*/ 7 w 249"/>
                <a:gd name="T75" fmla="*/ 84 h 250"/>
                <a:gd name="T76" fmla="*/ 23 w 249"/>
                <a:gd name="T77" fmla="*/ 49 h 250"/>
                <a:gd name="T78" fmla="*/ 49 w 249"/>
                <a:gd name="T79" fmla="*/ 24 h 250"/>
                <a:gd name="T80" fmla="*/ 84 w 249"/>
                <a:gd name="T81" fmla="*/ 5 h 250"/>
                <a:gd name="T82" fmla="*/ 125 w 249"/>
                <a:gd name="T8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0">
                  <a:moveTo>
                    <a:pt x="125" y="31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1"/>
                  </a:lnTo>
                  <a:lnTo>
                    <a:pt x="95" y="215"/>
                  </a:lnTo>
                  <a:lnTo>
                    <a:pt x="125" y="220"/>
                  </a:lnTo>
                  <a:lnTo>
                    <a:pt x="156" y="215"/>
                  </a:lnTo>
                  <a:lnTo>
                    <a:pt x="179" y="201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1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4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6"/>
                  </a:lnTo>
                  <a:lnTo>
                    <a:pt x="226" y="201"/>
                  </a:lnTo>
                  <a:lnTo>
                    <a:pt x="200" y="227"/>
                  </a:lnTo>
                  <a:lnTo>
                    <a:pt x="165" y="245"/>
                  </a:lnTo>
                  <a:lnTo>
                    <a:pt x="125" y="250"/>
                  </a:lnTo>
                  <a:lnTo>
                    <a:pt x="84" y="245"/>
                  </a:lnTo>
                  <a:lnTo>
                    <a:pt x="49" y="227"/>
                  </a:lnTo>
                  <a:lnTo>
                    <a:pt x="23" y="201"/>
                  </a:lnTo>
                  <a:lnTo>
                    <a:pt x="7" y="166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4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29">
              <a:extLst>
                <a:ext uri="{FF2B5EF4-FFF2-40B4-BE49-F238E27FC236}">
                  <a16:creationId xmlns:a16="http://schemas.microsoft.com/office/drawing/2014/main" id="{BD9A8FB5-2923-47CF-A7A5-7F30C41187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52063" y="4773613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D006FE11-4B75-4368-8A6D-A2465F9FD3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47350" y="4765676"/>
              <a:ext cx="252413" cy="396875"/>
            </a:xfrm>
            <a:custGeom>
              <a:avLst/>
              <a:gdLst>
                <a:gd name="T0" fmla="*/ 89 w 159"/>
                <a:gd name="T1" fmla="*/ 0 h 250"/>
                <a:gd name="T2" fmla="*/ 114 w 159"/>
                <a:gd name="T3" fmla="*/ 3 h 250"/>
                <a:gd name="T4" fmla="*/ 138 w 159"/>
                <a:gd name="T5" fmla="*/ 10 h 250"/>
                <a:gd name="T6" fmla="*/ 156 w 159"/>
                <a:gd name="T7" fmla="*/ 26 h 250"/>
                <a:gd name="T8" fmla="*/ 131 w 159"/>
                <a:gd name="T9" fmla="*/ 52 h 250"/>
                <a:gd name="T10" fmla="*/ 114 w 159"/>
                <a:gd name="T11" fmla="*/ 35 h 250"/>
                <a:gd name="T12" fmla="*/ 89 w 159"/>
                <a:gd name="T13" fmla="*/ 31 h 250"/>
                <a:gd name="T14" fmla="*/ 66 w 159"/>
                <a:gd name="T15" fmla="*/ 33 h 250"/>
                <a:gd name="T16" fmla="*/ 52 w 159"/>
                <a:gd name="T17" fmla="*/ 42 h 250"/>
                <a:gd name="T18" fmla="*/ 45 w 159"/>
                <a:gd name="T19" fmla="*/ 54 h 250"/>
                <a:gd name="T20" fmla="*/ 42 w 159"/>
                <a:gd name="T21" fmla="*/ 66 h 250"/>
                <a:gd name="T22" fmla="*/ 47 w 159"/>
                <a:gd name="T23" fmla="*/ 84 h 250"/>
                <a:gd name="T24" fmla="*/ 56 w 159"/>
                <a:gd name="T25" fmla="*/ 94 h 250"/>
                <a:gd name="T26" fmla="*/ 73 w 159"/>
                <a:gd name="T27" fmla="*/ 103 h 250"/>
                <a:gd name="T28" fmla="*/ 91 w 159"/>
                <a:gd name="T29" fmla="*/ 110 h 250"/>
                <a:gd name="T30" fmla="*/ 110 w 159"/>
                <a:gd name="T31" fmla="*/ 115 h 250"/>
                <a:gd name="T32" fmla="*/ 128 w 159"/>
                <a:gd name="T33" fmla="*/ 124 h 250"/>
                <a:gd name="T34" fmla="*/ 145 w 159"/>
                <a:gd name="T35" fmla="*/ 136 h 250"/>
                <a:gd name="T36" fmla="*/ 156 w 159"/>
                <a:gd name="T37" fmla="*/ 152 h 250"/>
                <a:gd name="T38" fmla="*/ 159 w 159"/>
                <a:gd name="T39" fmla="*/ 178 h 250"/>
                <a:gd name="T40" fmla="*/ 156 w 159"/>
                <a:gd name="T41" fmla="*/ 203 h 250"/>
                <a:gd name="T42" fmla="*/ 145 w 159"/>
                <a:gd name="T43" fmla="*/ 222 h 250"/>
                <a:gd name="T44" fmla="*/ 126 w 159"/>
                <a:gd name="T45" fmla="*/ 238 h 250"/>
                <a:gd name="T46" fmla="*/ 103 w 159"/>
                <a:gd name="T47" fmla="*/ 248 h 250"/>
                <a:gd name="T48" fmla="*/ 77 w 159"/>
                <a:gd name="T49" fmla="*/ 250 h 250"/>
                <a:gd name="T50" fmla="*/ 47 w 159"/>
                <a:gd name="T51" fmla="*/ 248 h 250"/>
                <a:gd name="T52" fmla="*/ 21 w 159"/>
                <a:gd name="T53" fmla="*/ 236 h 250"/>
                <a:gd name="T54" fmla="*/ 0 w 159"/>
                <a:gd name="T55" fmla="*/ 217 h 250"/>
                <a:gd name="T56" fmla="*/ 26 w 159"/>
                <a:gd name="T57" fmla="*/ 194 h 250"/>
                <a:gd name="T58" fmla="*/ 40 w 159"/>
                <a:gd name="T59" fmla="*/ 210 h 250"/>
                <a:gd name="T60" fmla="*/ 59 w 159"/>
                <a:gd name="T61" fmla="*/ 217 h 250"/>
                <a:gd name="T62" fmla="*/ 77 w 159"/>
                <a:gd name="T63" fmla="*/ 220 h 250"/>
                <a:gd name="T64" fmla="*/ 93 w 159"/>
                <a:gd name="T65" fmla="*/ 217 h 250"/>
                <a:gd name="T66" fmla="*/ 110 w 159"/>
                <a:gd name="T67" fmla="*/ 210 h 250"/>
                <a:gd name="T68" fmla="*/ 121 w 159"/>
                <a:gd name="T69" fmla="*/ 199 h 250"/>
                <a:gd name="T70" fmla="*/ 126 w 159"/>
                <a:gd name="T71" fmla="*/ 180 h 250"/>
                <a:gd name="T72" fmla="*/ 121 w 159"/>
                <a:gd name="T73" fmla="*/ 166 h 250"/>
                <a:gd name="T74" fmla="*/ 110 w 159"/>
                <a:gd name="T75" fmla="*/ 154 h 250"/>
                <a:gd name="T76" fmla="*/ 96 w 159"/>
                <a:gd name="T77" fmla="*/ 147 h 250"/>
                <a:gd name="T78" fmla="*/ 77 w 159"/>
                <a:gd name="T79" fmla="*/ 140 h 250"/>
                <a:gd name="T80" fmla="*/ 56 w 159"/>
                <a:gd name="T81" fmla="*/ 133 h 250"/>
                <a:gd name="T82" fmla="*/ 38 w 159"/>
                <a:gd name="T83" fmla="*/ 126 h 250"/>
                <a:gd name="T84" fmla="*/ 21 w 159"/>
                <a:gd name="T85" fmla="*/ 112 h 250"/>
                <a:gd name="T86" fmla="*/ 12 w 159"/>
                <a:gd name="T87" fmla="*/ 94 h 250"/>
                <a:gd name="T88" fmla="*/ 7 w 159"/>
                <a:gd name="T89" fmla="*/ 66 h 250"/>
                <a:gd name="T90" fmla="*/ 10 w 159"/>
                <a:gd name="T91" fmla="*/ 49 h 250"/>
                <a:gd name="T92" fmla="*/ 19 w 159"/>
                <a:gd name="T93" fmla="*/ 31 h 250"/>
                <a:gd name="T94" fmla="*/ 35 w 159"/>
                <a:gd name="T95" fmla="*/ 14 h 250"/>
                <a:gd name="T96" fmla="*/ 59 w 159"/>
                <a:gd name="T97" fmla="*/ 3 h 250"/>
                <a:gd name="T98" fmla="*/ 89 w 159"/>
                <a:gd name="T9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50">
                  <a:moveTo>
                    <a:pt x="89" y="0"/>
                  </a:moveTo>
                  <a:lnTo>
                    <a:pt x="114" y="3"/>
                  </a:lnTo>
                  <a:lnTo>
                    <a:pt x="138" y="10"/>
                  </a:lnTo>
                  <a:lnTo>
                    <a:pt x="156" y="26"/>
                  </a:lnTo>
                  <a:lnTo>
                    <a:pt x="131" y="52"/>
                  </a:lnTo>
                  <a:lnTo>
                    <a:pt x="114" y="35"/>
                  </a:lnTo>
                  <a:lnTo>
                    <a:pt x="89" y="31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6"/>
                  </a:lnTo>
                  <a:lnTo>
                    <a:pt x="47" y="84"/>
                  </a:lnTo>
                  <a:lnTo>
                    <a:pt x="56" y="94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5"/>
                  </a:lnTo>
                  <a:lnTo>
                    <a:pt x="128" y="124"/>
                  </a:lnTo>
                  <a:lnTo>
                    <a:pt x="145" y="136"/>
                  </a:lnTo>
                  <a:lnTo>
                    <a:pt x="156" y="152"/>
                  </a:lnTo>
                  <a:lnTo>
                    <a:pt x="159" y="178"/>
                  </a:lnTo>
                  <a:lnTo>
                    <a:pt x="156" y="203"/>
                  </a:lnTo>
                  <a:lnTo>
                    <a:pt x="145" y="222"/>
                  </a:lnTo>
                  <a:lnTo>
                    <a:pt x="126" y="238"/>
                  </a:lnTo>
                  <a:lnTo>
                    <a:pt x="103" y="248"/>
                  </a:lnTo>
                  <a:lnTo>
                    <a:pt x="77" y="250"/>
                  </a:lnTo>
                  <a:lnTo>
                    <a:pt x="47" y="248"/>
                  </a:lnTo>
                  <a:lnTo>
                    <a:pt x="21" y="236"/>
                  </a:lnTo>
                  <a:lnTo>
                    <a:pt x="0" y="217"/>
                  </a:lnTo>
                  <a:lnTo>
                    <a:pt x="26" y="194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20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9"/>
                  </a:lnTo>
                  <a:lnTo>
                    <a:pt x="126" y="180"/>
                  </a:lnTo>
                  <a:lnTo>
                    <a:pt x="121" y="166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4"/>
                  </a:lnTo>
                  <a:lnTo>
                    <a:pt x="7" y="66"/>
                  </a:lnTo>
                  <a:lnTo>
                    <a:pt x="10" y="49"/>
                  </a:lnTo>
                  <a:lnTo>
                    <a:pt x="19" y="31"/>
                  </a:lnTo>
                  <a:lnTo>
                    <a:pt x="35" y="14"/>
                  </a:lnTo>
                  <a:lnTo>
                    <a:pt x="59" y="3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31">
              <a:extLst>
                <a:ext uri="{FF2B5EF4-FFF2-40B4-BE49-F238E27FC236}">
                  <a16:creationId xmlns:a16="http://schemas.microsoft.com/office/drawing/2014/main" id="{65C9CAA0-65C0-41DF-87AB-707836166A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3450" y="5280026"/>
              <a:ext cx="239713" cy="382588"/>
            </a:xfrm>
            <a:custGeom>
              <a:avLst/>
              <a:gdLst>
                <a:gd name="T0" fmla="*/ 0 w 151"/>
                <a:gd name="T1" fmla="*/ 0 h 241"/>
                <a:gd name="T2" fmla="*/ 151 w 151"/>
                <a:gd name="T3" fmla="*/ 0 h 241"/>
                <a:gd name="T4" fmla="*/ 151 w 151"/>
                <a:gd name="T5" fmla="*/ 31 h 241"/>
                <a:gd name="T6" fmla="*/ 33 w 151"/>
                <a:gd name="T7" fmla="*/ 31 h 241"/>
                <a:gd name="T8" fmla="*/ 33 w 151"/>
                <a:gd name="T9" fmla="*/ 105 h 241"/>
                <a:gd name="T10" fmla="*/ 142 w 151"/>
                <a:gd name="T11" fmla="*/ 105 h 241"/>
                <a:gd name="T12" fmla="*/ 142 w 151"/>
                <a:gd name="T13" fmla="*/ 136 h 241"/>
                <a:gd name="T14" fmla="*/ 33 w 151"/>
                <a:gd name="T15" fmla="*/ 136 h 241"/>
                <a:gd name="T16" fmla="*/ 33 w 151"/>
                <a:gd name="T17" fmla="*/ 241 h 241"/>
                <a:gd name="T18" fmla="*/ 0 w 151"/>
                <a:gd name="T19" fmla="*/ 241 h 241"/>
                <a:gd name="T20" fmla="*/ 0 w 151"/>
                <a:gd name="T21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1">
                  <a:moveTo>
                    <a:pt x="0" y="0"/>
                  </a:moveTo>
                  <a:lnTo>
                    <a:pt x="151" y="0"/>
                  </a:lnTo>
                  <a:lnTo>
                    <a:pt x="151" y="31"/>
                  </a:lnTo>
                  <a:lnTo>
                    <a:pt x="33" y="31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6"/>
                  </a:lnTo>
                  <a:lnTo>
                    <a:pt x="33" y="136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B60FBEDB-2491-45C7-B661-CAAAD5CA19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21263" y="5268913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8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7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2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7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8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2 h 252"/>
                <a:gd name="T50" fmla="*/ 244 w 249"/>
                <a:gd name="T51" fmla="*/ 87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9 h 252"/>
                <a:gd name="T60" fmla="*/ 165 w 249"/>
                <a:gd name="T61" fmla="*/ 248 h 252"/>
                <a:gd name="T62" fmla="*/ 125 w 249"/>
                <a:gd name="T63" fmla="*/ 252 h 252"/>
                <a:gd name="T64" fmla="*/ 84 w 249"/>
                <a:gd name="T65" fmla="*/ 248 h 252"/>
                <a:gd name="T66" fmla="*/ 49 w 249"/>
                <a:gd name="T67" fmla="*/ 229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7 h 252"/>
                <a:gd name="T76" fmla="*/ 23 w 249"/>
                <a:gd name="T77" fmla="*/ 52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8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7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2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7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8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2"/>
                  </a:lnTo>
                  <a:lnTo>
                    <a:pt x="244" y="87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9"/>
                  </a:lnTo>
                  <a:lnTo>
                    <a:pt x="165" y="248"/>
                  </a:lnTo>
                  <a:lnTo>
                    <a:pt x="125" y="252"/>
                  </a:lnTo>
                  <a:lnTo>
                    <a:pt x="84" y="248"/>
                  </a:lnTo>
                  <a:lnTo>
                    <a:pt x="49" y="229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7"/>
                  </a:lnTo>
                  <a:lnTo>
                    <a:pt x="23" y="52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C7394692-1D5B-4A3A-BE52-4CB6852F46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83225" y="5280026"/>
              <a:ext cx="269875" cy="382588"/>
            </a:xfrm>
            <a:custGeom>
              <a:avLst/>
              <a:gdLst>
                <a:gd name="T0" fmla="*/ 32 w 170"/>
                <a:gd name="T1" fmla="*/ 28 h 241"/>
                <a:gd name="T2" fmla="*/ 32 w 170"/>
                <a:gd name="T3" fmla="*/ 105 h 241"/>
                <a:gd name="T4" fmla="*/ 74 w 170"/>
                <a:gd name="T5" fmla="*/ 105 h 241"/>
                <a:gd name="T6" fmla="*/ 90 w 170"/>
                <a:gd name="T7" fmla="*/ 105 h 241"/>
                <a:gd name="T8" fmla="*/ 104 w 170"/>
                <a:gd name="T9" fmla="*/ 101 h 241"/>
                <a:gd name="T10" fmla="*/ 116 w 170"/>
                <a:gd name="T11" fmla="*/ 96 h 241"/>
                <a:gd name="T12" fmla="*/ 123 w 170"/>
                <a:gd name="T13" fmla="*/ 84 h 241"/>
                <a:gd name="T14" fmla="*/ 125 w 170"/>
                <a:gd name="T15" fmla="*/ 68 h 241"/>
                <a:gd name="T16" fmla="*/ 123 w 170"/>
                <a:gd name="T17" fmla="*/ 52 h 241"/>
                <a:gd name="T18" fmla="*/ 116 w 170"/>
                <a:gd name="T19" fmla="*/ 40 h 241"/>
                <a:gd name="T20" fmla="*/ 104 w 170"/>
                <a:gd name="T21" fmla="*/ 33 h 241"/>
                <a:gd name="T22" fmla="*/ 90 w 170"/>
                <a:gd name="T23" fmla="*/ 31 h 241"/>
                <a:gd name="T24" fmla="*/ 74 w 170"/>
                <a:gd name="T25" fmla="*/ 28 h 241"/>
                <a:gd name="T26" fmla="*/ 32 w 170"/>
                <a:gd name="T27" fmla="*/ 28 h 241"/>
                <a:gd name="T28" fmla="*/ 0 w 170"/>
                <a:gd name="T29" fmla="*/ 0 h 241"/>
                <a:gd name="T30" fmla="*/ 83 w 170"/>
                <a:gd name="T31" fmla="*/ 0 h 241"/>
                <a:gd name="T32" fmla="*/ 111 w 170"/>
                <a:gd name="T33" fmla="*/ 3 h 241"/>
                <a:gd name="T34" fmla="*/ 130 w 170"/>
                <a:gd name="T35" fmla="*/ 12 h 241"/>
                <a:gd name="T36" fmla="*/ 144 w 170"/>
                <a:gd name="T37" fmla="*/ 24 h 241"/>
                <a:gd name="T38" fmla="*/ 153 w 170"/>
                <a:gd name="T39" fmla="*/ 38 h 241"/>
                <a:gd name="T40" fmla="*/ 158 w 170"/>
                <a:gd name="T41" fmla="*/ 52 h 241"/>
                <a:gd name="T42" fmla="*/ 160 w 170"/>
                <a:gd name="T43" fmla="*/ 68 h 241"/>
                <a:gd name="T44" fmla="*/ 156 w 170"/>
                <a:gd name="T45" fmla="*/ 89 h 241"/>
                <a:gd name="T46" fmla="*/ 144 w 170"/>
                <a:gd name="T47" fmla="*/ 110 h 241"/>
                <a:gd name="T48" fmla="*/ 125 w 170"/>
                <a:gd name="T49" fmla="*/ 124 h 241"/>
                <a:gd name="T50" fmla="*/ 102 w 170"/>
                <a:gd name="T51" fmla="*/ 131 h 241"/>
                <a:gd name="T52" fmla="*/ 170 w 170"/>
                <a:gd name="T53" fmla="*/ 241 h 241"/>
                <a:gd name="T54" fmla="*/ 130 w 170"/>
                <a:gd name="T55" fmla="*/ 241 h 241"/>
                <a:gd name="T56" fmla="*/ 69 w 170"/>
                <a:gd name="T57" fmla="*/ 133 h 241"/>
                <a:gd name="T58" fmla="*/ 32 w 170"/>
                <a:gd name="T59" fmla="*/ 133 h 241"/>
                <a:gd name="T60" fmla="*/ 32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1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2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1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3"/>
                  </a:lnTo>
                  <a:lnTo>
                    <a:pt x="130" y="12"/>
                  </a:lnTo>
                  <a:lnTo>
                    <a:pt x="144" y="24"/>
                  </a:lnTo>
                  <a:lnTo>
                    <a:pt x="153" y="38"/>
                  </a:lnTo>
                  <a:lnTo>
                    <a:pt x="158" y="52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10"/>
                  </a:lnTo>
                  <a:lnTo>
                    <a:pt x="125" y="124"/>
                  </a:lnTo>
                  <a:lnTo>
                    <a:pt x="102" y="131"/>
                  </a:lnTo>
                  <a:lnTo>
                    <a:pt x="170" y="241"/>
                  </a:lnTo>
                  <a:lnTo>
                    <a:pt x="130" y="241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1F1940BD-EDC4-43F8-A4E2-6D056A9942F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95975" y="5280026"/>
              <a:ext cx="373063" cy="382588"/>
            </a:xfrm>
            <a:custGeom>
              <a:avLst/>
              <a:gdLst>
                <a:gd name="T0" fmla="*/ 117 w 235"/>
                <a:gd name="T1" fmla="*/ 42 h 241"/>
                <a:gd name="T2" fmla="*/ 72 w 235"/>
                <a:gd name="T3" fmla="*/ 152 h 241"/>
                <a:gd name="T4" fmla="*/ 163 w 235"/>
                <a:gd name="T5" fmla="*/ 152 h 241"/>
                <a:gd name="T6" fmla="*/ 119 w 235"/>
                <a:gd name="T7" fmla="*/ 42 h 241"/>
                <a:gd name="T8" fmla="*/ 117 w 235"/>
                <a:gd name="T9" fmla="*/ 42 h 241"/>
                <a:gd name="T10" fmla="*/ 105 w 235"/>
                <a:gd name="T11" fmla="*/ 0 h 241"/>
                <a:gd name="T12" fmla="*/ 135 w 235"/>
                <a:gd name="T13" fmla="*/ 0 h 241"/>
                <a:gd name="T14" fmla="*/ 235 w 235"/>
                <a:gd name="T15" fmla="*/ 241 h 241"/>
                <a:gd name="T16" fmla="*/ 198 w 235"/>
                <a:gd name="T17" fmla="*/ 241 h 241"/>
                <a:gd name="T18" fmla="*/ 175 w 235"/>
                <a:gd name="T19" fmla="*/ 180 h 241"/>
                <a:gd name="T20" fmla="*/ 61 w 235"/>
                <a:gd name="T21" fmla="*/ 180 h 241"/>
                <a:gd name="T22" fmla="*/ 38 w 235"/>
                <a:gd name="T23" fmla="*/ 241 h 241"/>
                <a:gd name="T24" fmla="*/ 0 w 235"/>
                <a:gd name="T25" fmla="*/ 241 h 241"/>
                <a:gd name="T26" fmla="*/ 105 w 235"/>
                <a:gd name="T2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1">
                  <a:moveTo>
                    <a:pt x="117" y="42"/>
                  </a:moveTo>
                  <a:lnTo>
                    <a:pt x="72" y="152"/>
                  </a:lnTo>
                  <a:lnTo>
                    <a:pt x="163" y="152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1"/>
                  </a:lnTo>
                  <a:lnTo>
                    <a:pt x="198" y="241"/>
                  </a:lnTo>
                  <a:lnTo>
                    <a:pt x="175" y="180"/>
                  </a:lnTo>
                  <a:lnTo>
                    <a:pt x="61" y="180"/>
                  </a:lnTo>
                  <a:lnTo>
                    <a:pt x="38" y="241"/>
                  </a:lnTo>
                  <a:lnTo>
                    <a:pt x="0" y="24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35">
              <a:extLst>
                <a:ext uri="{FF2B5EF4-FFF2-40B4-BE49-F238E27FC236}">
                  <a16:creationId xmlns:a16="http://schemas.microsoft.com/office/drawing/2014/main" id="{8F46F961-D81B-4055-B6D7-E6EE660170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21438" y="5268913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3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8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5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10 h 252"/>
                <a:gd name="T30" fmla="*/ 112 w 160"/>
                <a:gd name="T31" fmla="*/ 117 h 252"/>
                <a:gd name="T32" fmla="*/ 130 w 160"/>
                <a:gd name="T33" fmla="*/ 126 h 252"/>
                <a:gd name="T34" fmla="*/ 144 w 160"/>
                <a:gd name="T35" fmla="*/ 138 h 252"/>
                <a:gd name="T36" fmla="*/ 156 w 160"/>
                <a:gd name="T37" fmla="*/ 154 h 252"/>
                <a:gd name="T38" fmla="*/ 160 w 160"/>
                <a:gd name="T39" fmla="*/ 180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1 h 252"/>
                <a:gd name="T46" fmla="*/ 102 w 160"/>
                <a:gd name="T47" fmla="*/ 250 h 252"/>
                <a:gd name="T48" fmla="*/ 77 w 160"/>
                <a:gd name="T49" fmla="*/ 252 h 252"/>
                <a:gd name="T50" fmla="*/ 46 w 160"/>
                <a:gd name="T51" fmla="*/ 250 h 252"/>
                <a:gd name="T52" fmla="*/ 21 w 160"/>
                <a:gd name="T53" fmla="*/ 238 h 252"/>
                <a:gd name="T54" fmla="*/ 0 w 160"/>
                <a:gd name="T55" fmla="*/ 220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20 h 252"/>
                <a:gd name="T62" fmla="*/ 77 w 160"/>
                <a:gd name="T63" fmla="*/ 222 h 252"/>
                <a:gd name="T64" fmla="*/ 93 w 160"/>
                <a:gd name="T65" fmla="*/ 220 h 252"/>
                <a:gd name="T66" fmla="*/ 109 w 160"/>
                <a:gd name="T67" fmla="*/ 213 h 252"/>
                <a:gd name="T68" fmla="*/ 121 w 160"/>
                <a:gd name="T69" fmla="*/ 201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7 h 252"/>
                <a:gd name="T76" fmla="*/ 95 w 160"/>
                <a:gd name="T77" fmla="*/ 150 h 252"/>
                <a:gd name="T78" fmla="*/ 77 w 160"/>
                <a:gd name="T79" fmla="*/ 143 h 252"/>
                <a:gd name="T80" fmla="*/ 56 w 160"/>
                <a:gd name="T81" fmla="*/ 136 h 252"/>
                <a:gd name="T82" fmla="*/ 37 w 160"/>
                <a:gd name="T83" fmla="*/ 126 h 252"/>
                <a:gd name="T84" fmla="*/ 23 w 160"/>
                <a:gd name="T85" fmla="*/ 115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2 h 252"/>
                <a:gd name="T92" fmla="*/ 18 w 160"/>
                <a:gd name="T93" fmla="*/ 33 h 252"/>
                <a:gd name="T94" fmla="*/ 35 w 160"/>
                <a:gd name="T95" fmla="*/ 17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3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8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5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10"/>
                  </a:lnTo>
                  <a:lnTo>
                    <a:pt x="112" y="117"/>
                  </a:lnTo>
                  <a:lnTo>
                    <a:pt x="130" y="126"/>
                  </a:lnTo>
                  <a:lnTo>
                    <a:pt x="144" y="138"/>
                  </a:lnTo>
                  <a:lnTo>
                    <a:pt x="156" y="154"/>
                  </a:lnTo>
                  <a:lnTo>
                    <a:pt x="160" y="180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1"/>
                  </a:lnTo>
                  <a:lnTo>
                    <a:pt x="102" y="250"/>
                  </a:lnTo>
                  <a:lnTo>
                    <a:pt x="77" y="252"/>
                  </a:lnTo>
                  <a:lnTo>
                    <a:pt x="46" y="250"/>
                  </a:lnTo>
                  <a:lnTo>
                    <a:pt x="21" y="238"/>
                  </a:lnTo>
                  <a:lnTo>
                    <a:pt x="0" y="220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20"/>
                  </a:lnTo>
                  <a:lnTo>
                    <a:pt x="77" y="222"/>
                  </a:lnTo>
                  <a:lnTo>
                    <a:pt x="93" y="220"/>
                  </a:lnTo>
                  <a:lnTo>
                    <a:pt x="109" y="213"/>
                  </a:lnTo>
                  <a:lnTo>
                    <a:pt x="121" y="201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7"/>
                  </a:lnTo>
                  <a:lnTo>
                    <a:pt x="95" y="150"/>
                  </a:lnTo>
                  <a:lnTo>
                    <a:pt x="77" y="143"/>
                  </a:lnTo>
                  <a:lnTo>
                    <a:pt x="56" y="136"/>
                  </a:lnTo>
                  <a:lnTo>
                    <a:pt x="37" y="126"/>
                  </a:lnTo>
                  <a:lnTo>
                    <a:pt x="23" y="115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2"/>
                  </a:lnTo>
                  <a:lnTo>
                    <a:pt x="18" y="33"/>
                  </a:lnTo>
                  <a:lnTo>
                    <a:pt x="35" y="17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eform 36">
              <a:extLst>
                <a:ext uri="{FF2B5EF4-FFF2-40B4-BE49-F238E27FC236}">
                  <a16:creationId xmlns:a16="http://schemas.microsoft.com/office/drawing/2014/main" id="{23FC9197-304A-4963-9AF0-BDBBA594EB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38938" y="5280026"/>
              <a:ext cx="395288" cy="382588"/>
            </a:xfrm>
            <a:custGeom>
              <a:avLst/>
              <a:gdLst>
                <a:gd name="T0" fmla="*/ 0 w 249"/>
                <a:gd name="T1" fmla="*/ 0 h 241"/>
                <a:gd name="T2" fmla="*/ 49 w 249"/>
                <a:gd name="T3" fmla="*/ 0 h 241"/>
                <a:gd name="T4" fmla="*/ 123 w 249"/>
                <a:gd name="T5" fmla="*/ 182 h 241"/>
                <a:gd name="T6" fmla="*/ 126 w 249"/>
                <a:gd name="T7" fmla="*/ 182 h 241"/>
                <a:gd name="T8" fmla="*/ 200 w 249"/>
                <a:gd name="T9" fmla="*/ 0 h 241"/>
                <a:gd name="T10" fmla="*/ 249 w 249"/>
                <a:gd name="T11" fmla="*/ 0 h 241"/>
                <a:gd name="T12" fmla="*/ 249 w 249"/>
                <a:gd name="T13" fmla="*/ 241 h 241"/>
                <a:gd name="T14" fmla="*/ 216 w 249"/>
                <a:gd name="T15" fmla="*/ 241 h 241"/>
                <a:gd name="T16" fmla="*/ 216 w 249"/>
                <a:gd name="T17" fmla="*/ 42 h 241"/>
                <a:gd name="T18" fmla="*/ 216 w 249"/>
                <a:gd name="T19" fmla="*/ 42 h 241"/>
                <a:gd name="T20" fmla="*/ 135 w 249"/>
                <a:gd name="T21" fmla="*/ 241 h 241"/>
                <a:gd name="T22" fmla="*/ 114 w 249"/>
                <a:gd name="T23" fmla="*/ 241 h 241"/>
                <a:gd name="T24" fmla="*/ 33 w 249"/>
                <a:gd name="T25" fmla="*/ 42 h 241"/>
                <a:gd name="T26" fmla="*/ 33 w 249"/>
                <a:gd name="T27" fmla="*/ 42 h 241"/>
                <a:gd name="T28" fmla="*/ 33 w 249"/>
                <a:gd name="T29" fmla="*/ 241 h 241"/>
                <a:gd name="T30" fmla="*/ 0 w 249"/>
                <a:gd name="T31" fmla="*/ 241 h 241"/>
                <a:gd name="T32" fmla="*/ 0 w 249"/>
                <a:gd name="T3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1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1"/>
                  </a:lnTo>
                  <a:lnTo>
                    <a:pt x="216" y="241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1"/>
                  </a:lnTo>
                  <a:lnTo>
                    <a:pt x="114" y="241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eform 37">
              <a:extLst>
                <a:ext uri="{FF2B5EF4-FFF2-40B4-BE49-F238E27FC236}">
                  <a16:creationId xmlns:a16="http://schemas.microsoft.com/office/drawing/2014/main" id="{B9971C12-812F-4F4A-AB6E-542EBA9C6AC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70738" y="5280026"/>
              <a:ext cx="377825" cy="382588"/>
            </a:xfrm>
            <a:custGeom>
              <a:avLst/>
              <a:gdLst>
                <a:gd name="T0" fmla="*/ 119 w 238"/>
                <a:gd name="T1" fmla="*/ 42 h 241"/>
                <a:gd name="T2" fmla="*/ 72 w 238"/>
                <a:gd name="T3" fmla="*/ 152 h 241"/>
                <a:gd name="T4" fmla="*/ 163 w 238"/>
                <a:gd name="T5" fmla="*/ 152 h 241"/>
                <a:gd name="T6" fmla="*/ 119 w 238"/>
                <a:gd name="T7" fmla="*/ 42 h 241"/>
                <a:gd name="T8" fmla="*/ 119 w 238"/>
                <a:gd name="T9" fmla="*/ 42 h 241"/>
                <a:gd name="T10" fmla="*/ 105 w 238"/>
                <a:gd name="T11" fmla="*/ 0 h 241"/>
                <a:gd name="T12" fmla="*/ 135 w 238"/>
                <a:gd name="T13" fmla="*/ 0 h 241"/>
                <a:gd name="T14" fmla="*/ 238 w 238"/>
                <a:gd name="T15" fmla="*/ 241 h 241"/>
                <a:gd name="T16" fmla="*/ 200 w 238"/>
                <a:gd name="T17" fmla="*/ 241 h 241"/>
                <a:gd name="T18" fmla="*/ 175 w 238"/>
                <a:gd name="T19" fmla="*/ 180 h 241"/>
                <a:gd name="T20" fmla="*/ 61 w 238"/>
                <a:gd name="T21" fmla="*/ 180 h 241"/>
                <a:gd name="T22" fmla="*/ 37 w 238"/>
                <a:gd name="T23" fmla="*/ 241 h 241"/>
                <a:gd name="T24" fmla="*/ 0 w 238"/>
                <a:gd name="T25" fmla="*/ 241 h 241"/>
                <a:gd name="T26" fmla="*/ 105 w 238"/>
                <a:gd name="T2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1">
                  <a:moveTo>
                    <a:pt x="119" y="42"/>
                  </a:moveTo>
                  <a:lnTo>
                    <a:pt x="72" y="152"/>
                  </a:lnTo>
                  <a:lnTo>
                    <a:pt x="163" y="152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1"/>
                  </a:lnTo>
                  <a:lnTo>
                    <a:pt x="200" y="241"/>
                  </a:lnTo>
                  <a:lnTo>
                    <a:pt x="175" y="180"/>
                  </a:lnTo>
                  <a:lnTo>
                    <a:pt x="61" y="180"/>
                  </a:lnTo>
                  <a:lnTo>
                    <a:pt x="37" y="241"/>
                  </a:lnTo>
                  <a:lnTo>
                    <a:pt x="0" y="24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5E8976EB-26F3-46F3-B521-3B821CE219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88250" y="5280026"/>
              <a:ext cx="269875" cy="382588"/>
            </a:xfrm>
            <a:custGeom>
              <a:avLst/>
              <a:gdLst>
                <a:gd name="T0" fmla="*/ 33 w 170"/>
                <a:gd name="T1" fmla="*/ 28 h 241"/>
                <a:gd name="T2" fmla="*/ 33 w 170"/>
                <a:gd name="T3" fmla="*/ 105 h 241"/>
                <a:gd name="T4" fmla="*/ 75 w 170"/>
                <a:gd name="T5" fmla="*/ 105 h 241"/>
                <a:gd name="T6" fmla="*/ 91 w 170"/>
                <a:gd name="T7" fmla="*/ 105 h 241"/>
                <a:gd name="T8" fmla="*/ 105 w 170"/>
                <a:gd name="T9" fmla="*/ 101 h 241"/>
                <a:gd name="T10" fmla="*/ 117 w 170"/>
                <a:gd name="T11" fmla="*/ 96 h 241"/>
                <a:gd name="T12" fmla="*/ 124 w 170"/>
                <a:gd name="T13" fmla="*/ 84 h 241"/>
                <a:gd name="T14" fmla="*/ 126 w 170"/>
                <a:gd name="T15" fmla="*/ 68 h 241"/>
                <a:gd name="T16" fmla="*/ 124 w 170"/>
                <a:gd name="T17" fmla="*/ 52 h 241"/>
                <a:gd name="T18" fmla="*/ 117 w 170"/>
                <a:gd name="T19" fmla="*/ 40 h 241"/>
                <a:gd name="T20" fmla="*/ 105 w 170"/>
                <a:gd name="T21" fmla="*/ 33 h 241"/>
                <a:gd name="T22" fmla="*/ 91 w 170"/>
                <a:gd name="T23" fmla="*/ 31 h 241"/>
                <a:gd name="T24" fmla="*/ 75 w 170"/>
                <a:gd name="T25" fmla="*/ 28 h 241"/>
                <a:gd name="T26" fmla="*/ 33 w 170"/>
                <a:gd name="T27" fmla="*/ 28 h 241"/>
                <a:gd name="T28" fmla="*/ 0 w 170"/>
                <a:gd name="T29" fmla="*/ 0 h 241"/>
                <a:gd name="T30" fmla="*/ 84 w 170"/>
                <a:gd name="T31" fmla="*/ 0 h 241"/>
                <a:gd name="T32" fmla="*/ 112 w 170"/>
                <a:gd name="T33" fmla="*/ 3 h 241"/>
                <a:gd name="T34" fmla="*/ 131 w 170"/>
                <a:gd name="T35" fmla="*/ 12 h 241"/>
                <a:gd name="T36" fmla="*/ 145 w 170"/>
                <a:gd name="T37" fmla="*/ 24 h 241"/>
                <a:gd name="T38" fmla="*/ 154 w 170"/>
                <a:gd name="T39" fmla="*/ 38 h 241"/>
                <a:gd name="T40" fmla="*/ 158 w 170"/>
                <a:gd name="T41" fmla="*/ 52 h 241"/>
                <a:gd name="T42" fmla="*/ 161 w 170"/>
                <a:gd name="T43" fmla="*/ 68 h 241"/>
                <a:gd name="T44" fmla="*/ 156 w 170"/>
                <a:gd name="T45" fmla="*/ 89 h 241"/>
                <a:gd name="T46" fmla="*/ 145 w 170"/>
                <a:gd name="T47" fmla="*/ 110 h 241"/>
                <a:gd name="T48" fmla="*/ 126 w 170"/>
                <a:gd name="T49" fmla="*/ 124 h 241"/>
                <a:gd name="T50" fmla="*/ 103 w 170"/>
                <a:gd name="T51" fmla="*/ 131 h 241"/>
                <a:gd name="T52" fmla="*/ 170 w 170"/>
                <a:gd name="T53" fmla="*/ 241 h 241"/>
                <a:gd name="T54" fmla="*/ 128 w 170"/>
                <a:gd name="T55" fmla="*/ 241 h 241"/>
                <a:gd name="T56" fmla="*/ 68 w 170"/>
                <a:gd name="T57" fmla="*/ 133 h 241"/>
                <a:gd name="T58" fmla="*/ 33 w 170"/>
                <a:gd name="T59" fmla="*/ 133 h 241"/>
                <a:gd name="T60" fmla="*/ 33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1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2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1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3"/>
                  </a:lnTo>
                  <a:lnTo>
                    <a:pt x="131" y="12"/>
                  </a:lnTo>
                  <a:lnTo>
                    <a:pt x="145" y="24"/>
                  </a:lnTo>
                  <a:lnTo>
                    <a:pt x="154" y="38"/>
                  </a:lnTo>
                  <a:lnTo>
                    <a:pt x="158" y="52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10"/>
                  </a:lnTo>
                  <a:lnTo>
                    <a:pt x="126" y="124"/>
                  </a:lnTo>
                  <a:lnTo>
                    <a:pt x="103" y="131"/>
                  </a:lnTo>
                  <a:lnTo>
                    <a:pt x="170" y="241"/>
                  </a:lnTo>
                  <a:lnTo>
                    <a:pt x="128" y="241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67ECA2D0-2E7D-4616-8EF0-D7325EC2EE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66063" y="5280026"/>
              <a:ext cx="295275" cy="382588"/>
            </a:xfrm>
            <a:custGeom>
              <a:avLst/>
              <a:gdLst>
                <a:gd name="T0" fmla="*/ 0 w 186"/>
                <a:gd name="T1" fmla="*/ 0 h 241"/>
                <a:gd name="T2" fmla="*/ 186 w 186"/>
                <a:gd name="T3" fmla="*/ 0 h 241"/>
                <a:gd name="T4" fmla="*/ 186 w 186"/>
                <a:gd name="T5" fmla="*/ 31 h 241"/>
                <a:gd name="T6" fmla="*/ 109 w 186"/>
                <a:gd name="T7" fmla="*/ 31 h 241"/>
                <a:gd name="T8" fmla="*/ 109 w 186"/>
                <a:gd name="T9" fmla="*/ 241 h 241"/>
                <a:gd name="T10" fmla="*/ 77 w 186"/>
                <a:gd name="T11" fmla="*/ 241 h 241"/>
                <a:gd name="T12" fmla="*/ 77 w 186"/>
                <a:gd name="T13" fmla="*/ 31 h 241"/>
                <a:gd name="T14" fmla="*/ 0 w 186"/>
                <a:gd name="T15" fmla="*/ 31 h 241"/>
                <a:gd name="T16" fmla="*/ 0 w 186"/>
                <a:gd name="T1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1">
                  <a:moveTo>
                    <a:pt x="0" y="0"/>
                  </a:moveTo>
                  <a:lnTo>
                    <a:pt x="186" y="0"/>
                  </a:lnTo>
                  <a:lnTo>
                    <a:pt x="186" y="31"/>
                  </a:lnTo>
                  <a:lnTo>
                    <a:pt x="109" y="31"/>
                  </a:lnTo>
                  <a:lnTo>
                    <a:pt x="109" y="241"/>
                  </a:lnTo>
                  <a:lnTo>
                    <a:pt x="77" y="241"/>
                  </a:lnTo>
                  <a:lnTo>
                    <a:pt x="77" y="31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1FF5B2F2-E920-434E-A3C7-3DF026735A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05788" y="5280026"/>
              <a:ext cx="254000" cy="382588"/>
            </a:xfrm>
            <a:custGeom>
              <a:avLst/>
              <a:gdLst>
                <a:gd name="T0" fmla="*/ 0 w 160"/>
                <a:gd name="T1" fmla="*/ 0 h 241"/>
                <a:gd name="T2" fmla="*/ 156 w 160"/>
                <a:gd name="T3" fmla="*/ 0 h 241"/>
                <a:gd name="T4" fmla="*/ 156 w 160"/>
                <a:gd name="T5" fmla="*/ 31 h 241"/>
                <a:gd name="T6" fmla="*/ 32 w 160"/>
                <a:gd name="T7" fmla="*/ 31 h 241"/>
                <a:gd name="T8" fmla="*/ 32 w 160"/>
                <a:gd name="T9" fmla="*/ 103 h 241"/>
                <a:gd name="T10" fmla="*/ 146 w 160"/>
                <a:gd name="T11" fmla="*/ 103 h 241"/>
                <a:gd name="T12" fmla="*/ 146 w 160"/>
                <a:gd name="T13" fmla="*/ 133 h 241"/>
                <a:gd name="T14" fmla="*/ 32 w 160"/>
                <a:gd name="T15" fmla="*/ 133 h 241"/>
                <a:gd name="T16" fmla="*/ 32 w 160"/>
                <a:gd name="T17" fmla="*/ 210 h 241"/>
                <a:gd name="T18" fmla="*/ 160 w 160"/>
                <a:gd name="T19" fmla="*/ 210 h 241"/>
                <a:gd name="T20" fmla="*/ 160 w 160"/>
                <a:gd name="T21" fmla="*/ 241 h 241"/>
                <a:gd name="T22" fmla="*/ 0 w 160"/>
                <a:gd name="T23" fmla="*/ 241 h 241"/>
                <a:gd name="T24" fmla="*/ 0 w 160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1">
                  <a:moveTo>
                    <a:pt x="0" y="0"/>
                  </a:moveTo>
                  <a:lnTo>
                    <a:pt x="156" y="0"/>
                  </a:lnTo>
                  <a:lnTo>
                    <a:pt x="156" y="31"/>
                  </a:lnTo>
                  <a:lnTo>
                    <a:pt x="32" y="31"/>
                  </a:lnTo>
                  <a:lnTo>
                    <a:pt x="32" y="103"/>
                  </a:lnTo>
                  <a:lnTo>
                    <a:pt x="146" y="103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41">
              <a:extLst>
                <a:ext uri="{FF2B5EF4-FFF2-40B4-BE49-F238E27FC236}">
                  <a16:creationId xmlns:a16="http://schemas.microsoft.com/office/drawing/2014/main" id="{A02D6F3D-F77C-43BD-836A-F1FF029D4E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26463" y="5280026"/>
              <a:ext cx="269875" cy="382588"/>
            </a:xfrm>
            <a:custGeom>
              <a:avLst/>
              <a:gdLst>
                <a:gd name="T0" fmla="*/ 33 w 170"/>
                <a:gd name="T1" fmla="*/ 28 h 241"/>
                <a:gd name="T2" fmla="*/ 33 w 170"/>
                <a:gd name="T3" fmla="*/ 105 h 241"/>
                <a:gd name="T4" fmla="*/ 75 w 170"/>
                <a:gd name="T5" fmla="*/ 105 h 241"/>
                <a:gd name="T6" fmla="*/ 89 w 170"/>
                <a:gd name="T7" fmla="*/ 105 h 241"/>
                <a:gd name="T8" fmla="*/ 103 w 170"/>
                <a:gd name="T9" fmla="*/ 101 h 241"/>
                <a:gd name="T10" fmla="*/ 114 w 170"/>
                <a:gd name="T11" fmla="*/ 96 h 241"/>
                <a:gd name="T12" fmla="*/ 124 w 170"/>
                <a:gd name="T13" fmla="*/ 84 h 241"/>
                <a:gd name="T14" fmla="*/ 126 w 170"/>
                <a:gd name="T15" fmla="*/ 68 h 241"/>
                <a:gd name="T16" fmla="*/ 124 w 170"/>
                <a:gd name="T17" fmla="*/ 52 h 241"/>
                <a:gd name="T18" fmla="*/ 114 w 170"/>
                <a:gd name="T19" fmla="*/ 40 h 241"/>
                <a:gd name="T20" fmla="*/ 103 w 170"/>
                <a:gd name="T21" fmla="*/ 33 h 241"/>
                <a:gd name="T22" fmla="*/ 89 w 170"/>
                <a:gd name="T23" fmla="*/ 31 h 241"/>
                <a:gd name="T24" fmla="*/ 75 w 170"/>
                <a:gd name="T25" fmla="*/ 28 h 241"/>
                <a:gd name="T26" fmla="*/ 33 w 170"/>
                <a:gd name="T27" fmla="*/ 28 h 241"/>
                <a:gd name="T28" fmla="*/ 0 w 170"/>
                <a:gd name="T29" fmla="*/ 0 h 241"/>
                <a:gd name="T30" fmla="*/ 84 w 170"/>
                <a:gd name="T31" fmla="*/ 0 h 241"/>
                <a:gd name="T32" fmla="*/ 110 w 170"/>
                <a:gd name="T33" fmla="*/ 3 h 241"/>
                <a:gd name="T34" fmla="*/ 131 w 170"/>
                <a:gd name="T35" fmla="*/ 12 h 241"/>
                <a:gd name="T36" fmla="*/ 145 w 170"/>
                <a:gd name="T37" fmla="*/ 24 h 241"/>
                <a:gd name="T38" fmla="*/ 154 w 170"/>
                <a:gd name="T39" fmla="*/ 38 h 241"/>
                <a:gd name="T40" fmla="*/ 159 w 170"/>
                <a:gd name="T41" fmla="*/ 52 h 241"/>
                <a:gd name="T42" fmla="*/ 161 w 170"/>
                <a:gd name="T43" fmla="*/ 68 h 241"/>
                <a:gd name="T44" fmla="*/ 156 w 170"/>
                <a:gd name="T45" fmla="*/ 89 h 241"/>
                <a:gd name="T46" fmla="*/ 145 w 170"/>
                <a:gd name="T47" fmla="*/ 110 h 241"/>
                <a:gd name="T48" fmla="*/ 126 w 170"/>
                <a:gd name="T49" fmla="*/ 124 h 241"/>
                <a:gd name="T50" fmla="*/ 100 w 170"/>
                <a:gd name="T51" fmla="*/ 131 h 241"/>
                <a:gd name="T52" fmla="*/ 170 w 170"/>
                <a:gd name="T53" fmla="*/ 241 h 241"/>
                <a:gd name="T54" fmla="*/ 128 w 170"/>
                <a:gd name="T55" fmla="*/ 241 h 241"/>
                <a:gd name="T56" fmla="*/ 68 w 170"/>
                <a:gd name="T57" fmla="*/ 133 h 241"/>
                <a:gd name="T58" fmla="*/ 33 w 170"/>
                <a:gd name="T59" fmla="*/ 133 h 241"/>
                <a:gd name="T60" fmla="*/ 33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1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2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1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3"/>
                  </a:lnTo>
                  <a:lnTo>
                    <a:pt x="131" y="12"/>
                  </a:lnTo>
                  <a:lnTo>
                    <a:pt x="145" y="24"/>
                  </a:lnTo>
                  <a:lnTo>
                    <a:pt x="154" y="38"/>
                  </a:lnTo>
                  <a:lnTo>
                    <a:pt x="159" y="52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10"/>
                  </a:lnTo>
                  <a:lnTo>
                    <a:pt x="126" y="124"/>
                  </a:lnTo>
                  <a:lnTo>
                    <a:pt x="100" y="131"/>
                  </a:lnTo>
                  <a:lnTo>
                    <a:pt x="170" y="241"/>
                  </a:lnTo>
                  <a:lnTo>
                    <a:pt x="128" y="241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42">
              <a:extLst>
                <a:ext uri="{FF2B5EF4-FFF2-40B4-BE49-F238E27FC236}">
                  <a16:creationId xmlns:a16="http://schemas.microsoft.com/office/drawing/2014/main" id="{5F3BAB0E-E73F-46CF-9F44-568EB69B23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37625" y="5280026"/>
              <a:ext cx="512763" cy="382588"/>
            </a:xfrm>
            <a:custGeom>
              <a:avLst/>
              <a:gdLst>
                <a:gd name="T0" fmla="*/ 0 w 323"/>
                <a:gd name="T1" fmla="*/ 0 h 241"/>
                <a:gd name="T2" fmla="*/ 35 w 323"/>
                <a:gd name="T3" fmla="*/ 0 h 241"/>
                <a:gd name="T4" fmla="*/ 86 w 323"/>
                <a:gd name="T5" fmla="*/ 192 h 241"/>
                <a:gd name="T6" fmla="*/ 86 w 323"/>
                <a:gd name="T7" fmla="*/ 192 h 241"/>
                <a:gd name="T8" fmla="*/ 144 w 323"/>
                <a:gd name="T9" fmla="*/ 0 h 241"/>
                <a:gd name="T10" fmla="*/ 181 w 323"/>
                <a:gd name="T11" fmla="*/ 0 h 241"/>
                <a:gd name="T12" fmla="*/ 237 w 323"/>
                <a:gd name="T13" fmla="*/ 192 h 241"/>
                <a:gd name="T14" fmla="*/ 237 w 323"/>
                <a:gd name="T15" fmla="*/ 192 h 241"/>
                <a:gd name="T16" fmla="*/ 291 w 323"/>
                <a:gd name="T17" fmla="*/ 0 h 241"/>
                <a:gd name="T18" fmla="*/ 323 w 323"/>
                <a:gd name="T19" fmla="*/ 0 h 241"/>
                <a:gd name="T20" fmla="*/ 253 w 323"/>
                <a:gd name="T21" fmla="*/ 241 h 241"/>
                <a:gd name="T22" fmla="*/ 221 w 323"/>
                <a:gd name="T23" fmla="*/ 241 h 241"/>
                <a:gd name="T24" fmla="*/ 163 w 323"/>
                <a:gd name="T25" fmla="*/ 45 h 241"/>
                <a:gd name="T26" fmla="*/ 160 w 323"/>
                <a:gd name="T27" fmla="*/ 45 h 241"/>
                <a:gd name="T28" fmla="*/ 104 w 323"/>
                <a:gd name="T29" fmla="*/ 241 h 241"/>
                <a:gd name="T30" fmla="*/ 69 w 323"/>
                <a:gd name="T31" fmla="*/ 241 h 241"/>
                <a:gd name="T32" fmla="*/ 0 w 323"/>
                <a:gd name="T3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1">
                  <a:moveTo>
                    <a:pt x="0" y="0"/>
                  </a:moveTo>
                  <a:lnTo>
                    <a:pt x="35" y="0"/>
                  </a:lnTo>
                  <a:lnTo>
                    <a:pt x="86" y="192"/>
                  </a:lnTo>
                  <a:lnTo>
                    <a:pt x="86" y="192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2"/>
                  </a:lnTo>
                  <a:lnTo>
                    <a:pt x="237" y="192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1"/>
                  </a:lnTo>
                  <a:lnTo>
                    <a:pt x="221" y="241"/>
                  </a:lnTo>
                  <a:lnTo>
                    <a:pt x="163" y="45"/>
                  </a:lnTo>
                  <a:lnTo>
                    <a:pt x="160" y="45"/>
                  </a:lnTo>
                  <a:lnTo>
                    <a:pt x="104" y="241"/>
                  </a:lnTo>
                  <a:lnTo>
                    <a:pt x="69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43">
              <a:extLst>
                <a:ext uri="{FF2B5EF4-FFF2-40B4-BE49-F238E27FC236}">
                  <a16:creationId xmlns:a16="http://schemas.microsoft.com/office/drawing/2014/main" id="{6FB5EE82-C79A-4D56-BC59-536224BC9B4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469438" y="5268913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8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7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2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7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8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2 h 252"/>
                <a:gd name="T50" fmla="*/ 242 w 249"/>
                <a:gd name="T51" fmla="*/ 87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9 h 252"/>
                <a:gd name="T60" fmla="*/ 165 w 249"/>
                <a:gd name="T61" fmla="*/ 248 h 252"/>
                <a:gd name="T62" fmla="*/ 123 w 249"/>
                <a:gd name="T63" fmla="*/ 252 h 252"/>
                <a:gd name="T64" fmla="*/ 84 w 249"/>
                <a:gd name="T65" fmla="*/ 248 h 252"/>
                <a:gd name="T66" fmla="*/ 49 w 249"/>
                <a:gd name="T67" fmla="*/ 229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7 h 252"/>
                <a:gd name="T76" fmla="*/ 23 w 249"/>
                <a:gd name="T77" fmla="*/ 52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8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7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2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7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8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2"/>
                  </a:lnTo>
                  <a:lnTo>
                    <a:pt x="242" y="87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9"/>
                  </a:lnTo>
                  <a:lnTo>
                    <a:pt x="165" y="248"/>
                  </a:lnTo>
                  <a:lnTo>
                    <a:pt x="123" y="252"/>
                  </a:lnTo>
                  <a:lnTo>
                    <a:pt x="84" y="248"/>
                  </a:lnTo>
                  <a:lnTo>
                    <a:pt x="49" y="229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7"/>
                  </a:lnTo>
                  <a:lnTo>
                    <a:pt x="23" y="52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44">
              <a:extLst>
                <a:ext uri="{FF2B5EF4-FFF2-40B4-BE49-F238E27FC236}">
                  <a16:creationId xmlns:a16="http://schemas.microsoft.com/office/drawing/2014/main" id="{C46EBC34-5FEE-42FD-B83B-88003CAA9B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31400" y="5280026"/>
              <a:ext cx="269875" cy="382588"/>
            </a:xfrm>
            <a:custGeom>
              <a:avLst/>
              <a:gdLst>
                <a:gd name="T0" fmla="*/ 32 w 170"/>
                <a:gd name="T1" fmla="*/ 28 h 241"/>
                <a:gd name="T2" fmla="*/ 32 w 170"/>
                <a:gd name="T3" fmla="*/ 105 h 241"/>
                <a:gd name="T4" fmla="*/ 74 w 170"/>
                <a:gd name="T5" fmla="*/ 105 h 241"/>
                <a:gd name="T6" fmla="*/ 88 w 170"/>
                <a:gd name="T7" fmla="*/ 105 h 241"/>
                <a:gd name="T8" fmla="*/ 102 w 170"/>
                <a:gd name="T9" fmla="*/ 101 h 241"/>
                <a:gd name="T10" fmla="*/ 114 w 170"/>
                <a:gd name="T11" fmla="*/ 96 h 241"/>
                <a:gd name="T12" fmla="*/ 123 w 170"/>
                <a:gd name="T13" fmla="*/ 84 h 241"/>
                <a:gd name="T14" fmla="*/ 125 w 170"/>
                <a:gd name="T15" fmla="*/ 68 h 241"/>
                <a:gd name="T16" fmla="*/ 123 w 170"/>
                <a:gd name="T17" fmla="*/ 52 h 241"/>
                <a:gd name="T18" fmla="*/ 114 w 170"/>
                <a:gd name="T19" fmla="*/ 40 h 241"/>
                <a:gd name="T20" fmla="*/ 102 w 170"/>
                <a:gd name="T21" fmla="*/ 33 h 241"/>
                <a:gd name="T22" fmla="*/ 88 w 170"/>
                <a:gd name="T23" fmla="*/ 31 h 241"/>
                <a:gd name="T24" fmla="*/ 74 w 170"/>
                <a:gd name="T25" fmla="*/ 28 h 241"/>
                <a:gd name="T26" fmla="*/ 32 w 170"/>
                <a:gd name="T27" fmla="*/ 28 h 241"/>
                <a:gd name="T28" fmla="*/ 0 w 170"/>
                <a:gd name="T29" fmla="*/ 0 h 241"/>
                <a:gd name="T30" fmla="*/ 83 w 170"/>
                <a:gd name="T31" fmla="*/ 0 h 241"/>
                <a:gd name="T32" fmla="*/ 109 w 170"/>
                <a:gd name="T33" fmla="*/ 3 h 241"/>
                <a:gd name="T34" fmla="*/ 130 w 170"/>
                <a:gd name="T35" fmla="*/ 12 h 241"/>
                <a:gd name="T36" fmla="*/ 144 w 170"/>
                <a:gd name="T37" fmla="*/ 24 h 241"/>
                <a:gd name="T38" fmla="*/ 153 w 170"/>
                <a:gd name="T39" fmla="*/ 38 h 241"/>
                <a:gd name="T40" fmla="*/ 158 w 170"/>
                <a:gd name="T41" fmla="*/ 52 h 241"/>
                <a:gd name="T42" fmla="*/ 160 w 170"/>
                <a:gd name="T43" fmla="*/ 68 h 241"/>
                <a:gd name="T44" fmla="*/ 156 w 170"/>
                <a:gd name="T45" fmla="*/ 89 h 241"/>
                <a:gd name="T46" fmla="*/ 144 w 170"/>
                <a:gd name="T47" fmla="*/ 110 h 241"/>
                <a:gd name="T48" fmla="*/ 125 w 170"/>
                <a:gd name="T49" fmla="*/ 124 h 241"/>
                <a:gd name="T50" fmla="*/ 100 w 170"/>
                <a:gd name="T51" fmla="*/ 131 h 241"/>
                <a:gd name="T52" fmla="*/ 170 w 170"/>
                <a:gd name="T53" fmla="*/ 241 h 241"/>
                <a:gd name="T54" fmla="*/ 128 w 170"/>
                <a:gd name="T55" fmla="*/ 241 h 241"/>
                <a:gd name="T56" fmla="*/ 67 w 170"/>
                <a:gd name="T57" fmla="*/ 133 h 241"/>
                <a:gd name="T58" fmla="*/ 32 w 170"/>
                <a:gd name="T59" fmla="*/ 133 h 241"/>
                <a:gd name="T60" fmla="*/ 32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1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2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1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3"/>
                  </a:lnTo>
                  <a:lnTo>
                    <a:pt x="130" y="12"/>
                  </a:lnTo>
                  <a:lnTo>
                    <a:pt x="144" y="24"/>
                  </a:lnTo>
                  <a:lnTo>
                    <a:pt x="153" y="38"/>
                  </a:lnTo>
                  <a:lnTo>
                    <a:pt x="158" y="52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10"/>
                  </a:lnTo>
                  <a:lnTo>
                    <a:pt x="125" y="124"/>
                  </a:lnTo>
                  <a:lnTo>
                    <a:pt x="100" y="131"/>
                  </a:lnTo>
                  <a:lnTo>
                    <a:pt x="170" y="241"/>
                  </a:lnTo>
                  <a:lnTo>
                    <a:pt x="128" y="241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45">
              <a:extLst>
                <a:ext uri="{FF2B5EF4-FFF2-40B4-BE49-F238E27FC236}">
                  <a16:creationId xmlns:a16="http://schemas.microsoft.com/office/drawing/2014/main" id="{AF7B554D-512C-432D-9204-37DE0AFDD4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48900" y="5280026"/>
              <a:ext cx="225425" cy="382588"/>
            </a:xfrm>
            <a:custGeom>
              <a:avLst/>
              <a:gdLst>
                <a:gd name="T0" fmla="*/ 0 w 142"/>
                <a:gd name="T1" fmla="*/ 0 h 241"/>
                <a:gd name="T2" fmla="*/ 32 w 142"/>
                <a:gd name="T3" fmla="*/ 0 h 241"/>
                <a:gd name="T4" fmla="*/ 32 w 142"/>
                <a:gd name="T5" fmla="*/ 210 h 241"/>
                <a:gd name="T6" fmla="*/ 142 w 142"/>
                <a:gd name="T7" fmla="*/ 210 h 241"/>
                <a:gd name="T8" fmla="*/ 142 w 142"/>
                <a:gd name="T9" fmla="*/ 241 h 241"/>
                <a:gd name="T10" fmla="*/ 0 w 142"/>
                <a:gd name="T11" fmla="*/ 241 h 241"/>
                <a:gd name="T12" fmla="*/ 0 w 142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1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46">
              <a:extLst>
                <a:ext uri="{FF2B5EF4-FFF2-40B4-BE49-F238E27FC236}">
                  <a16:creationId xmlns:a16="http://schemas.microsoft.com/office/drawing/2014/main" id="{A2FDA819-396F-4418-90D4-2165F47C50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510838" y="5280026"/>
              <a:ext cx="328613" cy="382588"/>
            </a:xfrm>
            <a:custGeom>
              <a:avLst/>
              <a:gdLst>
                <a:gd name="T0" fmla="*/ 33 w 207"/>
                <a:gd name="T1" fmla="*/ 31 h 241"/>
                <a:gd name="T2" fmla="*/ 33 w 207"/>
                <a:gd name="T3" fmla="*/ 210 h 241"/>
                <a:gd name="T4" fmla="*/ 72 w 207"/>
                <a:gd name="T5" fmla="*/ 210 h 241"/>
                <a:gd name="T6" fmla="*/ 105 w 207"/>
                <a:gd name="T7" fmla="*/ 206 h 241"/>
                <a:gd name="T8" fmla="*/ 133 w 207"/>
                <a:gd name="T9" fmla="*/ 194 h 241"/>
                <a:gd name="T10" fmla="*/ 154 w 207"/>
                <a:gd name="T11" fmla="*/ 178 h 241"/>
                <a:gd name="T12" fmla="*/ 168 w 207"/>
                <a:gd name="T13" fmla="*/ 152 h 241"/>
                <a:gd name="T14" fmla="*/ 175 w 207"/>
                <a:gd name="T15" fmla="*/ 119 h 241"/>
                <a:gd name="T16" fmla="*/ 172 w 207"/>
                <a:gd name="T17" fmla="*/ 105 h 241"/>
                <a:gd name="T18" fmla="*/ 170 w 207"/>
                <a:gd name="T19" fmla="*/ 89 h 241"/>
                <a:gd name="T20" fmla="*/ 161 w 207"/>
                <a:gd name="T21" fmla="*/ 73 h 241"/>
                <a:gd name="T22" fmla="*/ 149 w 207"/>
                <a:gd name="T23" fmla="*/ 56 h 241"/>
                <a:gd name="T24" fmla="*/ 133 w 207"/>
                <a:gd name="T25" fmla="*/ 42 h 241"/>
                <a:gd name="T26" fmla="*/ 109 w 207"/>
                <a:gd name="T27" fmla="*/ 35 h 241"/>
                <a:gd name="T28" fmla="*/ 82 w 207"/>
                <a:gd name="T29" fmla="*/ 31 h 241"/>
                <a:gd name="T30" fmla="*/ 33 w 207"/>
                <a:gd name="T31" fmla="*/ 31 h 241"/>
                <a:gd name="T32" fmla="*/ 0 w 207"/>
                <a:gd name="T33" fmla="*/ 0 h 241"/>
                <a:gd name="T34" fmla="*/ 84 w 207"/>
                <a:gd name="T35" fmla="*/ 0 h 241"/>
                <a:gd name="T36" fmla="*/ 121 w 207"/>
                <a:gd name="T37" fmla="*/ 5 h 241"/>
                <a:gd name="T38" fmla="*/ 151 w 207"/>
                <a:gd name="T39" fmla="*/ 17 h 241"/>
                <a:gd name="T40" fmla="*/ 175 w 207"/>
                <a:gd name="T41" fmla="*/ 33 h 241"/>
                <a:gd name="T42" fmla="*/ 191 w 207"/>
                <a:gd name="T43" fmla="*/ 54 h 241"/>
                <a:gd name="T44" fmla="*/ 200 w 207"/>
                <a:gd name="T45" fmla="*/ 77 h 241"/>
                <a:gd name="T46" fmla="*/ 207 w 207"/>
                <a:gd name="T47" fmla="*/ 101 h 241"/>
                <a:gd name="T48" fmla="*/ 207 w 207"/>
                <a:gd name="T49" fmla="*/ 119 h 241"/>
                <a:gd name="T50" fmla="*/ 205 w 207"/>
                <a:gd name="T51" fmla="*/ 150 h 241"/>
                <a:gd name="T52" fmla="*/ 193 w 207"/>
                <a:gd name="T53" fmla="*/ 178 h 241"/>
                <a:gd name="T54" fmla="*/ 175 w 207"/>
                <a:gd name="T55" fmla="*/ 203 h 241"/>
                <a:gd name="T56" fmla="*/ 149 w 207"/>
                <a:gd name="T57" fmla="*/ 222 h 241"/>
                <a:gd name="T58" fmla="*/ 116 w 207"/>
                <a:gd name="T59" fmla="*/ 236 h 241"/>
                <a:gd name="T60" fmla="*/ 77 w 207"/>
                <a:gd name="T61" fmla="*/ 241 h 241"/>
                <a:gd name="T62" fmla="*/ 0 w 207"/>
                <a:gd name="T63" fmla="*/ 241 h 241"/>
                <a:gd name="T64" fmla="*/ 0 w 207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1">
                  <a:moveTo>
                    <a:pt x="33" y="31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6"/>
                  </a:lnTo>
                  <a:lnTo>
                    <a:pt x="133" y="194"/>
                  </a:lnTo>
                  <a:lnTo>
                    <a:pt x="154" y="178"/>
                  </a:lnTo>
                  <a:lnTo>
                    <a:pt x="168" y="152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3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1"/>
                  </a:lnTo>
                  <a:lnTo>
                    <a:pt x="33" y="31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7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1"/>
                  </a:lnTo>
                  <a:lnTo>
                    <a:pt x="207" y="119"/>
                  </a:lnTo>
                  <a:lnTo>
                    <a:pt x="205" y="150"/>
                  </a:lnTo>
                  <a:lnTo>
                    <a:pt x="193" y="178"/>
                  </a:lnTo>
                  <a:lnTo>
                    <a:pt x="175" y="203"/>
                  </a:lnTo>
                  <a:lnTo>
                    <a:pt x="149" y="222"/>
                  </a:lnTo>
                  <a:lnTo>
                    <a:pt x="116" y="236"/>
                  </a:lnTo>
                  <a:lnTo>
                    <a:pt x="77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ality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6" descr="A person standing in front of a store&#10;&#10;Description automatically generated">
            <a:extLst>
              <a:ext uri="{FF2B5EF4-FFF2-40B4-BE49-F238E27FC236}">
                <a16:creationId xmlns:a16="http://schemas.microsoft.com/office/drawing/2014/main" id="{B6308E49-6F4B-4FB3-B55E-5ABCE9FC1E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14D81D1-28E2-4B5A-90AC-0665128E04D9}"/>
              </a:ext>
            </a:extLst>
          </p:cNvPr>
          <p:cNvSpPr/>
          <p:nvPr userDrawn="1"/>
        </p:nvSpPr>
        <p:spPr>
          <a:xfrm rot="10800000">
            <a:off x="0" y="79514"/>
            <a:ext cx="4196372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1259CC84-9D61-4B7E-B269-B36414503070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57D660-4AAE-4D5D-82B7-7B0FFD272375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&amp; proprietary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7964EA6-FA40-459F-BF7E-34433308865C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6B56D1BA-1D0B-48D6-8A9B-D6701B6E2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F33A3D7-2E0B-4E81-A491-81B9B4545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CE9950E5-3A53-4262-9FF9-392F9697D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3084A67-7628-476E-9F80-8CED241E2D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BEBEFBC6-A920-4150-8CB5-2F07F5A51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370800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bile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6" descr="A picture containing person, indoor, kitchen, standing&#10;&#10;Description automatically generated">
            <a:extLst>
              <a:ext uri="{FF2B5EF4-FFF2-40B4-BE49-F238E27FC236}">
                <a16:creationId xmlns:a16="http://schemas.microsoft.com/office/drawing/2014/main" id="{D1FAD2AD-D927-430E-83F0-A8F8A5926A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F9387C9-D1B7-403A-B764-A76CCEA66EE8}"/>
              </a:ext>
            </a:extLst>
          </p:cNvPr>
          <p:cNvSpPr/>
          <p:nvPr userDrawn="1"/>
        </p:nvSpPr>
        <p:spPr>
          <a:xfrm rot="10800000">
            <a:off x="-1" y="79514"/>
            <a:ext cx="4562131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72DDE7A5-E2F2-4CF2-B186-F3795441777B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7F1F9F-4C3C-4D70-9F0E-5759721FA966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&amp; proprietary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115E115-25E8-43EB-BA59-CCA58D4B8507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EB0E3C50-5D0D-4B3D-AB5E-FB14C5060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27BAD98C-D2A0-4D70-8EE5-0EF8CD534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691DC690-D4FD-4831-96EA-3B2665EC0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C76CB046-A760-4B56-AE94-1EB3F5FDF2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EE180CB8-C23E-474B-B32A-6F5128D6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114561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ustrial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4" descr="A picture containing building, indoor, toy, train&#10;&#10;Description automatically generated">
            <a:extLst>
              <a:ext uri="{FF2B5EF4-FFF2-40B4-BE49-F238E27FC236}">
                <a16:creationId xmlns:a16="http://schemas.microsoft.com/office/drawing/2014/main" id="{73837969-8D79-4D54-80F4-F540E95773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0C6F7F7-17BF-482B-BA80-F24629A4A24E}"/>
              </a:ext>
            </a:extLst>
          </p:cNvPr>
          <p:cNvSpPr/>
          <p:nvPr userDrawn="1"/>
        </p:nvSpPr>
        <p:spPr>
          <a:xfrm rot="10800000">
            <a:off x="0" y="79514"/>
            <a:ext cx="4196372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D183140B-A247-4A2B-9D4E-348839DEB103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784AD3-2BA5-4E85-98B2-D09F18251633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&amp; proprietary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0B958C5-2B3E-473E-8744-054A7F5304DE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E7C1EB4B-5A45-4466-8072-0645AC92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FE6AE65A-B4E9-4A34-9C1D-11C90F15F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C9E3FC99-0BDE-4CA4-8495-6D512122D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4576331F-C76A-4EB4-91BB-E020D9D8E2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9AC83E4E-604E-456C-8274-6BBEB5FB5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291566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tworking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6" descr="A antenna on a cloudy day&#10;&#10;Description automatically generated">
            <a:extLst>
              <a:ext uri="{FF2B5EF4-FFF2-40B4-BE49-F238E27FC236}">
                <a16:creationId xmlns:a16="http://schemas.microsoft.com/office/drawing/2014/main" id="{E91A284D-B48E-4428-872F-AA05AB4316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AAAD775-814D-4D87-B23C-FB937F7D91FA}"/>
              </a:ext>
            </a:extLst>
          </p:cNvPr>
          <p:cNvSpPr/>
          <p:nvPr userDrawn="1"/>
        </p:nvSpPr>
        <p:spPr>
          <a:xfrm>
            <a:off x="61415" y="79514"/>
            <a:ext cx="4490903" cy="6778486"/>
          </a:xfrm>
          <a:prstGeom prst="rect">
            <a:avLst/>
          </a:prstGeom>
          <a:gradFill flip="none" rotWithShape="1">
            <a:gsLst>
              <a:gs pos="3000">
                <a:schemeClr val="accent3">
                  <a:alpha val="26000"/>
                </a:schemeClr>
              </a:gs>
              <a:gs pos="70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2FA28723-837F-4B23-8CE8-02BE47FE281C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D25E3D-662E-44DF-8C74-92C87184BB0C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&amp; proprietary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5CFFEF0-33F0-4F4C-BE34-F0CE8B9E61E9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BC086BCB-54AC-46CF-A349-82F2CB7DD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F622D00E-770D-4828-BB83-AF27DABC2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43E01C42-EE25-40F8-84CF-C03046F9A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F37FE27F-A44B-48E4-910C-3CA9640096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79D3E226-DE3E-4BD8-98C8-FE8CA53A0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302680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rt City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6" descr="A view of a city&#10;&#10;Description automatically generated">
            <a:extLst>
              <a:ext uri="{FF2B5EF4-FFF2-40B4-BE49-F238E27FC236}">
                <a16:creationId xmlns:a16="http://schemas.microsoft.com/office/drawing/2014/main" id="{334162DE-EA8E-43C3-807C-6B79670B0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6711186-C213-49B0-9783-70C17D285B34}"/>
              </a:ext>
            </a:extLst>
          </p:cNvPr>
          <p:cNvSpPr/>
          <p:nvPr userDrawn="1"/>
        </p:nvSpPr>
        <p:spPr>
          <a:xfrm flipV="1">
            <a:off x="1625600" y="78902"/>
            <a:ext cx="2925928" cy="5202170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41000"/>
                </a:schemeClr>
              </a:gs>
              <a:gs pos="70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83A94EBF-98FE-4812-9A14-44279029264B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3D1922-F66C-4A65-BADA-585E83654932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&amp; proprietary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12E3D91-19A9-47E1-A2D0-389742C55D2F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ACAB0B10-E424-4C5F-81CD-AE869D728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F5701D1-A391-456C-8948-07FBBDD3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2A0F9761-7943-4EDD-AD61-B82DDD42E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C1A76E3-E547-459A-AA20-2A41DD1D59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468C635A-20C5-45ED-A75C-99F8C469D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62008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rt Home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6" descr="A living room with a fireplace and a large window&#10;&#10;Description automatically generated">
            <a:extLst>
              <a:ext uri="{FF2B5EF4-FFF2-40B4-BE49-F238E27FC236}">
                <a16:creationId xmlns:a16="http://schemas.microsoft.com/office/drawing/2014/main" id="{6100B157-B5B3-46F6-B663-F4415621E7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A81B96-5386-44A4-B378-BF3D5A5F5174}"/>
              </a:ext>
            </a:extLst>
          </p:cNvPr>
          <p:cNvSpPr/>
          <p:nvPr userDrawn="1"/>
        </p:nvSpPr>
        <p:spPr>
          <a:xfrm rot="10800000" flipH="1">
            <a:off x="365760" y="79514"/>
            <a:ext cx="4196372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Slide Number Placeholder 1">
            <a:extLst>
              <a:ext uri="{FF2B5EF4-FFF2-40B4-BE49-F238E27FC236}">
                <a16:creationId xmlns:a16="http://schemas.microsoft.com/office/drawing/2014/main" id="{7D12FB66-22AA-4777-8CC2-F076131FE9DF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736F53-0FCF-4DF2-B88E-1DE0E43AA886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&amp; proprietary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A4A96C1-8B50-4A87-8923-04CE2B04CEAF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3247CA1E-AF86-49CC-A305-8195944FF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7CBFD072-C24E-4AF0-803E-E83E9025F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27821654-D521-4D2E-9557-169616963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766EDC3E-69CE-4032-9FB6-85216A191E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286022DB-6135-4077-A9E3-D3090DA26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482648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94775" y="414064"/>
            <a:ext cx="11425752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title here</a:t>
            </a:r>
            <a:br>
              <a:rPr lang="en-US"/>
            </a:br>
            <a:r>
              <a:rPr lang="en-US"/>
              <a:t>second line title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394774" y="1153266"/>
            <a:ext cx="11425752" cy="466724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133332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95932" y="414063"/>
            <a:ext cx="11451382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Goes Here</a:t>
            </a:r>
            <a:br>
              <a:rPr lang="en-US"/>
            </a:br>
            <a:r>
              <a:rPr lang="en-US"/>
              <a:t>second line 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394773" y="1262418"/>
            <a:ext cx="11463852" cy="4708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"/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0BD596-F1C1-457C-B796-82B14CD68D03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&amp; proprietary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F4EBEAB-4D41-4F13-AA13-5BDC7E266E1D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33770F-5625-4034-9686-943A98D45359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6B75AB-80AF-44F5-B06D-0637D166F451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E71252-7C01-47AA-93B9-87F623C7177A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D9CF932-D779-4EA8-BDE2-87D4119A6B55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EE4F54C-20EC-4792-9EF9-A06348BEB537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20A626-8584-4FE9-ACE5-B044CB0C67AB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2B4D1812-625C-465C-8A40-C3A4D4EF9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3E33A4A8-DD5C-4ACC-9DDA-825DE8D6A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FC1DDF41-AC1C-4311-A127-9908D5315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1504D5C3-43D0-4E06-8303-EED7507E40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91FEF9C5-FE0D-4F71-BA75-6F78CC0E7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5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82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775" r:id="rId9"/>
    <p:sldLayoutId id="2147483789" r:id="rId10"/>
    <p:sldLayoutId id="2147483790" r:id="rId11"/>
    <p:sldLayoutId id="2147483787" r:id="rId12"/>
    <p:sldLayoutId id="2147483810" r:id="rId13"/>
    <p:sldLayoutId id="2147483902" r:id="rId14"/>
    <p:sldLayoutId id="2147483904" r:id="rId15"/>
    <p:sldLayoutId id="2147483903" r:id="rId16"/>
    <p:sldLayoutId id="2147483777" r:id="rId17"/>
    <p:sldLayoutId id="2147483811" r:id="rId18"/>
    <p:sldLayoutId id="2147483859" r:id="rId19"/>
    <p:sldLayoutId id="2147483865" r:id="rId20"/>
    <p:sldLayoutId id="2147483862" r:id="rId21"/>
    <p:sldLayoutId id="2147483809" r:id="rId22"/>
    <p:sldLayoutId id="2147483860" r:id="rId23"/>
    <p:sldLayoutId id="2147483861" r:id="rId24"/>
  </p:sldLayoutIdLst>
  <p:transition>
    <p:fade/>
  </p:transition>
  <p:hf hdr="0" ft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lang="en-US" sz="1600" b="1" kern="1200" cap="all" spc="210" baseline="0" dirty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169863" indent="-169863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Arial" pitchFamily="34" charset="0"/>
        <a:buChar char="•"/>
        <a:defRPr sz="2200" b="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41313" indent="-171450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Arial" pitchFamily="34" charset="0"/>
        <a:buChar char="−"/>
        <a:defRPr sz="2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511175" indent="-169863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Wingdings" pitchFamily="2" charset="2"/>
        <a:buChar char="§"/>
        <a:defRPr sz="18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688975" indent="-177800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Arial" pitchFamily="34" charset="0"/>
        <a:buChar char="•"/>
        <a:defRPr sz="1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860425" indent="-171450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70000"/>
        <a:buFont typeface="Arial" pitchFamily="34" charset="0"/>
        <a:buChar char="−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2304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 userDrawn="1"/>
        </p:nvSpPr>
        <p:spPr>
          <a:xfrm>
            <a:off x="0" y="6412230"/>
            <a:ext cx="1219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cap="all" baseline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sw.nxp.com/projects/STRX/repos/rfe/browse/docs/Releases/SAF85xx_RFE_FW_0.1.0" TargetMode="External"/><Relationship Id="rId2" Type="http://schemas.openxmlformats.org/officeDocument/2006/relationships/hyperlink" Target="https://bitbucket.sw.nxp.com/projects/STRX/repos/rfe/commits/a60a312e50bf569ddfa808e64666b22fdbf9f77f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nxp1.sharepoint.com/teams/206_21/_layouts/OneNote.aspx?id=%2Fteams%2F206_21%2FShared%20Documents%2FOneNote%2FSTRX_RFE_SW_OneNote&amp;wd=target%28DfT.one%7CE046666A-738B-4847-BEAB-6C31E0957F23%2FSW%20DROP%20dftPackage_v0p1%7C9BB969F2-3FF0-4CD8-A11B-89E3C92480F5%2F%29" TargetMode="External"/><Relationship Id="rId4" Type="http://schemas.openxmlformats.org/officeDocument/2006/relationships/hyperlink" Target="onenote:https://nxp1.sharepoint.com/teams/206_21/Shared%20Documents/OneNote/STRX_RFE_SW_OneNote/DfT.one#SW%20DROP%20dftPackage_v0p1&amp;section-id={E046666A-738B-4847-BEAB-6C31E0957F23}&amp;page-id={9BB969F2-3FF0-4CD8-A11B-89E3C92480F5}&amp;en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rucible1.sw.nxp.com/cru/R-STRX-359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C66F8C-2CE2-4404-BF42-9B88664C50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23-April-2021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DFA0E40-BCA9-40AD-993F-A0E8D92ED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RFE</a:t>
            </a:r>
            <a:r>
              <a:rPr lang="en-US" dirty="0"/>
              <a:t> SW Team</a:t>
            </a:r>
          </a:p>
          <a:p>
            <a:r>
              <a:rPr lang="en-US" dirty="0"/>
              <a:t>Javier Cuadros Linde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0B51E2-EBF7-4954-AA8D-30F335925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287" y="274320"/>
            <a:ext cx="6165127" cy="3154680"/>
          </a:xfrm>
        </p:spPr>
        <p:txBody>
          <a:bodyPr/>
          <a:lstStyle/>
          <a:p>
            <a:r>
              <a:rPr lang="en-US" sz="3600" dirty="0"/>
              <a:t>SAF85xx RFE DFT SW Release 0.1.0</a:t>
            </a:r>
            <a:br>
              <a:rPr lang="en-US" sz="3600" dirty="0"/>
            </a:br>
            <a:br>
              <a:rPr lang="en-US" sz="3600" dirty="0"/>
            </a:br>
            <a:r>
              <a:rPr lang="en-US" sz="2800" dirty="0"/>
              <a:t>internal Slides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9756945-10A0-4D24-957C-7844C625BB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04449715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3365-E104-4242-81C9-7A85AB5CD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SAF85xx RFE DFT Release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93E11-2158-4736-91E7-FDBF648DC5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4774" y="1068112"/>
            <a:ext cx="11675306" cy="5375823"/>
          </a:xfrm>
        </p:spPr>
        <p:txBody>
          <a:bodyPr>
            <a:normAutofit/>
          </a:bodyPr>
          <a:lstStyle/>
          <a:p>
            <a:r>
              <a:rPr lang="en-US" sz="1700" dirty="0"/>
              <a:t>Internal Release via Bitbucket:</a:t>
            </a:r>
          </a:p>
          <a:p>
            <a:pPr lvl="1"/>
            <a:r>
              <a:rPr lang="en-US" sz="1500" dirty="0"/>
              <a:t>dftPackage_v0p1.zip + SAF85xxRelease_v0.1.0_DfT.pptx </a:t>
            </a:r>
          </a:p>
          <a:p>
            <a:pPr lvl="2"/>
            <a:r>
              <a:rPr lang="en-US" sz="1400" dirty="0">
                <a:hlinkClick r:id="rId2"/>
              </a:rPr>
              <a:t>https://bitbucket.sw.nxp.com/projects/STRX/repos/rfe/commits/a60a312e50bf569ddfa808e64666b22fdbf9f77f</a:t>
            </a:r>
            <a:endParaRPr lang="en-US" sz="1500" dirty="0"/>
          </a:p>
          <a:p>
            <a:pPr lvl="1"/>
            <a:r>
              <a:rPr lang="en-US" sz="1500" dirty="0"/>
              <a:t>dftPackage_v0p1.zip</a:t>
            </a:r>
            <a:endParaRPr lang="en-US" sz="1500" dirty="0">
              <a:hlinkClick r:id="rId3"/>
            </a:endParaRPr>
          </a:p>
          <a:p>
            <a:pPr lvl="2"/>
            <a:r>
              <a:rPr lang="en-US" sz="1400" dirty="0">
                <a:hlinkClick r:id="rId4"/>
              </a:rPr>
              <a:t>SW DROP dftPackage_v0p1</a:t>
            </a:r>
            <a:r>
              <a:rPr lang="en-US" sz="1400" dirty="0"/>
              <a:t>  (</a:t>
            </a:r>
            <a:r>
              <a:rPr lang="en-US" sz="1400" dirty="0">
                <a:hlinkClick r:id="rId5"/>
              </a:rPr>
              <a:t>Web view</a:t>
            </a:r>
            <a:r>
              <a:rPr lang="en-US" sz="1400" dirty="0"/>
              <a:t>)</a:t>
            </a:r>
            <a:endParaRPr lang="en-US" sz="1500" dirty="0"/>
          </a:p>
          <a:p>
            <a:r>
              <a:rPr lang="en-US" sz="1700" dirty="0"/>
              <a:t>Bitbucket Tags</a:t>
            </a:r>
          </a:p>
          <a:p>
            <a:pPr lvl="1"/>
            <a:r>
              <a:rPr lang="en-US" sz="1500" dirty="0"/>
              <a:t>dftPackage_v0p1</a:t>
            </a:r>
          </a:p>
        </p:txBody>
      </p:sp>
    </p:spTree>
    <p:extLst>
      <p:ext uri="{BB962C8B-B14F-4D97-AF65-F5344CB8AC3E}">
        <p14:creationId xmlns:p14="http://schemas.microsoft.com/office/powerpoint/2010/main" val="43760246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53C03-D476-4275-9D4F-29B603472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SAF85xx RFE DFT Release Context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D1B552-9396-4B1F-BB96-76A78C1C5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579" y="708982"/>
            <a:ext cx="10406402" cy="574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83646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65E97-42D6-452E-8694-5B129B3C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release internal DFT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AE341-5E21-43A5-8F8B-6997CF48CC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Internal DFT</a:t>
            </a:r>
          </a:p>
          <a:p>
            <a:pPr lvl="1"/>
            <a:r>
              <a:rPr lang="en-US" dirty="0"/>
              <a:t>Provide </a:t>
            </a:r>
            <a:r>
              <a:rPr lang="en-US" dirty="0" err="1"/>
              <a:t>DfT</a:t>
            </a:r>
            <a:r>
              <a:rPr lang="en-US" dirty="0"/>
              <a:t> team first version of the framework limited to basic arithmetic array functionality so that they get used to the workflow.</a:t>
            </a:r>
          </a:p>
          <a:p>
            <a:pPr lvl="1"/>
            <a:r>
              <a:rPr lang="en-US" dirty="0"/>
              <a:t>Enable </a:t>
            </a:r>
            <a:r>
              <a:rPr lang="en-US" dirty="0" err="1"/>
              <a:t>DfT</a:t>
            </a:r>
            <a:r>
              <a:rPr lang="en-US" dirty="0"/>
              <a:t> team to interact with basic arithmetic array functionality via </a:t>
            </a:r>
            <a:r>
              <a:rPr lang="en-US" dirty="0" err="1"/>
              <a:t>Matlab</a:t>
            </a:r>
            <a:r>
              <a:rPr lang="en-US" dirty="0"/>
              <a:t> interfacing with MESA</a:t>
            </a:r>
          </a:p>
          <a:p>
            <a:r>
              <a:rPr lang="en-US" dirty="0"/>
              <a:t>Internal RFE SW</a:t>
            </a:r>
          </a:p>
          <a:p>
            <a:pPr lvl="1"/>
            <a:r>
              <a:rPr lang="en-US" dirty="0"/>
              <a:t>Implementation of full basic arithmetic array functionality and related functionality for </a:t>
            </a:r>
            <a:r>
              <a:rPr lang="en-US" dirty="0" err="1"/>
              <a:t>DfT</a:t>
            </a:r>
            <a:r>
              <a:rPr lang="en-US" dirty="0"/>
              <a:t>  application</a:t>
            </a:r>
          </a:p>
          <a:p>
            <a:pPr lvl="1"/>
            <a:r>
              <a:rPr lang="en-US" dirty="0"/>
              <a:t>Implementation of </a:t>
            </a:r>
            <a:r>
              <a:rPr lang="en-US" dirty="0" err="1"/>
              <a:t>Matlab</a:t>
            </a:r>
            <a:r>
              <a:rPr lang="en-US" dirty="0"/>
              <a:t> interface to MESA for </a:t>
            </a:r>
            <a:r>
              <a:rPr lang="en-US" dirty="0" err="1"/>
              <a:t>DfT</a:t>
            </a:r>
            <a:r>
              <a:rPr lang="en-US" dirty="0"/>
              <a:t> application</a:t>
            </a:r>
          </a:p>
          <a:p>
            <a:pPr lvl="1"/>
            <a:r>
              <a:rPr lang="en-US" dirty="0"/>
              <a:t>Implementation of unit-testing via </a:t>
            </a:r>
            <a:r>
              <a:rPr lang="en-US" dirty="0" err="1"/>
              <a:t>Matlab</a:t>
            </a:r>
            <a:r>
              <a:rPr lang="en-US" dirty="0"/>
              <a:t> and MESA for </a:t>
            </a:r>
            <a:r>
              <a:rPr lang="en-US" dirty="0" err="1"/>
              <a:t>DfT</a:t>
            </a:r>
            <a:r>
              <a:rPr lang="en-US" dirty="0"/>
              <a:t> application</a:t>
            </a:r>
          </a:p>
        </p:txBody>
      </p:sp>
    </p:spTree>
    <p:extLst>
      <p:ext uri="{BB962C8B-B14F-4D97-AF65-F5344CB8AC3E}">
        <p14:creationId xmlns:p14="http://schemas.microsoft.com/office/powerpoint/2010/main" val="329665770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1D043-14EA-4A1C-9836-40769E6DE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SAF85xx RFE DFT Release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3CE06-A7B5-4284-AE1B-C888A17129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4774" y="832104"/>
            <a:ext cx="11425752" cy="4988411"/>
          </a:xfrm>
        </p:spPr>
        <p:txBody>
          <a:bodyPr/>
          <a:lstStyle/>
          <a:p>
            <a:r>
              <a:rPr lang="en-US" sz="2000" u="sng" dirty="0"/>
              <a:t>Initial</a:t>
            </a:r>
            <a:r>
              <a:rPr lang="en-US" sz="2000" dirty="0"/>
              <a:t> Top Level SAF85xx RFE </a:t>
            </a:r>
            <a:r>
              <a:rPr lang="en-US" sz="2000" dirty="0" err="1"/>
              <a:t>DfT</a:t>
            </a:r>
            <a:r>
              <a:rPr lang="en-US" sz="2000" dirty="0"/>
              <a:t> Release</a:t>
            </a:r>
          </a:p>
          <a:p>
            <a:pPr lvl="1"/>
            <a:r>
              <a:rPr lang="en-US" sz="1800" dirty="0"/>
              <a:t>Binaries</a:t>
            </a:r>
          </a:p>
          <a:p>
            <a:pPr lvl="1"/>
            <a:r>
              <a:rPr lang="en-US" sz="1800" dirty="0" err="1"/>
              <a:t>dftMatlab</a:t>
            </a:r>
            <a:r>
              <a:rPr lang="en-US" sz="1800" dirty="0"/>
              <a:t> API and example of usage</a:t>
            </a:r>
          </a:p>
          <a:p>
            <a:pPr lvl="1"/>
            <a:r>
              <a:rPr lang="en-US" sz="1800" dirty="0"/>
              <a:t>M3SA simulator</a:t>
            </a:r>
          </a:p>
          <a:p>
            <a:pPr lvl="1"/>
            <a:r>
              <a:rPr lang="en-US" sz="1800" dirty="0"/>
              <a:t>Documentation</a:t>
            </a:r>
          </a:p>
        </p:txBody>
      </p:sp>
      <p:pic>
        <p:nvPicPr>
          <p:cNvPr id="5" name="Picture 4" descr="A picture containing text, screenshot, indoor, white&#10;&#10;Description automatically generated">
            <a:extLst>
              <a:ext uri="{FF2B5EF4-FFF2-40B4-BE49-F238E27FC236}">
                <a16:creationId xmlns:a16="http://schemas.microsoft.com/office/drawing/2014/main" id="{2BAEDEDD-4BDC-41FC-8E13-6E9750C32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51" y="2655030"/>
            <a:ext cx="6996585" cy="385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4840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66071-B849-4A7D-91F5-0364163CA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Content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DAB3E216-42CE-4C0F-86B7-D2A8E8BB9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51" y="1297545"/>
            <a:ext cx="6344535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14554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66071-B849-4A7D-91F5-0364163CA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942FD-5533-417E-95A3-7C58117CED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Release Notes and this slide review</a:t>
            </a:r>
          </a:p>
          <a:p>
            <a:pPr lvl="1"/>
            <a:r>
              <a:rPr lang="en-US" dirty="0">
                <a:hlinkClick r:id="rId2"/>
              </a:rPr>
              <a:t>https://crucible1.sw.nxp.com/cru</a:t>
            </a:r>
            <a:r>
              <a:rPr lang="en-US">
                <a:hlinkClick r:id="rId2"/>
              </a:rPr>
              <a:t>/R-STRX-359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953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389028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Freescale PowerPoint Template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Sample Slide: Text Only&amp;quot;&quot;/&gt;&lt;property id=&quot;20307&quot; value=&quot;260&quot;/&gt;&lt;/object&gt;&lt;object type=&quot;3&quot; unique_id=&quot;10006&quot;&gt;&lt;property id=&quot;20148&quot; value=&quot;5&quot;/&gt;&lt;property id=&quot;20300&quot; value=&quot;Slide 3 - &amp;quot;Sample Slide: Text + 1 Graphic&amp;quot;&quot;/&gt;&lt;property id=&quot;20307&quot; value=&quot;264&quot;/&gt;&lt;/object&gt;&lt;object type=&quot;3&quot; unique_id=&quot;10007&quot;&gt;&lt;property id=&quot;20148&quot; value=&quot;5&quot;/&gt;&lt;property id=&quot;20300&quot; value=&quot;Slide 4 - &amp;quot;Sample Slide: Text + 1 Graphic&amp;quot;&quot;/&gt;&lt;property id=&quot;20307&quot; value=&quot;265&quot;/&gt;&lt;/object&gt;&lt;object type=&quot;3&quot; unique_id=&quot;10008&quot;&gt;&lt;property id=&quot;20148&quot; value=&quot;5&quot;/&gt;&lt;property id=&quot;20300&quot; value=&quot;Slide 5 - &amp;quot;Sample Slide: Text + 2 Graphics&amp;quot;&quot;/&gt;&lt;property id=&quot;20307&quot; value=&quot;266&quot;/&gt;&lt;/object&gt;&lt;object type=&quot;3&quot; unique_id=&quot;10009&quot;&gt;&lt;property id=&quot;20148&quot; value=&quot;5&quot;/&gt;&lt;property id=&quot;20300&quot; value=&quot;Slide 6 - &amp;quot;Sample Slide: Text + 2 Graphics&amp;quot;&quot;/&gt;&lt;property id=&quot;20307&quot; value=&quot;267&quot;/&gt;&lt;/object&gt;&lt;object type=&quot;3&quot; unique_id=&quot;10010&quot;&gt;&lt;property id=&quot;20148&quot; value=&quot;5&quot;/&gt;&lt;property id=&quot;20300&quot; value=&quot;Slide 7 - &amp;quot;Sample Slide: Text + 3 Graphics&amp;quot;&quot;/&gt;&lt;property id=&quot;20307&quot; value=&quot;268&quot;/&gt;&lt;/object&gt;&lt;object type=&quot;3&quot; unique_id=&quot;10011&quot;&gt;&lt;property id=&quot;20148&quot; value=&quot;5&quot;/&gt;&lt;property id=&quot;20300&quot; value=&quot;Slide 8 - &amp;quot;Sample Slide: Text + 3 Graphics&amp;quot;&quot;/&gt;&lt;property id=&quot;20307&quot; value=&quot;269&quot;/&gt;&lt;/object&gt;&lt;object type=&quot;3&quot; unique_id=&quot;10012&quot;&gt;&lt;property id=&quot;20148&quot; value=&quot;5&quot;/&gt;&lt;property id=&quot;20300&quot; value=&quot;Slide 9 - &amp;quot;Sample Slide: Text and Logos&amp;quot;&quot;/&gt;&lt;property id=&quot;20307&quot; value=&quot;270&quot;/&gt;&lt;/object&gt;&lt;object type=&quot;3&quot; unique_id=&quot;10013&quot;&gt;&lt;property id=&quot;20148&quot; value=&quot;5&quot;/&gt;&lt;property id=&quot;20300&quot; value=&quot;Slide 10 - &amp;quot;Sample Slide: Text and Logos&amp;quot;&quot;/&gt;&lt;property id=&quot;20307&quot; value=&quot;271&quot;/&gt;&lt;/object&gt;&lt;object type=&quot;3&quot; unique_id=&quot;10014&quot;&gt;&lt;property id=&quot;20148&quot; value=&quot;5&quot;/&gt;&lt;property id=&quot;20300&quot; value=&quot;Slide 11 - &amp;quot;Sample Slide: Bar Graph&amp;quot;&quot;/&gt;&lt;property id=&quot;20307&quot; value=&quot;276&quot;/&gt;&lt;/object&gt;&lt;object type=&quot;3&quot; unique_id=&quot;10015&quot;&gt;&lt;property id=&quot;20148&quot; value=&quot;5&quot;/&gt;&lt;property id=&quot;20300&quot; value=&quot;Slide 12 - &amp;quot;Sample Slide: Bar Graph Quadrant&amp;quot;&quot;/&gt;&lt;property id=&quot;20307&quot; value=&quot;296&quot;/&gt;&lt;/object&gt;&lt;object type=&quot;3&quot; unique_id=&quot;10016&quot;&gt;&lt;property id=&quot;20148&quot; value=&quot;5&quot;/&gt;&lt;property id=&quot;20300&quot; value=&quot;Slide 13 - &amp;quot;Sample Slide: Pie Graph&amp;quot;&quot;/&gt;&lt;property id=&quot;20307&quot; value=&quot;277&quot;/&gt;&lt;/object&gt;&lt;object type=&quot;3&quot; unique_id=&quot;10017&quot;&gt;&lt;property id=&quot;20148&quot; value=&quot;5&quot;/&gt;&lt;property id=&quot;20300&quot; value=&quot;Slide 14 - &amp;quot;Sample Slide: Line Graph Quadrant&amp;quot;&quot;/&gt;&lt;property id=&quot;20307&quot; value=&quot;278&quot;/&gt;&lt;/object&gt;&lt;object type=&quot;3&quot; unique_id=&quot;10018&quot;&gt;&lt;property id=&quot;20148&quot; value=&quot;5&quot;/&gt;&lt;property id=&quot;20300&quot; value=&quot;Slide 15 - &amp;quot;Sample Slide: Line Graph&amp;quot;&quot;/&gt;&lt;property id=&quot;20307&quot; value=&quot;297&quot;/&gt;&lt;/object&gt;&lt;object type=&quot;3&quot; unique_id=&quot;10019&quot;&gt;&lt;property id=&quot;20148&quot; value=&quot;5&quot;/&gt;&lt;property id=&quot;20300&quot; value=&quot;Slide 16 - &amp;quot;Sample Slide: Diagram Slide&amp;quot;&quot;/&gt;&lt;property id=&quot;20307&quot; value=&quot;283&quot;/&gt;&lt;/object&gt;&lt;object type=&quot;3&quot; unique_id=&quot;10020&quot;&gt;&lt;property id=&quot;20148&quot; value=&quot;5&quot;/&gt;&lt;property id=&quot;20300&quot; value=&quot;Slide 17&quot;/&gt;&lt;property id=&quot;20307&quot; value=&quot;287&quot;/&gt;&lt;/object&gt;&lt;object type=&quot;3&quot; unique_id=&quot;10021&quot;&gt;&lt;property id=&quot;20148&quot; value=&quot;5&quot;/&gt;&lt;property id=&quot;20300&quot; value=&quot;Slide 18 - &amp;quot;Sample Slide: Text Treatments&amp;quot;&quot;/&gt;&lt;property id=&quot;20307&quot; value=&quot;289&quot;/&gt;&lt;/object&gt;&lt;object type=&quot;3&quot; unique_id=&quot;10022&quot;&gt;&lt;property id=&quot;20148&quot; value=&quot;5&quot;/&gt;&lt;property id=&quot;20300&quot; value=&quot;Slide 19 - &amp;quot;Sample Slide: Timeline&amp;quot;&quot;/&gt;&lt;property id=&quot;20307&quot; value=&quot;290&quot;/&gt;&lt;/object&gt;&lt;object type=&quot;3&quot; unique_id=&quot;10023&quot;&gt;&lt;property id=&quot;20148&quot; value=&quot;5&quot;/&gt;&lt;property id=&quot;20300&quot; value=&quot;Slide 20 - &amp;quot;Sample Slide: Timeline 2&amp;quot;&quot;/&gt;&lt;property id=&quot;20307&quot; value=&quot;294&quot;/&gt;&lt;/object&gt;&lt;object type=&quot;3&quot; unique_id=&quot;10024&quot;&gt;&lt;property id=&quot;20148&quot; value=&quot;5&quot;/&gt;&lt;property id=&quot;20300&quot; value=&quot;Slide 21 - &amp;quot;Sample Slide: Charts&amp;quot;&quot;/&gt;&lt;property id=&quot;20307&quot; value=&quot;295&quot;/&gt;&lt;/object&gt;&lt;object type=&quot;3&quot; unique_id=&quot;10025&quot;&gt;&lt;property id=&quot;20148&quot; value=&quot;5&quot;/&gt;&lt;property id=&quot;20300&quot; value=&quot;Slide 22 - &amp;quot;New Freescale Colors&amp;quot;&quot;/&gt;&lt;property id=&quot;20307&quot; value=&quot;293&quot;/&gt;&lt;/object&gt;&lt;object type=&quot;3&quot; unique_id=&quot;10026&quot;&gt;&lt;property id=&quot;20148&quot; value=&quot;5&quot;/&gt;&lt;property id=&quot;20300&quot; value=&quot;Slide 23 - &amp;quot;Sample Slide: Blank White Page&amp;quot;&quot;/&gt;&lt;property id=&quot;20307&quot; value=&quot;288&quot;/&gt;&lt;/object&gt;&lt;object type=&quot;3&quot; unique_id=&quot;10027&quot;&gt;&lt;property id=&quot;20148&quot; value=&quot;5&quot;/&gt;&lt;property id=&quot;20300&quot; value=&quot;Slide 24&quot;/&gt;&lt;property id=&quot;20307&quot; value=&quot;29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Master Content Slide">
  <a:themeElements>
    <a:clrScheme name="DEC NXP color pallete">
      <a:dk1>
        <a:srgbClr val="000000"/>
      </a:dk1>
      <a:lt1>
        <a:sysClr val="window" lastClr="FFFFFF"/>
      </a:lt1>
      <a:dk2>
        <a:srgbClr val="DADADA"/>
      </a:dk2>
      <a:lt2>
        <a:srgbClr val="FFFFFF"/>
      </a:lt2>
      <a:accent1>
        <a:srgbClr val="4FABE3"/>
      </a:accent1>
      <a:accent2>
        <a:srgbClr val="1A48AA"/>
      </a:accent2>
      <a:accent3>
        <a:srgbClr val="97B81E"/>
      </a:accent3>
      <a:accent4>
        <a:srgbClr val="FF9B09"/>
      </a:accent4>
      <a:accent5>
        <a:srgbClr val="58595B"/>
      </a:accent5>
      <a:accent6>
        <a:srgbClr val="001B46"/>
      </a:accent6>
      <a:hlink>
        <a:srgbClr val="4FABE3"/>
      </a:hlink>
      <a:folHlink>
        <a:srgbClr val="4FABE3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82880" tIns="182880" rIns="182880" bIns="182880" rtlCol="0" anchor="t"/>
      <a:lstStyle>
        <a:defPPr algn="l">
          <a:defRPr dirty="0" smtClean="0">
            <a:solidFill>
              <a:schemeClr val="bg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 algn="l">
          <a:spcBef>
            <a:spcPts val="600"/>
          </a:spcBef>
          <a:defRPr sz="1700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8072AAD1-F554-354C-8047-C7EF70D767DC}" vid="{0AB5C6B1-DD81-084C-B80C-1BE2532F7CBD}"/>
    </a:ext>
  </a:extLst>
</a:theme>
</file>

<file path=ppt/theme/theme2.xml><?xml version="1.0" encoding="utf-8"?>
<a:theme xmlns:a="http://schemas.openxmlformats.org/drawingml/2006/main" name="Logo Slide">
  <a:themeElements>
    <a:clrScheme name="DEC NXP color pallete">
      <a:dk1>
        <a:srgbClr val="000000"/>
      </a:dk1>
      <a:lt1>
        <a:sysClr val="window" lastClr="FFFFFF"/>
      </a:lt1>
      <a:dk2>
        <a:srgbClr val="DADADA"/>
      </a:dk2>
      <a:lt2>
        <a:srgbClr val="FFFFFF"/>
      </a:lt2>
      <a:accent1>
        <a:srgbClr val="4FABE3"/>
      </a:accent1>
      <a:accent2>
        <a:srgbClr val="1A48AA"/>
      </a:accent2>
      <a:accent3>
        <a:srgbClr val="97B81E"/>
      </a:accent3>
      <a:accent4>
        <a:srgbClr val="FF9B09"/>
      </a:accent4>
      <a:accent5>
        <a:srgbClr val="58595B"/>
      </a:accent5>
      <a:accent6>
        <a:srgbClr val="001B46"/>
      </a:accent6>
      <a:hlink>
        <a:srgbClr val="4FABE3"/>
      </a:hlink>
      <a:folHlink>
        <a:srgbClr val="4FABE3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8072AAD1-F554-354C-8047-C7EF70D767DC}" vid="{F020280B-A303-B548-A520-C5C2220F712D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077CE660F956409841017A94E87852" ma:contentTypeVersion="13" ma:contentTypeDescription="Create a new document." ma:contentTypeScope="" ma:versionID="b440678c20727b7cf3ef21b17dcfcc3d">
  <xsd:schema xmlns:xsd="http://www.w3.org/2001/XMLSchema" xmlns:xs="http://www.w3.org/2001/XMLSchema" xmlns:p="http://schemas.microsoft.com/office/2006/metadata/properties" xmlns:ns2="91843ce3-67ac-4aff-ad8f-b82474be9e3a" xmlns:ns3="24c88cc1-3585-46d2-a668-f7b765b4e4a3" targetNamespace="http://schemas.microsoft.com/office/2006/metadata/properties" ma:root="true" ma:fieldsID="9be3406c993720c05c67f78cb6d7c051" ns2:_="" ns3:_="">
    <xsd:import namespace="91843ce3-67ac-4aff-ad8f-b82474be9e3a"/>
    <xsd:import namespace="24c88cc1-3585-46d2-a668-f7b765b4e4a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843ce3-67ac-4aff-ad8f-b82474be9e3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c88cc1-3585-46d2-a668-f7b765b4e4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91843ce3-67ac-4aff-ad8f-b82474be9e3a">VTW34XHZZ5QY-108545140-27296</_dlc_DocId>
    <_dlc_DocIdUrl xmlns="91843ce3-67ac-4aff-ad8f-b82474be9e3a">
      <Url>https://nxp1.sharepoint.com/teams/206_21/_layouts/15/DocIdRedir.aspx?ID=VTW34XHZZ5QY-108545140-27296</Url>
      <Description>VTW34XHZZ5QY-108545140-27296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88E3C1-48BD-4C5C-9BFA-6AB892D74A03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BFD66310-3180-4E5B-B540-C1FD4B8002D3}"/>
</file>

<file path=customXml/itemProps3.xml><?xml version="1.0" encoding="utf-8"?>
<ds:datastoreItem xmlns:ds="http://schemas.openxmlformats.org/officeDocument/2006/customXml" ds:itemID="{2716B0F6-2CDF-483D-BF6E-3E31651D69E2}">
  <ds:schemaRefs>
    <ds:schemaRef ds:uri="24c88cc1-3585-46d2-a668-f7b765b4e4a3"/>
    <ds:schemaRef ds:uri="91843ce3-67ac-4aff-ad8f-b82474be9e3a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AD217DA8-D0C7-45CE-953B-3BBDEC7859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NXP_Confidential_template_2020</Template>
  <TotalTime>0</TotalTime>
  <Words>210</Words>
  <Application>Microsoft Office PowerPoint</Application>
  <PresentationFormat>Widescreen</PresentationFormat>
  <Paragraphs>32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Wingdings</vt:lpstr>
      <vt:lpstr>Arial</vt:lpstr>
      <vt:lpstr>Master Content Slide</vt:lpstr>
      <vt:lpstr>Logo Slide</vt:lpstr>
      <vt:lpstr>SAF85xx RFE DFT SW Release 0.1.0  internal Slides</vt:lpstr>
      <vt:lpstr>SAF85xx RFE DFT Release </vt:lpstr>
      <vt:lpstr>SAF85xx RFE DFT Release Context</vt:lpstr>
      <vt:lpstr>Purpose of the release internal DFT</vt:lpstr>
      <vt:lpstr>SAF85xx RFE DFT Release Content</vt:lpstr>
      <vt:lpstr>Release Content</vt:lpstr>
      <vt:lpstr>reviews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Automotive – Safe and Secure Mobility</dc:title>
  <dc:creator>Lars van Meurs</dc:creator>
  <dc:description>333696-CS_2020 PowerPoint Template</dc:description>
  <cp:lastModifiedBy>Javier Cuadros Linde</cp:lastModifiedBy>
  <cp:revision>13</cp:revision>
  <dcterms:created xsi:type="dcterms:W3CDTF">2020-05-01T08:43:12Z</dcterms:created>
  <dcterms:modified xsi:type="dcterms:W3CDTF">2021-04-23T12:30:44Z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0x01010055077CE660F956409841017A94E87852</vt:lpwstr>
  </property>
  <property fmtid="{D5CDD505-2E9C-101B-9397-08002B2CF9AE}" pid="3" name="_dlc_DocIdItemGuid">
    <vt:lpwstr>c0df401d-92ac-495e-9289-525c764f05c0</vt:lpwstr>
  </property>
</Properties>
</file>