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4"/>
    <p:sldMasterId id="2147483657" r:id="rId5"/>
  </p:sldMasterIdLst>
  <p:notesMasterIdLst>
    <p:notesMasterId r:id="rId17"/>
  </p:notesMasterIdLst>
  <p:handoutMasterIdLst>
    <p:handoutMasterId r:id="rId18"/>
  </p:handoutMasterIdLst>
  <p:sldIdLst>
    <p:sldId id="1245026682" r:id="rId6"/>
    <p:sldId id="2086971783" r:id="rId7"/>
    <p:sldId id="2086971784" r:id="rId8"/>
    <p:sldId id="2086971786" r:id="rId9"/>
    <p:sldId id="2086971787" r:id="rId10"/>
    <p:sldId id="2086971788" r:id="rId11"/>
    <p:sldId id="2086971789" r:id="rId12"/>
    <p:sldId id="2086971792" r:id="rId13"/>
    <p:sldId id="2086971791" r:id="rId14"/>
    <p:sldId id="2086971790" r:id="rId15"/>
    <p:sldId id="305" r:id="rId16"/>
  </p:sldIdLst>
  <p:sldSz cx="12192000" cy="6858000"/>
  <p:notesSz cx="7315200" cy="96012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ABE3"/>
    <a:srgbClr val="FF3333"/>
    <a:srgbClr val="1B48AA"/>
    <a:srgbClr val="EF43D6"/>
    <a:srgbClr val="FF9B09"/>
    <a:srgbClr val="FFFFFF"/>
    <a:srgbClr val="008000"/>
    <a:srgbClr val="2496DC"/>
    <a:srgbClr val="060606"/>
    <a:srgbClr val="98B8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1713" autoAdjust="0"/>
  </p:normalViewPr>
  <p:slideViewPr>
    <p:cSldViewPr snapToGrid="0">
      <p:cViewPr varScale="1">
        <p:scale>
          <a:sx n="115" d="100"/>
          <a:sy n="115" d="100"/>
        </p:scale>
        <p:origin x="354"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30" d="100"/>
        <a:sy n="30" d="100"/>
      </p:scale>
      <p:origin x="0" y="0"/>
    </p:cViewPr>
  </p:sorterViewPr>
  <p:notesViewPr>
    <p:cSldViewPr snapToGrid="0">
      <p:cViewPr varScale="1">
        <p:scale>
          <a:sx n="61" d="100"/>
          <a:sy n="61" d="100"/>
        </p:scale>
        <p:origin x="2586" y="5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3"/>
          <p:cNvSpPr>
            <a:spLocks noGrp="1" noChangeArrowheads="1"/>
          </p:cNvSpPr>
          <p:nvPr>
            <p:ph type="dt" sz="quarter" idx="1"/>
          </p:nvPr>
        </p:nvSpPr>
        <p:spPr bwMode="auto">
          <a:xfrm>
            <a:off x="4402700" y="9129458"/>
            <a:ext cx="1735707" cy="268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pPr algn="l"/>
              <a:t>6/7/2023 7:49:22 PM</a:t>
            </a:fld>
            <a:endParaRPr lang="en-US" sz="900" dirty="0"/>
          </a:p>
        </p:txBody>
      </p:sp>
      <p:sp>
        <p:nvSpPr>
          <p:cNvPr id="20" name="Rectangle 4"/>
          <p:cNvSpPr>
            <a:spLocks noGrp="1" noChangeArrowheads="1"/>
          </p:cNvSpPr>
          <p:nvPr>
            <p:ph type="ftr" sz="quarter" idx="2"/>
          </p:nvPr>
        </p:nvSpPr>
        <p:spPr bwMode="auto">
          <a:xfrm>
            <a:off x="604893" y="9129458"/>
            <a:ext cx="3797807"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cap="all" dirty="0"/>
              <a:t>INTERNAL , </a:t>
            </a:r>
            <a:r>
              <a:rPr lang="en-US" sz="900" dirty="0"/>
              <a:t>© NXP</a:t>
            </a:r>
          </a:p>
        </p:txBody>
      </p:sp>
      <p:sp>
        <p:nvSpPr>
          <p:cNvPr id="21" name="Rectangle 5"/>
          <p:cNvSpPr>
            <a:spLocks noGrp="1" noChangeArrowheads="1"/>
          </p:cNvSpPr>
          <p:nvPr>
            <p:ph type="sldNum" sz="quarter" idx="3"/>
          </p:nvPr>
        </p:nvSpPr>
        <p:spPr bwMode="auto">
          <a:xfrm>
            <a:off x="202864" y="9129458"/>
            <a:ext cx="416205" cy="2689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pPr/>
              <a:t>‹#›</a:t>
            </a:fld>
            <a:endParaRPr lang="en-US" sz="1000" dirty="0"/>
          </a:p>
        </p:txBody>
      </p:sp>
      <p:grpSp>
        <p:nvGrpSpPr>
          <p:cNvPr id="6" name="Group 5">
            <a:extLst>
              <a:ext uri="{FF2B5EF4-FFF2-40B4-BE49-F238E27FC236}">
                <a16:creationId xmlns:a16="http://schemas.microsoft.com/office/drawing/2014/main" id="{D9AFC701-EA05-406B-A44F-FC06AD230D56}"/>
              </a:ext>
            </a:extLst>
          </p:cNvPr>
          <p:cNvGrpSpPr/>
          <p:nvPr/>
        </p:nvGrpSpPr>
        <p:grpSpPr>
          <a:xfrm>
            <a:off x="6603940" y="9182388"/>
            <a:ext cx="452877" cy="163126"/>
            <a:chOff x="271463" y="2852738"/>
            <a:chExt cx="3190876" cy="1149350"/>
          </a:xfrm>
        </p:grpSpPr>
        <p:sp>
          <p:nvSpPr>
            <p:cNvPr id="7" name="Freeform 6">
              <a:extLst>
                <a:ext uri="{FF2B5EF4-FFF2-40B4-BE49-F238E27FC236}">
                  <a16:creationId xmlns:a16="http://schemas.microsoft.com/office/drawing/2014/main" id="{839E6962-0B11-4655-84A4-DD10206817DC}"/>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8" name="Freeform 7">
              <a:extLst>
                <a:ext uri="{FF2B5EF4-FFF2-40B4-BE49-F238E27FC236}">
                  <a16:creationId xmlns:a16="http://schemas.microsoft.com/office/drawing/2014/main" id="{056F8D91-C219-4169-A3D5-C23F4DCA9B09}"/>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 name="Freeform 8">
              <a:extLst>
                <a:ext uri="{FF2B5EF4-FFF2-40B4-BE49-F238E27FC236}">
                  <a16:creationId xmlns:a16="http://schemas.microsoft.com/office/drawing/2014/main" id="{86512FA8-122A-446F-A015-E813AFE48DCA}"/>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 name="Freeform 9">
              <a:extLst>
                <a:ext uri="{FF2B5EF4-FFF2-40B4-BE49-F238E27FC236}">
                  <a16:creationId xmlns:a16="http://schemas.microsoft.com/office/drawing/2014/main" id="{9B699B8E-E8CC-46BA-8415-29171096AC1B}"/>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 name="Freeform 10">
              <a:extLst>
                <a:ext uri="{FF2B5EF4-FFF2-40B4-BE49-F238E27FC236}">
                  <a16:creationId xmlns:a16="http://schemas.microsoft.com/office/drawing/2014/main" id="{168AFC11-EA0D-4534-BBA8-5AA3029AAD89}"/>
                </a:ext>
              </a:extLst>
            </p:cNvPr>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Rectangle 3">
            <a:extLst>
              <a:ext uri="{FF2B5EF4-FFF2-40B4-BE49-F238E27FC236}">
                <a16:creationId xmlns:a16="http://schemas.microsoft.com/office/drawing/2014/main" id="{8E4FAC5F-76F7-40D3-AA51-EA65E10A569B}"/>
              </a:ext>
            </a:extLst>
          </p:cNvPr>
          <p:cNvSpPr>
            <a:spLocks noGrp="1" noChangeArrowheads="1"/>
          </p:cNvSpPr>
          <p:nvPr>
            <p:ph type="dt" sz="quarter" idx="1"/>
          </p:nvPr>
        </p:nvSpPr>
        <p:spPr bwMode="auto">
          <a:xfrm>
            <a:off x="4402700" y="9129458"/>
            <a:ext cx="1735707" cy="268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pPr algn="l"/>
              <a:t>6/7/2023 7:49:18 PM</a:t>
            </a:fld>
            <a:endParaRPr lang="en-US" sz="900" dirty="0"/>
          </a:p>
        </p:txBody>
      </p:sp>
      <p:sp>
        <p:nvSpPr>
          <p:cNvPr id="23" name="Rectangle 4">
            <a:extLst>
              <a:ext uri="{FF2B5EF4-FFF2-40B4-BE49-F238E27FC236}">
                <a16:creationId xmlns:a16="http://schemas.microsoft.com/office/drawing/2014/main" id="{0AB81111-36A1-4E45-8B18-91185E450857}"/>
              </a:ext>
            </a:extLst>
          </p:cNvPr>
          <p:cNvSpPr>
            <a:spLocks noGrp="1" noChangeArrowheads="1"/>
          </p:cNvSpPr>
          <p:nvPr>
            <p:ph type="ftr" sz="quarter" idx="4"/>
          </p:nvPr>
        </p:nvSpPr>
        <p:spPr bwMode="auto">
          <a:xfrm>
            <a:off x="604893" y="9129458"/>
            <a:ext cx="3797807"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cap="all" dirty="0"/>
              <a:t>INTERNAL , </a:t>
            </a:r>
            <a:r>
              <a:rPr lang="en-US" sz="900" dirty="0"/>
              <a:t>© NXP</a:t>
            </a:r>
          </a:p>
        </p:txBody>
      </p:sp>
      <p:sp>
        <p:nvSpPr>
          <p:cNvPr id="24" name="Rectangle 5">
            <a:extLst>
              <a:ext uri="{FF2B5EF4-FFF2-40B4-BE49-F238E27FC236}">
                <a16:creationId xmlns:a16="http://schemas.microsoft.com/office/drawing/2014/main" id="{5FD1D2C5-F9B4-4C5C-A9CA-DFB0297712E9}"/>
              </a:ext>
            </a:extLst>
          </p:cNvPr>
          <p:cNvSpPr>
            <a:spLocks noGrp="1" noChangeArrowheads="1"/>
          </p:cNvSpPr>
          <p:nvPr>
            <p:ph type="sldNum" sz="quarter" idx="5"/>
          </p:nvPr>
        </p:nvSpPr>
        <p:spPr bwMode="auto">
          <a:xfrm>
            <a:off x="202864" y="9129458"/>
            <a:ext cx="416205" cy="2689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pPr/>
              <a:t>‹#›</a:t>
            </a:fld>
            <a:endParaRPr lang="en-US" sz="1000" dirty="0"/>
          </a:p>
        </p:txBody>
      </p:sp>
      <p:grpSp>
        <p:nvGrpSpPr>
          <p:cNvPr id="8" name="Group 7">
            <a:extLst>
              <a:ext uri="{FF2B5EF4-FFF2-40B4-BE49-F238E27FC236}">
                <a16:creationId xmlns:a16="http://schemas.microsoft.com/office/drawing/2014/main" id="{F523854C-37DB-4E01-B509-2E3433DC7799}"/>
              </a:ext>
            </a:extLst>
          </p:cNvPr>
          <p:cNvGrpSpPr/>
          <p:nvPr/>
        </p:nvGrpSpPr>
        <p:grpSpPr>
          <a:xfrm>
            <a:off x="6603940" y="9182388"/>
            <a:ext cx="452877" cy="163126"/>
            <a:chOff x="271463" y="2852738"/>
            <a:chExt cx="3190876" cy="1149350"/>
          </a:xfrm>
        </p:grpSpPr>
        <p:sp>
          <p:nvSpPr>
            <p:cNvPr id="9" name="Freeform 6">
              <a:extLst>
                <a:ext uri="{FF2B5EF4-FFF2-40B4-BE49-F238E27FC236}">
                  <a16:creationId xmlns:a16="http://schemas.microsoft.com/office/drawing/2014/main" id="{051339C2-A05A-474D-9E80-9ECD7CA1D275}"/>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10" name="Freeform 7">
              <a:extLst>
                <a:ext uri="{FF2B5EF4-FFF2-40B4-BE49-F238E27FC236}">
                  <a16:creationId xmlns:a16="http://schemas.microsoft.com/office/drawing/2014/main" id="{F5CB5F3E-5A18-4288-8F42-DD30BEE73BEA}"/>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 name="Freeform 8">
              <a:extLst>
                <a:ext uri="{FF2B5EF4-FFF2-40B4-BE49-F238E27FC236}">
                  <a16:creationId xmlns:a16="http://schemas.microsoft.com/office/drawing/2014/main" id="{880B9732-6A0C-4545-8A44-622ECB4AD9E9}"/>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 name="Freeform 9">
              <a:extLst>
                <a:ext uri="{FF2B5EF4-FFF2-40B4-BE49-F238E27FC236}">
                  <a16:creationId xmlns:a16="http://schemas.microsoft.com/office/drawing/2014/main" id="{595524DB-18AE-4CE8-A933-D23530C1832D}"/>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3" name="Freeform 10">
              <a:extLst>
                <a:ext uri="{FF2B5EF4-FFF2-40B4-BE49-F238E27FC236}">
                  <a16:creationId xmlns:a16="http://schemas.microsoft.com/office/drawing/2014/main" id="{58E93739-D19B-42E5-902A-7E1B06825F52}"/>
                </a:ext>
              </a:extLst>
            </p:cNvPr>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ster Title Slide">
    <p:spTree>
      <p:nvGrpSpPr>
        <p:cNvPr id="1" name=""/>
        <p:cNvGrpSpPr/>
        <p:nvPr/>
      </p:nvGrpSpPr>
      <p:grpSpPr>
        <a:xfrm>
          <a:off x="0" y="0"/>
          <a:ext cx="0" cy="0"/>
          <a:chOff x="0" y="0"/>
          <a:chExt cx="0" cy="0"/>
        </a:xfrm>
      </p:grpSpPr>
      <p:pic>
        <p:nvPicPr>
          <p:cNvPr id="19" name="Picture Placeholder 16" descr="A large building&#10;&#10;Description automatically generated">
            <a:extLst>
              <a:ext uri="{FF2B5EF4-FFF2-40B4-BE49-F238E27FC236}">
                <a16:creationId xmlns:a16="http://schemas.microsoft.com/office/drawing/2014/main" id="{F367A7A6-D723-40BB-A3B1-7662B43D6B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380049" y="71563"/>
            <a:ext cx="4810031" cy="6786437"/>
          </a:xfrm>
          <a:prstGeom prst="rect">
            <a:avLst/>
          </a:prstGeom>
        </p:spPr>
      </p:pic>
      <p:sp>
        <p:nvSpPr>
          <p:cNvPr id="90" name="Text Placeholder 89"/>
          <p:cNvSpPr>
            <a:spLocks noGrp="1"/>
          </p:cNvSpPr>
          <p:nvPr>
            <p:ph type="body" sz="quarter" idx="12" hasCustomPrompt="1"/>
          </p:nvPr>
        </p:nvSpPr>
        <p:spPr>
          <a:xfrm>
            <a:off x="625287" y="4210334"/>
            <a:ext cx="6174317" cy="399042"/>
          </a:xfrm>
        </p:spPr>
        <p:txBody>
          <a:bodyPr>
            <a:normAutofit/>
          </a:bodyPr>
          <a:lstStyle>
            <a:lvl1pPr marL="0" indent="0" algn="l" rtl="0" fontAlgn="base">
              <a:lnSpc>
                <a:spcPct val="100000"/>
              </a:lnSpc>
              <a:spcBef>
                <a:spcPts val="0"/>
              </a:spcBef>
              <a:spcAft>
                <a:spcPct val="0"/>
              </a:spcAft>
              <a:buClrTx/>
              <a:buSzPct val="80000"/>
              <a:buFont typeface="Arial" charset="0"/>
              <a:buNone/>
              <a:defRPr lang="en-US" sz="1400" b="1" kern="1200" cap="all" spc="300" baseline="0" dirty="0" smtClean="0">
                <a:solidFill>
                  <a:schemeClr val="tx1">
                    <a:lumMod val="85000"/>
                    <a:lumOff val="15000"/>
                  </a:schemeClr>
                </a:solidFill>
                <a:effectLst/>
                <a:latin typeface="+mj-lt"/>
                <a:ea typeface="+mn-ea"/>
                <a:cs typeface="Arial" panose="020B0604020202020204" pitchFamily="34" charset="0"/>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marL="0" lvl="0" indent="0" algn="l" rtl="0" fontAlgn="base">
              <a:lnSpc>
                <a:spcPct val="100000"/>
              </a:lnSpc>
              <a:spcBef>
                <a:spcPts val="0"/>
              </a:spcBef>
              <a:spcAft>
                <a:spcPct val="0"/>
              </a:spcAft>
              <a:buClrTx/>
              <a:buSzPct val="80000"/>
              <a:buFont typeface="Arial" charset="0"/>
              <a:buNone/>
            </a:pPr>
            <a:r>
              <a:rPr lang="en-US" dirty="0"/>
              <a:t>month 2020</a:t>
            </a:r>
          </a:p>
        </p:txBody>
      </p:sp>
      <p:sp>
        <p:nvSpPr>
          <p:cNvPr id="27" name="Rectangle 183"/>
          <p:cNvSpPr>
            <a:spLocks noGrp="1" noChangeArrowheads="1"/>
          </p:cNvSpPr>
          <p:nvPr userDrawn="1">
            <p:ph type="subTitle" idx="1" hasCustomPrompt="1"/>
          </p:nvPr>
        </p:nvSpPr>
        <p:spPr bwMode="blackWhite">
          <a:xfrm>
            <a:off x="625287" y="3497623"/>
            <a:ext cx="6174317" cy="809562"/>
          </a:xfrm>
          <a:prstGeom prst="rect">
            <a:avLst/>
          </a:prstGeom>
          <a:ln w="25400" algn="ctr"/>
          <a:effectLst/>
        </p:spPr>
        <p:txBody>
          <a:bodyPr tIns="0" bIns="91440" anchor="b">
            <a:noAutofit/>
          </a:bodyPr>
          <a:lstStyle>
            <a:lvl1pPr marL="0" indent="0" algn="l" rtl="0" fontAlgn="base">
              <a:lnSpc>
                <a:spcPct val="100000"/>
              </a:lnSpc>
              <a:spcBef>
                <a:spcPts val="0"/>
              </a:spcBef>
              <a:spcAft>
                <a:spcPct val="0"/>
              </a:spcAft>
              <a:buClrTx/>
              <a:buFont typeface="Arial" charset="0"/>
              <a:buNone/>
              <a:defRPr lang="en-US" sz="1800" b="0" kern="1200" cap="none" spc="50" baseline="0" dirty="0" smtClean="0">
                <a:solidFill>
                  <a:schemeClr val="tx1">
                    <a:lumMod val="85000"/>
                    <a:lumOff val="15000"/>
                  </a:schemeClr>
                </a:solidFill>
                <a:effectLst/>
                <a:latin typeface="Arial" panose="020B0604020202020204" pitchFamily="34" charset="0"/>
                <a:ea typeface="+mn-ea"/>
                <a:cs typeface="+mn-cs"/>
              </a:defRPr>
            </a:lvl1pPr>
          </a:lstStyle>
          <a:p>
            <a:pPr lvl="0"/>
            <a:r>
              <a:rPr lang="en-US" dirty="0"/>
              <a:t>First name Last name</a:t>
            </a:r>
          </a:p>
          <a:p>
            <a:pPr lvl="0"/>
            <a:r>
              <a:rPr lang="en-US" dirty="0"/>
              <a:t>Official title goes here</a:t>
            </a:r>
          </a:p>
        </p:txBody>
      </p:sp>
      <p:sp>
        <p:nvSpPr>
          <p:cNvPr id="28" name="Rectangle 182"/>
          <p:cNvSpPr>
            <a:spLocks noGrp="1" noChangeArrowheads="1"/>
          </p:cNvSpPr>
          <p:nvPr>
            <p:ph type="ctrTitle" hasCustomPrompt="1"/>
          </p:nvPr>
        </p:nvSpPr>
        <p:spPr bwMode="blackWhite">
          <a:xfrm>
            <a:off x="625287" y="427838"/>
            <a:ext cx="6165127" cy="2961111"/>
          </a:xfrm>
          <a:prstGeom prst="rect">
            <a:avLst/>
          </a:prstGeom>
          <a:ln w="25400"/>
          <a:effectLst/>
        </p:spPr>
        <p:txBody>
          <a:bodyPr tIns="91440" bIns="91440" anchor="b"/>
          <a:lstStyle>
            <a:lvl1pPr algn="l">
              <a:lnSpc>
                <a:spcPts val="5500"/>
              </a:lnSpc>
              <a:spcBef>
                <a:spcPts val="0"/>
              </a:spcBef>
              <a:defRPr lang="en-US" sz="4900" b="0" kern="1200" cap="all" spc="-50" baseline="0" dirty="0">
                <a:solidFill>
                  <a:schemeClr val="tx1">
                    <a:lumMod val="85000"/>
                    <a:lumOff val="15000"/>
                  </a:schemeClr>
                </a:solidFill>
                <a:effectLst/>
                <a:latin typeface="Arial" panose="020B0604020202020204" pitchFamily="34" charset="0"/>
                <a:ea typeface="+mn-ea"/>
                <a:cs typeface="+mn-cs"/>
              </a:defRPr>
            </a:lvl1pPr>
          </a:lstStyle>
          <a:p>
            <a:r>
              <a:rPr lang="en-US" dirty="0"/>
              <a:t>Title Goes Here Second Line</a:t>
            </a:r>
            <a:br>
              <a:rPr lang="en-US" dirty="0"/>
            </a:br>
            <a:r>
              <a:rPr lang="en-US" dirty="0"/>
              <a:t>Third Line</a:t>
            </a:r>
          </a:p>
        </p:txBody>
      </p:sp>
      <p:sp>
        <p:nvSpPr>
          <p:cNvPr id="11" name="TextBox 10">
            <a:extLst>
              <a:ext uri="{FF2B5EF4-FFF2-40B4-BE49-F238E27FC236}">
                <a16:creationId xmlns:a16="http://schemas.microsoft.com/office/drawing/2014/main" id="{76C06E3A-77E8-4336-8E69-F834D6840692}"/>
              </a:ext>
            </a:extLst>
          </p:cNvPr>
          <p:cNvSpPr txBox="1"/>
          <p:nvPr userDrawn="1"/>
        </p:nvSpPr>
        <p:spPr>
          <a:xfrm>
            <a:off x="625287" y="5986814"/>
            <a:ext cx="6587542" cy="308777"/>
          </a:xfrm>
          <a:prstGeom prst="rect">
            <a:avLst/>
          </a:prstGeom>
          <a:noFill/>
        </p:spPr>
        <p:txBody>
          <a:bodyPr wrap="square" rtlCol="0" anchor="b">
            <a:noAutofit/>
          </a:bodyPr>
          <a:lstStyle/>
          <a:p>
            <a:pPr algn="l"/>
            <a:r>
              <a:rPr lang="en-US" sz="900" b="1" i="0" cap="all" spc="50" baseline="0" dirty="0">
                <a:solidFill>
                  <a:schemeClr val="tx2">
                    <a:lumMod val="90000"/>
                  </a:schemeClr>
                </a:solidFill>
                <a:latin typeface="+mj-lt"/>
                <a:cs typeface="Arial" panose="020B0604020202020204" pitchFamily="34" charset="0"/>
              </a:rPr>
              <a:t>INTERNAL</a:t>
            </a:r>
          </a:p>
        </p:txBody>
      </p:sp>
      <p:grpSp>
        <p:nvGrpSpPr>
          <p:cNvPr id="33" name="Group 32">
            <a:extLst>
              <a:ext uri="{FF2B5EF4-FFF2-40B4-BE49-F238E27FC236}">
                <a16:creationId xmlns:a16="http://schemas.microsoft.com/office/drawing/2014/main" id="{6DB26A35-77F5-445D-B6D8-5AC2F84354FB}"/>
              </a:ext>
            </a:extLst>
          </p:cNvPr>
          <p:cNvGrpSpPr/>
          <p:nvPr userDrawn="1"/>
        </p:nvGrpSpPr>
        <p:grpSpPr>
          <a:xfrm>
            <a:off x="0" y="0"/>
            <a:ext cx="12190081" cy="79514"/>
            <a:chOff x="0" y="-1"/>
            <a:chExt cx="12190081" cy="1350190"/>
          </a:xfrm>
        </p:grpSpPr>
        <p:sp>
          <p:nvSpPr>
            <p:cNvPr id="34" name="Rectangle 33">
              <a:extLst>
                <a:ext uri="{FF2B5EF4-FFF2-40B4-BE49-F238E27FC236}">
                  <a16:creationId xmlns:a16="http://schemas.microsoft.com/office/drawing/2014/main" id="{03AA52E7-FC36-4ED4-867F-157B0BCEBEAA}"/>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
          <p:nvSpPr>
            <p:cNvPr id="35" name="Rectangle 34">
              <a:extLst>
                <a:ext uri="{FF2B5EF4-FFF2-40B4-BE49-F238E27FC236}">
                  <a16:creationId xmlns:a16="http://schemas.microsoft.com/office/drawing/2014/main" id="{AED8626D-4DCA-4D23-8BF4-1806FF2B3D4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
          <p:nvSpPr>
            <p:cNvPr id="36" name="Rectangle 35">
              <a:extLst>
                <a:ext uri="{FF2B5EF4-FFF2-40B4-BE49-F238E27FC236}">
                  <a16:creationId xmlns:a16="http://schemas.microsoft.com/office/drawing/2014/main" id="{A456C9DC-AC7B-4A0E-8C19-8B43D714AD24}"/>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
          <p:nvSpPr>
            <p:cNvPr id="37" name="Rectangle 36">
              <a:extLst>
                <a:ext uri="{FF2B5EF4-FFF2-40B4-BE49-F238E27FC236}">
                  <a16:creationId xmlns:a16="http://schemas.microsoft.com/office/drawing/2014/main" id="{50DA97BB-3B9D-475D-90A5-85DF0ACEA7DB}"/>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
          <p:nvSpPr>
            <p:cNvPr id="38" name="Rectangle 37">
              <a:extLst>
                <a:ext uri="{FF2B5EF4-FFF2-40B4-BE49-F238E27FC236}">
                  <a16:creationId xmlns:a16="http://schemas.microsoft.com/office/drawing/2014/main" id="{E39B465D-2073-45C5-B64A-4C84B0F0C14A}"/>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grpSp>
      <p:pic>
        <p:nvPicPr>
          <p:cNvPr id="39" name="Graphic 38">
            <a:extLst>
              <a:ext uri="{FF2B5EF4-FFF2-40B4-BE49-F238E27FC236}">
                <a16:creationId xmlns:a16="http://schemas.microsoft.com/office/drawing/2014/main" id="{0479C9BD-7253-4516-B9AE-7AD2D65881E2}"/>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5614" t="23225" r="5073" b="21217"/>
          <a:stretch/>
        </p:blipFill>
        <p:spPr>
          <a:xfrm>
            <a:off x="619242" y="5157865"/>
            <a:ext cx="5280626" cy="720276"/>
          </a:xfrm>
          <a:prstGeom prst="rect">
            <a:avLst/>
          </a:prstGeom>
        </p:spPr>
      </p:pic>
      <p:sp>
        <p:nvSpPr>
          <p:cNvPr id="40" name="TextBox 39">
            <a:extLst>
              <a:ext uri="{FF2B5EF4-FFF2-40B4-BE49-F238E27FC236}">
                <a16:creationId xmlns:a16="http://schemas.microsoft.com/office/drawing/2014/main" id="{406C25F4-61A1-429C-96A6-EF43EBB0D205}"/>
              </a:ext>
            </a:extLst>
          </p:cNvPr>
          <p:cNvSpPr txBox="1"/>
          <p:nvPr userDrawn="1"/>
        </p:nvSpPr>
        <p:spPr>
          <a:xfrm>
            <a:off x="625287" y="6281012"/>
            <a:ext cx="5470713" cy="308777"/>
          </a:xfrm>
          <a:prstGeom prst="rect">
            <a:avLst/>
          </a:prstGeom>
          <a:noFill/>
        </p:spPr>
        <p:txBody>
          <a:bodyPr wrap="square" rtlCol="0" anchor="b">
            <a:noAutofit/>
          </a:bodyPr>
          <a:lstStyle/>
          <a:p>
            <a:pPr algn="l"/>
            <a:r>
              <a:rPr lang="en-US" sz="650" b="0" i="0" cap="all" spc="50" baseline="0" dirty="0">
                <a:solidFill>
                  <a:schemeClr val="tx2">
                    <a:lumMod val="90000"/>
                  </a:schemeClr>
                </a:solidFill>
                <a:latin typeface="+mj-lt"/>
                <a:cs typeface="Arial" panose="020B0604020202020204" pitchFamily="34" charset="0"/>
              </a:rPr>
              <a:t>NXP, the NXP logo and NXP SECURE CONNECTIONS FOR A SMARTER WORLD are trademarks of NXP B.V. All other product or service names are the property of their respective owners. © 2022 NXP B.V.</a:t>
            </a:r>
          </a:p>
        </p:txBody>
      </p:sp>
    </p:spTree>
    <p:extLst>
      <p:ext uri="{BB962C8B-B14F-4D97-AF65-F5344CB8AC3E}">
        <p14:creationId xmlns:p14="http://schemas.microsoft.com/office/powerpoint/2010/main" val="7438388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394775" y="414064"/>
            <a:ext cx="11454325"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3422137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394775" y="41406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solidFill>
              </a:defRPr>
            </a:lvl1pPr>
          </a:lstStyle>
          <a:p>
            <a:pPr lvl="0"/>
            <a:r>
              <a:rPr lang="en-US"/>
              <a:t>Click to edit Master title style</a:t>
            </a:r>
            <a:endParaRPr lang="en-US" dirty="0"/>
          </a:p>
        </p:txBody>
      </p:sp>
      <p:sp>
        <p:nvSpPr>
          <p:cNvPr id="5" name="Text Placeholder 45"/>
          <p:cNvSpPr>
            <a:spLocks noGrp="1"/>
          </p:cNvSpPr>
          <p:nvPr>
            <p:ph type="body" sz="quarter" idx="10"/>
          </p:nvPr>
        </p:nvSpPr>
        <p:spPr>
          <a:xfrm>
            <a:off x="394775" y="1153266"/>
            <a:ext cx="5847277" cy="4667249"/>
          </a:xfrm>
        </p:spPr>
        <p:txBody>
          <a:bodyPr/>
          <a:lstStyle>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5"/>
          <p:cNvSpPr>
            <a:spLocks noGrp="1"/>
          </p:cNvSpPr>
          <p:nvPr>
            <p:ph type="body" sz="quarter" idx="11"/>
          </p:nvPr>
        </p:nvSpPr>
        <p:spPr>
          <a:xfrm>
            <a:off x="6242052" y="1153266"/>
            <a:ext cx="5847277" cy="4667249"/>
          </a:xfrm>
        </p:spPr>
        <p:txBody>
          <a:bodyPr/>
          <a:lstStyle>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61214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Slide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1A16C9-C041-49C5-AC50-D0FF3E5085DA}"/>
              </a:ext>
            </a:extLst>
          </p:cNvPr>
          <p:cNvSpPr/>
          <p:nvPr userDrawn="1"/>
        </p:nvSpPr>
        <p:spPr>
          <a:xfrm>
            <a:off x="0" y="5834418"/>
            <a:ext cx="12192000" cy="1023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453E47-1254-4AED-A541-BB7CE36A4C87}"/>
              </a:ext>
            </a:extLst>
          </p:cNvPr>
          <p:cNvSpPr/>
          <p:nvPr userDrawn="1"/>
        </p:nvSpPr>
        <p:spPr>
          <a:xfrm>
            <a:off x="0" y="1"/>
            <a:ext cx="12192000" cy="2183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0" name="Rectangle 226"/>
          <p:cNvSpPr>
            <a:spLocks noGrp="1" noChangeArrowheads="1"/>
          </p:cNvSpPr>
          <p:nvPr>
            <p:ph type="title" hasCustomPrompt="1"/>
          </p:nvPr>
        </p:nvSpPr>
        <p:spPr bwMode="auto">
          <a:xfrm>
            <a:off x="936080" y="1634279"/>
            <a:ext cx="7009333" cy="2454464"/>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gn="l" rtl="0" fontAlgn="base">
              <a:lnSpc>
                <a:spcPts val="6000"/>
              </a:lnSpc>
              <a:spcBef>
                <a:spcPts val="0"/>
              </a:spcBef>
              <a:spcAft>
                <a:spcPct val="0"/>
              </a:spcAft>
              <a:defRPr lang="en-US" sz="5500" b="0" kern="1200" cap="none" spc="-50" baseline="0" dirty="0">
                <a:solidFill>
                  <a:schemeClr val="tx1"/>
                </a:solidFill>
                <a:effectLst/>
                <a:latin typeface="Arial" panose="020B0604020202020204" pitchFamily="34" charset="0"/>
                <a:ea typeface="+mn-ea"/>
                <a:cs typeface="Arial" panose="020B0604020202020204" pitchFamily="34" charset="0"/>
              </a:defRPr>
            </a:lvl1pPr>
          </a:lstStyle>
          <a:p>
            <a:pPr lvl="0"/>
            <a:r>
              <a:rPr lang="en-US" dirty="0"/>
              <a:t>Title Goes Here</a:t>
            </a:r>
            <a:br>
              <a:rPr lang="en-US" dirty="0"/>
            </a:br>
            <a:r>
              <a:rPr lang="en-US" dirty="0"/>
              <a:t>Second Line Title</a:t>
            </a:r>
            <a:br>
              <a:rPr lang="en-US" dirty="0"/>
            </a:br>
            <a:r>
              <a:rPr lang="en-US" dirty="0"/>
              <a:t>Third Line Title</a:t>
            </a:r>
          </a:p>
        </p:txBody>
      </p:sp>
      <p:sp>
        <p:nvSpPr>
          <p:cNvPr id="16" name="Slide Number Placeholder 1">
            <a:extLst>
              <a:ext uri="{FF2B5EF4-FFF2-40B4-BE49-F238E27FC236}">
                <a16:creationId xmlns:a16="http://schemas.microsoft.com/office/drawing/2014/main" id="{AF788F4C-F3F1-4D1E-9E78-69BDCFEDEA0E}"/>
              </a:ext>
            </a:extLst>
          </p:cNvPr>
          <p:cNvSpPr txBox="1">
            <a:spLocks/>
          </p:cNvSpPr>
          <p:nvPr userDrawn="1"/>
        </p:nvSpPr>
        <p:spPr>
          <a:xfrm>
            <a:off x="6757621" y="6429865"/>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2">
                    <a:lumMod val="75000"/>
                  </a:schemeClr>
                </a:solidFill>
                <a:latin typeface="Arial" panose="020B0604020202020204" pitchFamily="34" charset="0"/>
                <a:cs typeface="Arial" panose="020B0604020202020204" pitchFamily="34" charset="0"/>
              </a:rPr>
              <a:pPr algn="r"/>
              <a:t>‹#›</a:t>
            </a:fld>
            <a:endParaRPr lang="en-US" sz="1000" b="1" spc="300" dirty="0">
              <a:solidFill>
                <a:schemeClr val="tx2">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43A6489-F2EE-48AA-AF66-CF911B054E5B}"/>
              </a:ext>
            </a:extLst>
          </p:cNvPr>
          <p:cNvSpPr txBox="1"/>
          <p:nvPr userDrawn="1"/>
        </p:nvSpPr>
        <p:spPr>
          <a:xfrm>
            <a:off x="939519" y="6115278"/>
            <a:ext cx="2590528" cy="308777"/>
          </a:xfrm>
          <a:prstGeom prst="rect">
            <a:avLst/>
          </a:prstGeom>
          <a:noFill/>
        </p:spPr>
        <p:txBody>
          <a:bodyPr wrap="square" rtlCol="0" anchor="b">
            <a:noAutofit/>
          </a:bodyPr>
          <a:lstStyle/>
          <a:p>
            <a:pPr algn="l"/>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20" name="Group 19">
            <a:extLst>
              <a:ext uri="{FF2B5EF4-FFF2-40B4-BE49-F238E27FC236}">
                <a16:creationId xmlns:a16="http://schemas.microsoft.com/office/drawing/2014/main" id="{419428A6-B4EA-426C-B5D6-7BF8255D0379}"/>
              </a:ext>
            </a:extLst>
          </p:cNvPr>
          <p:cNvGrpSpPr/>
          <p:nvPr userDrawn="1"/>
        </p:nvGrpSpPr>
        <p:grpSpPr>
          <a:xfrm>
            <a:off x="1" y="4335146"/>
            <a:ext cx="7945412" cy="59196"/>
            <a:chOff x="0" y="-1"/>
            <a:chExt cx="12190081" cy="1350190"/>
          </a:xfrm>
        </p:grpSpPr>
        <p:sp>
          <p:nvSpPr>
            <p:cNvPr id="21" name="Rectangle 20">
              <a:extLst>
                <a:ext uri="{FF2B5EF4-FFF2-40B4-BE49-F238E27FC236}">
                  <a16:creationId xmlns:a16="http://schemas.microsoft.com/office/drawing/2014/main" id="{B4B1F641-A39F-419C-B874-36E8B4C70292}"/>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7443CEE6-1108-4EA9-99ED-44930E6EC07C}"/>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A6895F3-7204-48FF-A4F3-F08AE082612C}"/>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99838EC-325A-4D0A-BA69-5EBCA1E4E224}"/>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E4AB4C98-DF4F-4361-A999-30FBA0566D0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26" name="Rectangle 25">
            <a:extLst>
              <a:ext uri="{FF2B5EF4-FFF2-40B4-BE49-F238E27FC236}">
                <a16:creationId xmlns:a16="http://schemas.microsoft.com/office/drawing/2014/main" id="{FE5D1333-9BCA-4D99-8B74-A5FD0A4B9B51}"/>
              </a:ext>
            </a:extLst>
          </p:cNvPr>
          <p:cNvSpPr/>
          <p:nvPr userDrawn="1"/>
        </p:nvSpPr>
        <p:spPr>
          <a:xfrm>
            <a:off x="10163174" y="0"/>
            <a:ext cx="2028826" cy="6858000"/>
          </a:xfrm>
          <a:prstGeom prst="rect">
            <a:avLst/>
          </a:prstGeom>
          <a:solidFill>
            <a:srgbClr val="5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27" name="Graphic 26">
            <a:extLst>
              <a:ext uri="{FF2B5EF4-FFF2-40B4-BE49-F238E27FC236}">
                <a16:creationId xmlns:a16="http://schemas.microsoft.com/office/drawing/2014/main" id="{9203C931-D801-4035-A8B2-0085615AC49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79906" y="5228176"/>
            <a:ext cx="995362" cy="995362"/>
          </a:xfrm>
          <a:prstGeom prst="rect">
            <a:avLst/>
          </a:prstGeom>
        </p:spPr>
      </p:pic>
      <p:sp>
        <p:nvSpPr>
          <p:cNvPr id="28" name="Rectangle 27">
            <a:extLst>
              <a:ext uri="{FF2B5EF4-FFF2-40B4-BE49-F238E27FC236}">
                <a16:creationId xmlns:a16="http://schemas.microsoft.com/office/drawing/2014/main" id="{92FB6ECD-AD16-4595-BDE1-ED612F049B15}"/>
              </a:ext>
            </a:extLst>
          </p:cNvPr>
          <p:cNvSpPr/>
          <p:nvPr userDrawn="1"/>
        </p:nvSpPr>
        <p:spPr>
          <a:xfrm>
            <a:off x="9972674" y="0"/>
            <a:ext cx="200026" cy="6858000"/>
          </a:xfrm>
          <a:prstGeom prst="rect">
            <a:avLst/>
          </a:prstGeom>
          <a:solidFill>
            <a:srgbClr val="229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19" name="Graphic 18">
            <a:extLst>
              <a:ext uri="{FF2B5EF4-FFF2-40B4-BE49-F238E27FC236}">
                <a16:creationId xmlns:a16="http://schemas.microsoft.com/office/drawing/2014/main" id="{2870034E-F8DD-48DC-A066-E5AC17824E5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6446" y="5043977"/>
            <a:ext cx="5592432" cy="1226264"/>
          </a:xfrm>
          <a:prstGeom prst="rect">
            <a:avLst/>
          </a:prstGeom>
        </p:spPr>
      </p:pic>
      <p:sp>
        <p:nvSpPr>
          <p:cNvPr id="29" name="TextBox 28">
            <a:extLst>
              <a:ext uri="{FF2B5EF4-FFF2-40B4-BE49-F238E27FC236}">
                <a16:creationId xmlns:a16="http://schemas.microsoft.com/office/drawing/2014/main" id="{89D6C17E-6427-4E15-BF87-030DEB8EE579}"/>
              </a:ext>
            </a:extLst>
          </p:cNvPr>
          <p:cNvSpPr txBox="1"/>
          <p:nvPr userDrawn="1"/>
        </p:nvSpPr>
        <p:spPr>
          <a:xfrm>
            <a:off x="939519" y="6364207"/>
            <a:ext cx="5818102" cy="343469"/>
          </a:xfrm>
          <a:prstGeom prst="rect">
            <a:avLst/>
          </a:prstGeom>
          <a:noFill/>
        </p:spPr>
        <p:txBody>
          <a:bodyPr wrap="square" rtlCol="0" anchor="b">
            <a:noAutofit/>
          </a:bodyPr>
          <a:lstStyle/>
          <a:p>
            <a:pPr algn="l"/>
            <a:r>
              <a:rPr lang="en-US" sz="700" b="0" i="0" cap="all" spc="50" baseline="0" dirty="0">
                <a:solidFill>
                  <a:schemeClr val="bg2">
                    <a:lumMod val="75000"/>
                  </a:schemeClr>
                </a:solidFill>
                <a:latin typeface="Arial" panose="020B0604020202020204" pitchFamily="34" charset="0"/>
                <a:cs typeface="Arial" panose="020B0604020202020204" pitchFamily="34" charset="0"/>
              </a:rPr>
              <a:t>NXP, the NXP logo and NXP SECURE CONNECTIONS FOR A SMARTER WORLD are trademarks of NXP B.V. All other product or service names are the property of their respective owners. © 2021 NXP B.V.</a:t>
            </a:r>
          </a:p>
        </p:txBody>
      </p:sp>
    </p:spTree>
    <p:extLst>
      <p:ext uri="{BB962C8B-B14F-4D97-AF65-F5344CB8AC3E}">
        <p14:creationId xmlns:p14="http://schemas.microsoft.com/office/powerpoint/2010/main" val="11477544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Slide Gree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1A16C9-C041-49C5-AC50-D0FF3E5085DA}"/>
              </a:ext>
            </a:extLst>
          </p:cNvPr>
          <p:cNvSpPr/>
          <p:nvPr userDrawn="1"/>
        </p:nvSpPr>
        <p:spPr>
          <a:xfrm>
            <a:off x="0" y="5834418"/>
            <a:ext cx="12192000" cy="1023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453E47-1254-4AED-A541-BB7CE36A4C87}"/>
              </a:ext>
            </a:extLst>
          </p:cNvPr>
          <p:cNvSpPr/>
          <p:nvPr userDrawn="1"/>
        </p:nvSpPr>
        <p:spPr>
          <a:xfrm>
            <a:off x="0" y="1"/>
            <a:ext cx="12192000" cy="2183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8C66DA4-3842-41AB-A413-DA2CAB207332}"/>
              </a:ext>
            </a:extLst>
          </p:cNvPr>
          <p:cNvSpPr txBox="1"/>
          <p:nvPr userDrawn="1"/>
        </p:nvSpPr>
        <p:spPr>
          <a:xfrm>
            <a:off x="939519" y="6364207"/>
            <a:ext cx="5818102" cy="343469"/>
          </a:xfrm>
          <a:prstGeom prst="rect">
            <a:avLst/>
          </a:prstGeom>
          <a:noFill/>
        </p:spPr>
        <p:txBody>
          <a:bodyPr wrap="square" rtlCol="0" anchor="b">
            <a:noAutofit/>
          </a:bodyPr>
          <a:lstStyle/>
          <a:p>
            <a:pPr algn="l"/>
            <a:r>
              <a:rPr lang="en-US" sz="700" b="0" i="0" cap="all" spc="50" baseline="0" dirty="0">
                <a:solidFill>
                  <a:schemeClr val="bg2">
                    <a:lumMod val="75000"/>
                  </a:schemeClr>
                </a:solidFill>
                <a:latin typeface="Arial" panose="020B0604020202020204" pitchFamily="34" charset="0"/>
                <a:cs typeface="Arial" panose="020B0604020202020204" pitchFamily="34" charset="0"/>
              </a:rPr>
              <a:t>NXP, the NXP logo and NXP SECURE CONNECTIONS FOR A SMARTER WORLD are trademarks of NXP B.V. All other product or service names are the property of their respective owners. © 2021 NXP B.V.</a:t>
            </a:r>
          </a:p>
        </p:txBody>
      </p:sp>
      <p:sp>
        <p:nvSpPr>
          <p:cNvPr id="16" name="Slide Number Placeholder 1">
            <a:extLst>
              <a:ext uri="{FF2B5EF4-FFF2-40B4-BE49-F238E27FC236}">
                <a16:creationId xmlns:a16="http://schemas.microsoft.com/office/drawing/2014/main" id="{AF788F4C-F3F1-4D1E-9E78-69BDCFEDEA0E}"/>
              </a:ext>
            </a:extLst>
          </p:cNvPr>
          <p:cNvSpPr txBox="1">
            <a:spLocks/>
          </p:cNvSpPr>
          <p:nvPr userDrawn="1"/>
        </p:nvSpPr>
        <p:spPr>
          <a:xfrm>
            <a:off x="6757621" y="6429865"/>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2">
                    <a:lumMod val="75000"/>
                  </a:schemeClr>
                </a:solidFill>
                <a:latin typeface="Arial" panose="020B0604020202020204" pitchFamily="34" charset="0"/>
                <a:cs typeface="Arial" panose="020B0604020202020204" pitchFamily="34" charset="0"/>
              </a:rPr>
              <a:pPr algn="r"/>
              <a:t>‹#›</a:t>
            </a:fld>
            <a:endParaRPr lang="en-US" sz="1000" b="1" spc="300" dirty="0">
              <a:solidFill>
                <a:schemeClr val="tx2">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43A6489-F2EE-48AA-AF66-CF911B054E5B}"/>
              </a:ext>
            </a:extLst>
          </p:cNvPr>
          <p:cNvSpPr txBox="1"/>
          <p:nvPr userDrawn="1"/>
        </p:nvSpPr>
        <p:spPr>
          <a:xfrm>
            <a:off x="939519" y="6115278"/>
            <a:ext cx="2590528" cy="308777"/>
          </a:xfrm>
          <a:prstGeom prst="rect">
            <a:avLst/>
          </a:prstGeom>
          <a:noFill/>
        </p:spPr>
        <p:txBody>
          <a:bodyPr wrap="square" rtlCol="0" anchor="b">
            <a:noAutofit/>
          </a:bodyPr>
          <a:lstStyle/>
          <a:p>
            <a:pPr algn="l"/>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sp>
        <p:nvSpPr>
          <p:cNvPr id="33" name="Rectangle 32">
            <a:extLst>
              <a:ext uri="{FF2B5EF4-FFF2-40B4-BE49-F238E27FC236}">
                <a16:creationId xmlns:a16="http://schemas.microsoft.com/office/drawing/2014/main" id="{545DCA3A-3479-4CA4-B85C-C27090ADD0B2}"/>
              </a:ext>
            </a:extLst>
          </p:cNvPr>
          <p:cNvSpPr/>
          <p:nvPr userDrawn="1"/>
        </p:nvSpPr>
        <p:spPr>
          <a:xfrm>
            <a:off x="10163174" y="0"/>
            <a:ext cx="2028826" cy="6857999"/>
          </a:xfrm>
          <a:prstGeom prst="rect">
            <a:avLst/>
          </a:prstGeom>
          <a:solidFill>
            <a:srgbClr val="98B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34" name="Graphic 33">
            <a:extLst>
              <a:ext uri="{FF2B5EF4-FFF2-40B4-BE49-F238E27FC236}">
                <a16:creationId xmlns:a16="http://schemas.microsoft.com/office/drawing/2014/main" id="{5A7B107C-1960-4D18-8903-018BBE08D65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79906" y="5228176"/>
            <a:ext cx="995362" cy="995362"/>
          </a:xfrm>
          <a:prstGeom prst="rect">
            <a:avLst/>
          </a:prstGeom>
        </p:spPr>
      </p:pic>
      <p:sp>
        <p:nvSpPr>
          <p:cNvPr id="35" name="Rectangle 34">
            <a:extLst>
              <a:ext uri="{FF2B5EF4-FFF2-40B4-BE49-F238E27FC236}">
                <a16:creationId xmlns:a16="http://schemas.microsoft.com/office/drawing/2014/main" id="{CADADDD7-27DF-4F1B-AF83-2336CE552FBC}"/>
              </a:ext>
            </a:extLst>
          </p:cNvPr>
          <p:cNvSpPr/>
          <p:nvPr userDrawn="1"/>
        </p:nvSpPr>
        <p:spPr>
          <a:xfrm>
            <a:off x="9972674" y="0"/>
            <a:ext cx="200026" cy="6858000"/>
          </a:xfrm>
          <a:prstGeom prst="rect">
            <a:avLst/>
          </a:prstGeom>
          <a:solidFill>
            <a:srgbClr val="7F9B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19" name="Graphic 18">
            <a:extLst>
              <a:ext uri="{FF2B5EF4-FFF2-40B4-BE49-F238E27FC236}">
                <a16:creationId xmlns:a16="http://schemas.microsoft.com/office/drawing/2014/main" id="{15C90563-5E31-4BB6-A451-C74BBA9E275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6446" y="5043977"/>
            <a:ext cx="5592432" cy="1226264"/>
          </a:xfrm>
          <a:prstGeom prst="rect">
            <a:avLst/>
          </a:prstGeom>
        </p:spPr>
      </p:pic>
      <p:sp>
        <p:nvSpPr>
          <p:cNvPr id="20" name="Rectangle 226">
            <a:extLst>
              <a:ext uri="{FF2B5EF4-FFF2-40B4-BE49-F238E27FC236}">
                <a16:creationId xmlns:a16="http://schemas.microsoft.com/office/drawing/2014/main" id="{B20325F3-D3B7-4667-B443-7A5E875CEFF4}"/>
              </a:ext>
            </a:extLst>
          </p:cNvPr>
          <p:cNvSpPr>
            <a:spLocks noGrp="1" noChangeArrowheads="1"/>
          </p:cNvSpPr>
          <p:nvPr>
            <p:ph type="title" hasCustomPrompt="1"/>
          </p:nvPr>
        </p:nvSpPr>
        <p:spPr bwMode="auto">
          <a:xfrm>
            <a:off x="936080" y="1634279"/>
            <a:ext cx="7009333" cy="2454464"/>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gn="l" rtl="0" fontAlgn="base">
              <a:lnSpc>
                <a:spcPts val="6000"/>
              </a:lnSpc>
              <a:spcBef>
                <a:spcPts val="0"/>
              </a:spcBef>
              <a:spcAft>
                <a:spcPct val="0"/>
              </a:spcAft>
              <a:defRPr lang="en-US" sz="5500" b="0" kern="1200" cap="none" spc="-50" baseline="0" dirty="0">
                <a:solidFill>
                  <a:schemeClr val="tx1"/>
                </a:solidFill>
                <a:effectLst/>
                <a:latin typeface="Arial" panose="020B0604020202020204" pitchFamily="34" charset="0"/>
                <a:ea typeface="+mn-ea"/>
                <a:cs typeface="Arial" panose="020B0604020202020204" pitchFamily="34" charset="0"/>
              </a:defRPr>
            </a:lvl1pPr>
          </a:lstStyle>
          <a:p>
            <a:pPr lvl="0"/>
            <a:r>
              <a:rPr lang="en-US" dirty="0"/>
              <a:t>Title Goes Here</a:t>
            </a:r>
            <a:br>
              <a:rPr lang="en-US" dirty="0"/>
            </a:br>
            <a:r>
              <a:rPr lang="en-US" dirty="0"/>
              <a:t>Second Line Title</a:t>
            </a:r>
            <a:br>
              <a:rPr lang="en-US" dirty="0"/>
            </a:br>
            <a:r>
              <a:rPr lang="en-US" dirty="0"/>
              <a:t>Third Line Title</a:t>
            </a:r>
          </a:p>
        </p:txBody>
      </p:sp>
      <p:grpSp>
        <p:nvGrpSpPr>
          <p:cNvPr id="21" name="Group 20">
            <a:extLst>
              <a:ext uri="{FF2B5EF4-FFF2-40B4-BE49-F238E27FC236}">
                <a16:creationId xmlns:a16="http://schemas.microsoft.com/office/drawing/2014/main" id="{79A50CE8-C42A-40BE-B8BE-DD6BA74EC96D}"/>
              </a:ext>
            </a:extLst>
          </p:cNvPr>
          <p:cNvGrpSpPr/>
          <p:nvPr userDrawn="1"/>
        </p:nvGrpSpPr>
        <p:grpSpPr>
          <a:xfrm>
            <a:off x="1" y="4335146"/>
            <a:ext cx="7945412" cy="59196"/>
            <a:chOff x="0" y="-1"/>
            <a:chExt cx="12190081" cy="1350190"/>
          </a:xfrm>
        </p:grpSpPr>
        <p:sp>
          <p:nvSpPr>
            <p:cNvPr id="22" name="Rectangle 21">
              <a:extLst>
                <a:ext uri="{FF2B5EF4-FFF2-40B4-BE49-F238E27FC236}">
                  <a16:creationId xmlns:a16="http://schemas.microsoft.com/office/drawing/2014/main" id="{B079EEBE-0AA2-4B9F-8CA5-4EF66EBBF8CE}"/>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5652E4ED-5154-481E-9CD9-E54F58D898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07FA421C-F569-4674-A016-EEEC0F3E71CF}"/>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A098BED1-31EA-40EC-979E-CC6D43308799}"/>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3A82CE24-80C3-4E10-AE08-C8E299AD93A9}"/>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2166627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Slide Yello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1A16C9-C041-49C5-AC50-D0FF3E5085DA}"/>
              </a:ext>
            </a:extLst>
          </p:cNvPr>
          <p:cNvSpPr/>
          <p:nvPr userDrawn="1"/>
        </p:nvSpPr>
        <p:spPr>
          <a:xfrm>
            <a:off x="0" y="5834418"/>
            <a:ext cx="12192000" cy="1023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453E47-1254-4AED-A541-BB7CE36A4C87}"/>
              </a:ext>
            </a:extLst>
          </p:cNvPr>
          <p:cNvSpPr/>
          <p:nvPr userDrawn="1"/>
        </p:nvSpPr>
        <p:spPr>
          <a:xfrm>
            <a:off x="0" y="1"/>
            <a:ext cx="12192000" cy="2183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Slide Number Placeholder 1">
            <a:extLst>
              <a:ext uri="{FF2B5EF4-FFF2-40B4-BE49-F238E27FC236}">
                <a16:creationId xmlns:a16="http://schemas.microsoft.com/office/drawing/2014/main" id="{AF788F4C-F3F1-4D1E-9E78-69BDCFEDEA0E}"/>
              </a:ext>
            </a:extLst>
          </p:cNvPr>
          <p:cNvSpPr txBox="1">
            <a:spLocks/>
          </p:cNvSpPr>
          <p:nvPr userDrawn="1"/>
        </p:nvSpPr>
        <p:spPr>
          <a:xfrm>
            <a:off x="6757621" y="6429865"/>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2">
                    <a:lumMod val="75000"/>
                  </a:schemeClr>
                </a:solidFill>
                <a:latin typeface="Arial" panose="020B0604020202020204" pitchFamily="34" charset="0"/>
                <a:cs typeface="Arial" panose="020B0604020202020204" pitchFamily="34" charset="0"/>
              </a:rPr>
              <a:pPr algn="r"/>
              <a:t>‹#›</a:t>
            </a:fld>
            <a:endParaRPr lang="en-US" sz="1000" b="1" spc="300" dirty="0">
              <a:solidFill>
                <a:schemeClr val="tx2">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43A6489-F2EE-48AA-AF66-CF911B054E5B}"/>
              </a:ext>
            </a:extLst>
          </p:cNvPr>
          <p:cNvSpPr txBox="1"/>
          <p:nvPr userDrawn="1"/>
        </p:nvSpPr>
        <p:spPr>
          <a:xfrm>
            <a:off x="939519" y="6115278"/>
            <a:ext cx="2590528" cy="308777"/>
          </a:xfrm>
          <a:prstGeom prst="rect">
            <a:avLst/>
          </a:prstGeom>
          <a:noFill/>
        </p:spPr>
        <p:txBody>
          <a:bodyPr wrap="square" rtlCol="0" anchor="b">
            <a:noAutofit/>
          </a:bodyPr>
          <a:lstStyle/>
          <a:p>
            <a:pPr algn="l"/>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sp>
        <p:nvSpPr>
          <p:cNvPr id="29" name="Rectangle 28">
            <a:extLst>
              <a:ext uri="{FF2B5EF4-FFF2-40B4-BE49-F238E27FC236}">
                <a16:creationId xmlns:a16="http://schemas.microsoft.com/office/drawing/2014/main" id="{29639A3C-5B99-4F0B-8C96-2711DE232E7A}"/>
              </a:ext>
            </a:extLst>
          </p:cNvPr>
          <p:cNvSpPr/>
          <p:nvPr userDrawn="1"/>
        </p:nvSpPr>
        <p:spPr>
          <a:xfrm>
            <a:off x="10163174" y="0"/>
            <a:ext cx="2028826" cy="6857999"/>
          </a:xfrm>
          <a:prstGeom prst="rect">
            <a:avLst/>
          </a:prstGeom>
          <a:solidFill>
            <a:srgbClr val="FF9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31" name="Graphic 30">
            <a:extLst>
              <a:ext uri="{FF2B5EF4-FFF2-40B4-BE49-F238E27FC236}">
                <a16:creationId xmlns:a16="http://schemas.microsoft.com/office/drawing/2014/main" id="{B081DA00-9A65-4F43-BEC9-5D54EC6101E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79906" y="5228176"/>
            <a:ext cx="995362" cy="995362"/>
          </a:xfrm>
          <a:prstGeom prst="rect">
            <a:avLst/>
          </a:prstGeom>
        </p:spPr>
      </p:pic>
      <p:sp>
        <p:nvSpPr>
          <p:cNvPr id="32" name="Rectangle 31">
            <a:extLst>
              <a:ext uri="{FF2B5EF4-FFF2-40B4-BE49-F238E27FC236}">
                <a16:creationId xmlns:a16="http://schemas.microsoft.com/office/drawing/2014/main" id="{9EA282F3-18EF-46C0-BE23-00B6F460489B}"/>
              </a:ext>
            </a:extLst>
          </p:cNvPr>
          <p:cNvSpPr/>
          <p:nvPr userDrawn="1"/>
        </p:nvSpPr>
        <p:spPr>
          <a:xfrm>
            <a:off x="9972674" y="0"/>
            <a:ext cx="200026" cy="6858000"/>
          </a:xfrm>
          <a:prstGeom prst="rect">
            <a:avLst/>
          </a:prstGeom>
          <a:solidFill>
            <a:srgbClr val="E6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19" name="Graphic 18">
            <a:extLst>
              <a:ext uri="{FF2B5EF4-FFF2-40B4-BE49-F238E27FC236}">
                <a16:creationId xmlns:a16="http://schemas.microsoft.com/office/drawing/2014/main" id="{D536963C-3E89-44A3-8B67-93A64F4E3DA2}"/>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6446" y="5043977"/>
            <a:ext cx="5592432" cy="1226264"/>
          </a:xfrm>
          <a:prstGeom prst="rect">
            <a:avLst/>
          </a:prstGeom>
        </p:spPr>
      </p:pic>
      <p:sp>
        <p:nvSpPr>
          <p:cNvPr id="20" name="TextBox 19">
            <a:extLst>
              <a:ext uri="{FF2B5EF4-FFF2-40B4-BE49-F238E27FC236}">
                <a16:creationId xmlns:a16="http://schemas.microsoft.com/office/drawing/2014/main" id="{8AE8EA48-8A72-4DFF-8F74-E81BDBAEF43A}"/>
              </a:ext>
            </a:extLst>
          </p:cNvPr>
          <p:cNvSpPr txBox="1"/>
          <p:nvPr userDrawn="1"/>
        </p:nvSpPr>
        <p:spPr>
          <a:xfrm>
            <a:off x="939519" y="6364207"/>
            <a:ext cx="5818102" cy="343469"/>
          </a:xfrm>
          <a:prstGeom prst="rect">
            <a:avLst/>
          </a:prstGeom>
          <a:noFill/>
        </p:spPr>
        <p:txBody>
          <a:bodyPr wrap="square" rtlCol="0" anchor="b">
            <a:noAutofit/>
          </a:bodyPr>
          <a:lstStyle/>
          <a:p>
            <a:pPr algn="l"/>
            <a:r>
              <a:rPr lang="en-US" sz="700" b="0" i="0" cap="all" spc="50" baseline="0" dirty="0">
                <a:solidFill>
                  <a:schemeClr val="bg2">
                    <a:lumMod val="75000"/>
                  </a:schemeClr>
                </a:solidFill>
                <a:latin typeface="Arial" panose="020B0604020202020204" pitchFamily="34" charset="0"/>
                <a:cs typeface="Arial" panose="020B0604020202020204" pitchFamily="34" charset="0"/>
              </a:rPr>
              <a:t>NXP, the NXP logo and NXP SECURE CONNECTIONS FOR A SMARTER WORLD are trademarks of NXP B.V. All other product or service names are the property of their respective owners. © 2021 NXP B.V.</a:t>
            </a:r>
          </a:p>
        </p:txBody>
      </p:sp>
      <p:sp>
        <p:nvSpPr>
          <p:cNvPr id="21" name="Rectangle 226">
            <a:extLst>
              <a:ext uri="{FF2B5EF4-FFF2-40B4-BE49-F238E27FC236}">
                <a16:creationId xmlns:a16="http://schemas.microsoft.com/office/drawing/2014/main" id="{9DDFC051-4C35-4AC2-A3C2-87EF3BE5ACC5}"/>
              </a:ext>
            </a:extLst>
          </p:cNvPr>
          <p:cNvSpPr>
            <a:spLocks noGrp="1" noChangeArrowheads="1"/>
          </p:cNvSpPr>
          <p:nvPr>
            <p:ph type="title" hasCustomPrompt="1"/>
          </p:nvPr>
        </p:nvSpPr>
        <p:spPr bwMode="auto">
          <a:xfrm>
            <a:off x="936080" y="1634279"/>
            <a:ext cx="7009333" cy="2454464"/>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gn="l" rtl="0" fontAlgn="base">
              <a:lnSpc>
                <a:spcPts val="6000"/>
              </a:lnSpc>
              <a:spcBef>
                <a:spcPts val="0"/>
              </a:spcBef>
              <a:spcAft>
                <a:spcPct val="0"/>
              </a:spcAft>
              <a:defRPr lang="en-US" sz="5500" b="0" kern="1200" cap="none" spc="-50" baseline="0" dirty="0">
                <a:solidFill>
                  <a:schemeClr val="tx1"/>
                </a:solidFill>
                <a:effectLst/>
                <a:latin typeface="Arial" panose="020B0604020202020204" pitchFamily="34" charset="0"/>
                <a:ea typeface="+mn-ea"/>
                <a:cs typeface="Arial" panose="020B0604020202020204" pitchFamily="34" charset="0"/>
              </a:defRPr>
            </a:lvl1pPr>
          </a:lstStyle>
          <a:p>
            <a:pPr lvl="0"/>
            <a:r>
              <a:rPr lang="en-US" dirty="0"/>
              <a:t>Title Goes Here</a:t>
            </a:r>
            <a:br>
              <a:rPr lang="en-US" dirty="0"/>
            </a:br>
            <a:r>
              <a:rPr lang="en-US" dirty="0"/>
              <a:t>Second Line Title</a:t>
            </a:r>
            <a:br>
              <a:rPr lang="en-US" dirty="0"/>
            </a:br>
            <a:r>
              <a:rPr lang="en-US" dirty="0"/>
              <a:t>Third Line Title</a:t>
            </a:r>
          </a:p>
        </p:txBody>
      </p:sp>
      <p:grpSp>
        <p:nvGrpSpPr>
          <p:cNvPr id="22" name="Group 21">
            <a:extLst>
              <a:ext uri="{FF2B5EF4-FFF2-40B4-BE49-F238E27FC236}">
                <a16:creationId xmlns:a16="http://schemas.microsoft.com/office/drawing/2014/main" id="{A734B508-19CE-4E96-99FC-3DE740789F3D}"/>
              </a:ext>
            </a:extLst>
          </p:cNvPr>
          <p:cNvGrpSpPr/>
          <p:nvPr userDrawn="1"/>
        </p:nvGrpSpPr>
        <p:grpSpPr>
          <a:xfrm>
            <a:off x="1" y="4335146"/>
            <a:ext cx="7945412" cy="59196"/>
            <a:chOff x="0" y="-1"/>
            <a:chExt cx="12190081" cy="1350190"/>
          </a:xfrm>
        </p:grpSpPr>
        <p:sp>
          <p:nvSpPr>
            <p:cNvPr id="23" name="Rectangle 22">
              <a:extLst>
                <a:ext uri="{FF2B5EF4-FFF2-40B4-BE49-F238E27FC236}">
                  <a16:creationId xmlns:a16="http://schemas.microsoft.com/office/drawing/2014/main" id="{27E3FE20-D5A7-49D4-9FC3-1C51497B1D95}"/>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14BBDC35-DA26-42D8-B8AD-9BA7AB4CB70C}"/>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BC061553-8252-4DB2-8E43-E8D8704C9A75}"/>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01ECAB66-D623-4D2F-8EF9-FF10CEF71088}"/>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A3960A1F-C2ED-40E3-8DD3-DC97CF1E1CAB}"/>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9910403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ud, Image, Content">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500039" y="431801"/>
            <a:ext cx="4884679" cy="5839346"/>
          </a:xfrm>
          <a:solidFill>
            <a:schemeClr val="bg1">
              <a:lumMod val="95000"/>
            </a:schemeClr>
          </a:solidFill>
        </p:spPr>
        <p:txBody>
          <a:bodyPr anchor="ctr">
            <a:normAutofit/>
          </a:bodyPr>
          <a:lstStyle>
            <a:lvl1pPr marL="0" indent="0" algn="ctr">
              <a:buFontTx/>
              <a:buNone/>
              <a:defRPr sz="1500" cap="all" baseline="0">
                <a:solidFill>
                  <a:schemeClr val="tx1"/>
                </a:solidFill>
                <a:latin typeface="Arial" panose="020B0604020202020204" pitchFamily="34" charset="0"/>
                <a:cs typeface="Arial" panose="020B0604020202020204" pitchFamily="34" charset="0"/>
              </a:defRPr>
            </a:lvl1pPr>
          </a:lstStyle>
          <a:p>
            <a:r>
              <a:rPr lang="en-US" dirty="0"/>
              <a:t>Click to Insert Picture</a:t>
            </a:r>
          </a:p>
        </p:txBody>
      </p:sp>
      <p:sp>
        <p:nvSpPr>
          <p:cNvPr id="5" name="Rectangle 226">
            <a:extLst>
              <a:ext uri="{FF2B5EF4-FFF2-40B4-BE49-F238E27FC236}">
                <a16:creationId xmlns:a16="http://schemas.microsoft.com/office/drawing/2014/main" id="{6D349D80-209D-4869-B663-DDBD96A271B4}"/>
              </a:ext>
            </a:extLst>
          </p:cNvPr>
          <p:cNvSpPr>
            <a:spLocks noGrp="1" noChangeArrowheads="1"/>
          </p:cNvSpPr>
          <p:nvPr>
            <p:ph type="title" hasCustomPrompt="1"/>
          </p:nvPr>
        </p:nvSpPr>
        <p:spPr bwMode="auto">
          <a:xfrm>
            <a:off x="5732890" y="431801"/>
            <a:ext cx="6188603" cy="1375192"/>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defRPr lang="en-US" sz="2300" b="1" kern="1200" cap="all" spc="210" baseline="0" dirty="0">
                <a:solidFill>
                  <a:schemeClr val="tx1"/>
                </a:solidFill>
                <a:effectLst/>
                <a:latin typeface="Arial" panose="020B0604020202020204" pitchFamily="34" charset="0"/>
                <a:ea typeface="+mn-ea"/>
                <a:cs typeface="Arial" panose="020B0604020202020204" pitchFamily="34" charset="0"/>
              </a:defRPr>
            </a:lvl1pPr>
          </a:lstStyle>
          <a:p>
            <a:pPr marL="0" lvl="0" indent="0" algn="l" rtl="0" fontAlgn="base">
              <a:lnSpc>
                <a:spcPct val="100000"/>
              </a:lnSpc>
              <a:spcBef>
                <a:spcPts val="1200"/>
              </a:spcBef>
              <a:spcAft>
                <a:spcPts val="75"/>
              </a:spcAft>
              <a:buClrTx/>
              <a:buSzPct val="80000"/>
              <a:buFontTx/>
              <a:buNone/>
            </a:pPr>
            <a:r>
              <a:rPr lang="en-US" dirty="0"/>
              <a:t>Title Goes Here</a:t>
            </a:r>
            <a:br>
              <a:rPr lang="en-US" dirty="0"/>
            </a:br>
            <a:r>
              <a:rPr lang="en-US" dirty="0"/>
              <a:t>Second Line Title Here</a:t>
            </a:r>
          </a:p>
        </p:txBody>
      </p:sp>
      <p:sp>
        <p:nvSpPr>
          <p:cNvPr id="6" name="Text Placeholder 45">
            <a:extLst>
              <a:ext uri="{FF2B5EF4-FFF2-40B4-BE49-F238E27FC236}">
                <a16:creationId xmlns:a16="http://schemas.microsoft.com/office/drawing/2014/main" id="{F467A178-3F40-46AE-B142-7537AEFA635F}"/>
              </a:ext>
            </a:extLst>
          </p:cNvPr>
          <p:cNvSpPr>
            <a:spLocks noGrp="1"/>
          </p:cNvSpPr>
          <p:nvPr>
            <p:ph type="body" sz="quarter" idx="10"/>
          </p:nvPr>
        </p:nvSpPr>
        <p:spPr>
          <a:xfrm>
            <a:off x="5732888" y="1958337"/>
            <a:ext cx="6188603" cy="4312810"/>
          </a:xfrm>
        </p:spPr>
        <p:txBody>
          <a:bodyPr/>
          <a:lstStyle>
            <a:lvl1pPr>
              <a:spcBef>
                <a:spcPts val="1200"/>
              </a:spcBef>
              <a:defRPr>
                <a:latin typeface="Arial" panose="020B0604020202020204" pitchFamily="34" charset="0"/>
                <a:cs typeface="Arial" panose="020B0604020202020204" pitchFamily="34" charset="0"/>
              </a:defRPr>
            </a:lvl1pPr>
            <a:lvl2pPr>
              <a:spcBef>
                <a:spcPts val="1200"/>
              </a:spcBef>
              <a:defRPr>
                <a:latin typeface="Arial" panose="020B0604020202020204" pitchFamily="34" charset="0"/>
                <a:cs typeface="Arial" panose="020B0604020202020204" pitchFamily="34" charset="0"/>
              </a:defRPr>
            </a:lvl2pPr>
            <a:lvl3pPr>
              <a:spcBef>
                <a:spcPts val="1200"/>
              </a:spcBef>
              <a:defRPr>
                <a:latin typeface="Arial" panose="020B0604020202020204" pitchFamily="34" charset="0"/>
                <a:cs typeface="Arial" panose="020B0604020202020204" pitchFamily="34" charset="0"/>
              </a:defRPr>
            </a:lvl3pPr>
            <a:lvl4pPr>
              <a:spcBef>
                <a:spcPts val="1200"/>
              </a:spcBef>
              <a:defRPr>
                <a:latin typeface="Arial" panose="020B0604020202020204" pitchFamily="34" charset="0"/>
                <a:cs typeface="Arial" panose="020B0604020202020204" pitchFamily="34" charset="0"/>
              </a:defRPr>
            </a:lvl4pPr>
            <a:lvl5pPr>
              <a:spcBef>
                <a:spcPts val="120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029723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BD3316-8C03-4E14-A26A-B573F6170B51}"/>
              </a:ext>
            </a:extLst>
          </p:cNvPr>
          <p:cNvSpPr/>
          <p:nvPr userDrawn="1"/>
        </p:nvSpPr>
        <p:spPr>
          <a:xfrm>
            <a:off x="1" y="6393976"/>
            <a:ext cx="6540502" cy="464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Rectangle 4"/>
          <p:cNvSpPr/>
          <p:nvPr userDrawn="1"/>
        </p:nvSpPr>
        <p:spPr>
          <a:xfrm>
            <a:off x="0" y="0"/>
            <a:ext cx="5651500"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3" name="Picture Placeholder 2">
            <a:extLst>
              <a:ext uri="{FF2B5EF4-FFF2-40B4-BE49-F238E27FC236}">
                <a16:creationId xmlns:a16="http://schemas.microsoft.com/office/drawing/2014/main" id="{911CAFD9-C949-4672-8099-280A9D3A4A5D}"/>
              </a:ext>
            </a:extLst>
          </p:cNvPr>
          <p:cNvSpPr>
            <a:spLocks noGrp="1"/>
          </p:cNvSpPr>
          <p:nvPr>
            <p:ph type="pic" sz="quarter" idx="11" hasCustomPrompt="1"/>
          </p:nvPr>
        </p:nvSpPr>
        <p:spPr>
          <a:xfrm>
            <a:off x="0" y="79514"/>
            <a:ext cx="5651500" cy="6778486"/>
          </a:xfrm>
        </p:spPr>
        <p:txBody>
          <a:bodyPr>
            <a:normAutofit/>
          </a:bodyPr>
          <a:lstStyle>
            <a:lvl1pPr marL="0" indent="0" algn="ctr">
              <a:buFontTx/>
              <a:buNone/>
              <a:defRPr sz="1500" cap="all" baseline="0">
                <a:solidFill>
                  <a:schemeClr val="tx1"/>
                </a:solidFill>
                <a:latin typeface="Arial" panose="020B0604020202020204" pitchFamily="34" charset="0"/>
                <a:cs typeface="Arial" panose="020B0604020202020204" pitchFamily="34" charset="0"/>
              </a:defRPr>
            </a:lvl1pPr>
          </a:lstStyle>
          <a:p>
            <a:r>
              <a:rPr lang="en-US" dirty="0"/>
              <a:t>Click to Insert Picture</a:t>
            </a:r>
          </a:p>
        </p:txBody>
      </p:sp>
      <p:grpSp>
        <p:nvGrpSpPr>
          <p:cNvPr id="14" name="Group 13">
            <a:extLst>
              <a:ext uri="{FF2B5EF4-FFF2-40B4-BE49-F238E27FC236}">
                <a16:creationId xmlns:a16="http://schemas.microsoft.com/office/drawing/2014/main" id="{D6143B65-FAC5-4D31-9319-78DB1093D45C}"/>
              </a:ext>
            </a:extLst>
          </p:cNvPr>
          <p:cNvGrpSpPr/>
          <p:nvPr userDrawn="1"/>
        </p:nvGrpSpPr>
        <p:grpSpPr>
          <a:xfrm>
            <a:off x="0" y="0"/>
            <a:ext cx="12190081" cy="79514"/>
            <a:chOff x="0" y="-1"/>
            <a:chExt cx="12190081" cy="1350190"/>
          </a:xfrm>
        </p:grpSpPr>
        <p:sp>
          <p:nvSpPr>
            <p:cNvPr id="15" name="Rectangle 14">
              <a:extLst>
                <a:ext uri="{FF2B5EF4-FFF2-40B4-BE49-F238E27FC236}">
                  <a16:creationId xmlns:a16="http://schemas.microsoft.com/office/drawing/2014/main" id="{543F77FA-B6E2-422A-A9CA-B7D9CD063394}"/>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40A4F3DD-51AF-4E21-AF3F-235370EFB9DD}"/>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DD84D32-7C7C-420C-88C2-251264F588C4}"/>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432946DA-2B91-4542-A1A4-EEA43900A0DA}"/>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1EA99CD9-05CA-4AC9-8CB5-B8AAB07C7B0A}"/>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20" name="Rectangle 226">
            <a:extLst>
              <a:ext uri="{FF2B5EF4-FFF2-40B4-BE49-F238E27FC236}">
                <a16:creationId xmlns:a16="http://schemas.microsoft.com/office/drawing/2014/main" id="{7F1B957F-4AD2-4311-BB34-8768EC6BB75D}"/>
              </a:ext>
            </a:extLst>
          </p:cNvPr>
          <p:cNvSpPr>
            <a:spLocks noGrp="1" noChangeArrowheads="1"/>
          </p:cNvSpPr>
          <p:nvPr>
            <p:ph type="title" hasCustomPrompt="1"/>
          </p:nvPr>
        </p:nvSpPr>
        <p:spPr bwMode="auto">
          <a:xfrm>
            <a:off x="6077070" y="431801"/>
            <a:ext cx="5844423" cy="1375192"/>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defRPr lang="en-US" sz="2300" b="1" kern="1200" cap="all" spc="210" baseline="0" dirty="0">
                <a:solidFill>
                  <a:schemeClr val="tx1"/>
                </a:solidFill>
                <a:effectLst/>
                <a:latin typeface="Arial" panose="020B0604020202020204" pitchFamily="34" charset="0"/>
                <a:ea typeface="+mn-ea"/>
                <a:cs typeface="Arial" panose="020B0604020202020204" pitchFamily="34" charset="0"/>
              </a:defRPr>
            </a:lvl1pPr>
          </a:lstStyle>
          <a:p>
            <a:pPr marL="0" lvl="0" indent="0" algn="l" rtl="0" fontAlgn="base">
              <a:lnSpc>
                <a:spcPct val="100000"/>
              </a:lnSpc>
              <a:spcBef>
                <a:spcPts val="1200"/>
              </a:spcBef>
              <a:spcAft>
                <a:spcPts val="75"/>
              </a:spcAft>
              <a:buClrTx/>
              <a:buSzPct val="80000"/>
              <a:buFontTx/>
              <a:buNone/>
            </a:pPr>
            <a:r>
              <a:rPr lang="en-US" dirty="0"/>
              <a:t>Title Goes Here</a:t>
            </a:r>
            <a:br>
              <a:rPr lang="en-US" dirty="0"/>
            </a:br>
            <a:r>
              <a:rPr lang="en-US" dirty="0"/>
              <a:t>Second Line Title Here</a:t>
            </a:r>
          </a:p>
        </p:txBody>
      </p:sp>
      <p:sp>
        <p:nvSpPr>
          <p:cNvPr id="21" name="Text Placeholder 45">
            <a:extLst>
              <a:ext uri="{FF2B5EF4-FFF2-40B4-BE49-F238E27FC236}">
                <a16:creationId xmlns:a16="http://schemas.microsoft.com/office/drawing/2014/main" id="{839A5A7E-A866-43B0-9F76-EA26A619B0A3}"/>
              </a:ext>
            </a:extLst>
          </p:cNvPr>
          <p:cNvSpPr>
            <a:spLocks noGrp="1"/>
          </p:cNvSpPr>
          <p:nvPr>
            <p:ph type="body" sz="quarter" idx="10"/>
          </p:nvPr>
        </p:nvSpPr>
        <p:spPr>
          <a:xfrm>
            <a:off x="6077068" y="1958337"/>
            <a:ext cx="5844423" cy="4312810"/>
          </a:xfrm>
        </p:spPr>
        <p:txBody>
          <a:bodyPr/>
          <a:lstStyle>
            <a:lvl1pPr>
              <a:spcBef>
                <a:spcPts val="1200"/>
              </a:spcBef>
              <a:defRPr>
                <a:latin typeface="Arial" panose="020B0604020202020204" pitchFamily="34" charset="0"/>
                <a:cs typeface="Arial" panose="020B0604020202020204" pitchFamily="34" charset="0"/>
              </a:defRPr>
            </a:lvl1pPr>
            <a:lvl2pPr>
              <a:spcBef>
                <a:spcPts val="1200"/>
              </a:spcBef>
              <a:defRPr>
                <a:latin typeface="Arial" panose="020B0604020202020204" pitchFamily="34" charset="0"/>
                <a:cs typeface="Arial" panose="020B0604020202020204" pitchFamily="34" charset="0"/>
              </a:defRPr>
            </a:lvl2pPr>
            <a:lvl3pPr>
              <a:spcBef>
                <a:spcPts val="1200"/>
              </a:spcBef>
              <a:defRPr>
                <a:latin typeface="Arial" panose="020B0604020202020204" pitchFamily="34" charset="0"/>
                <a:cs typeface="Arial" panose="020B0604020202020204" pitchFamily="34" charset="0"/>
              </a:defRPr>
            </a:lvl3pPr>
            <a:lvl4pPr>
              <a:spcBef>
                <a:spcPts val="1200"/>
              </a:spcBef>
              <a:defRPr>
                <a:latin typeface="Arial" panose="020B0604020202020204" pitchFamily="34" charset="0"/>
                <a:cs typeface="Arial" panose="020B0604020202020204" pitchFamily="34" charset="0"/>
              </a:defRPr>
            </a:lvl4pPr>
            <a:lvl5pPr>
              <a:spcBef>
                <a:spcPts val="120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21552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BD3316-8C03-4E14-A26A-B573F6170B51}"/>
              </a:ext>
            </a:extLst>
          </p:cNvPr>
          <p:cNvSpPr/>
          <p:nvPr userDrawn="1"/>
        </p:nvSpPr>
        <p:spPr>
          <a:xfrm>
            <a:off x="1" y="6393976"/>
            <a:ext cx="6540502" cy="464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Rectangle 4"/>
          <p:cNvSpPr/>
          <p:nvPr userDrawn="1"/>
        </p:nvSpPr>
        <p:spPr>
          <a:xfrm>
            <a:off x="0" y="0"/>
            <a:ext cx="5651500" cy="685799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46" name="Text Placeholder 45"/>
          <p:cNvSpPr>
            <a:spLocks noGrp="1"/>
          </p:cNvSpPr>
          <p:nvPr>
            <p:ph type="body" sz="quarter" idx="10"/>
          </p:nvPr>
        </p:nvSpPr>
        <p:spPr>
          <a:xfrm>
            <a:off x="470848" y="964060"/>
            <a:ext cx="4749421" cy="4450312"/>
          </a:xfrm>
        </p:spPr>
        <p:txBody>
          <a:bodyPr anchor="ctr">
            <a:normAutofit/>
          </a:bodyPr>
          <a:lstStyle>
            <a:lvl1pPr marL="0" indent="0">
              <a:spcBef>
                <a:spcPts val="1200"/>
              </a:spcBef>
              <a:buFontTx/>
              <a:buNone/>
              <a:defRPr sz="3500">
                <a:solidFill>
                  <a:schemeClr val="tx1"/>
                </a:solidFill>
                <a:latin typeface="Arial" panose="020B0604020202020204" pitchFamily="34" charset="0"/>
                <a:cs typeface="Arial" panose="020B0604020202020204" pitchFamily="34" charset="0"/>
              </a:defRPr>
            </a:lvl1pPr>
            <a:lvl2pPr marL="169863" indent="0">
              <a:spcBef>
                <a:spcPts val="1200"/>
              </a:spcBef>
              <a:buFontTx/>
              <a:buNone/>
              <a:defRPr/>
            </a:lvl2pPr>
            <a:lvl3pPr marL="341312" indent="0">
              <a:spcBef>
                <a:spcPts val="1200"/>
              </a:spcBef>
              <a:buFontTx/>
              <a:buNone/>
              <a:defRPr/>
            </a:lvl3pPr>
            <a:lvl4pPr marL="511175" indent="0">
              <a:spcBef>
                <a:spcPts val="1200"/>
              </a:spcBef>
              <a:buFontTx/>
              <a:buNone/>
              <a:defRPr/>
            </a:lvl4pPr>
            <a:lvl5pPr marL="688975" indent="0">
              <a:spcBef>
                <a:spcPts val="1200"/>
              </a:spcBef>
              <a:buFontTx/>
              <a:buNone/>
              <a:defRPr/>
            </a:lvl5pPr>
          </a:lstStyle>
          <a:p>
            <a:pPr lvl="0"/>
            <a:r>
              <a:rPr lang="en-US"/>
              <a:t>Click to edit Master text styles</a:t>
            </a:r>
          </a:p>
        </p:txBody>
      </p:sp>
      <p:grpSp>
        <p:nvGrpSpPr>
          <p:cNvPr id="11" name="Group 10">
            <a:extLst>
              <a:ext uri="{FF2B5EF4-FFF2-40B4-BE49-F238E27FC236}">
                <a16:creationId xmlns:a16="http://schemas.microsoft.com/office/drawing/2014/main" id="{DF9C1B87-6A8D-4C64-83AE-14D387F7CF23}"/>
              </a:ext>
            </a:extLst>
          </p:cNvPr>
          <p:cNvGrpSpPr/>
          <p:nvPr userDrawn="1"/>
        </p:nvGrpSpPr>
        <p:grpSpPr>
          <a:xfrm>
            <a:off x="0" y="0"/>
            <a:ext cx="12190081" cy="79514"/>
            <a:chOff x="0" y="-1"/>
            <a:chExt cx="12190081" cy="1350190"/>
          </a:xfrm>
        </p:grpSpPr>
        <p:sp>
          <p:nvSpPr>
            <p:cNvPr id="12" name="Rectangle 11">
              <a:extLst>
                <a:ext uri="{FF2B5EF4-FFF2-40B4-BE49-F238E27FC236}">
                  <a16:creationId xmlns:a16="http://schemas.microsoft.com/office/drawing/2014/main" id="{2EEF9623-B990-4FC5-B3AF-ABCC21E73ED3}"/>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E6F548F-1A42-4C2C-94CE-E08BCCAF458E}"/>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71DD7377-0B81-4391-AF3B-45468D1DB841}"/>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6372F4AB-7E8B-4283-9E7D-D13FB39EF1D1}"/>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82FAF1A-055B-442A-B4D3-7551731C83F3}"/>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551716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BD3316-8C03-4E14-A26A-B573F6170B51}"/>
              </a:ext>
            </a:extLst>
          </p:cNvPr>
          <p:cNvSpPr/>
          <p:nvPr userDrawn="1"/>
        </p:nvSpPr>
        <p:spPr>
          <a:xfrm>
            <a:off x="1" y="6393976"/>
            <a:ext cx="6540502" cy="464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Rectangle 4"/>
          <p:cNvSpPr/>
          <p:nvPr userDrawn="1"/>
        </p:nvSpPr>
        <p:spPr>
          <a:xfrm>
            <a:off x="0" y="0"/>
            <a:ext cx="5651500" cy="685799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2" name="Picture Placeholder 2">
            <a:extLst>
              <a:ext uri="{FF2B5EF4-FFF2-40B4-BE49-F238E27FC236}">
                <a16:creationId xmlns:a16="http://schemas.microsoft.com/office/drawing/2014/main" id="{081D92BB-6197-48EF-BA05-DDD2BA2B9E4C}"/>
              </a:ext>
            </a:extLst>
          </p:cNvPr>
          <p:cNvSpPr>
            <a:spLocks noGrp="1"/>
          </p:cNvSpPr>
          <p:nvPr>
            <p:ph type="pic" sz="quarter" idx="11"/>
          </p:nvPr>
        </p:nvSpPr>
        <p:spPr>
          <a:xfrm>
            <a:off x="-2" y="79514"/>
            <a:ext cx="5651500" cy="6778486"/>
          </a:xfrm>
        </p:spPr>
        <p:txBody>
          <a:bodyPr anchor="t">
            <a:normAutofit/>
          </a:bodyPr>
          <a:lstStyle>
            <a:lvl1pPr marL="0" indent="0" algn="ctr">
              <a:buFontTx/>
              <a:buNone/>
              <a:defRPr sz="1500" cap="all" baseline="0">
                <a:solidFill>
                  <a:schemeClr val="tx1"/>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46" name="Text Placeholder 45"/>
          <p:cNvSpPr>
            <a:spLocks noGrp="1"/>
          </p:cNvSpPr>
          <p:nvPr>
            <p:ph type="body" sz="quarter" idx="10"/>
          </p:nvPr>
        </p:nvSpPr>
        <p:spPr>
          <a:xfrm>
            <a:off x="6500173" y="964060"/>
            <a:ext cx="4749421" cy="4450312"/>
          </a:xfrm>
        </p:spPr>
        <p:txBody>
          <a:bodyPr anchor="ctr">
            <a:normAutofit/>
          </a:bodyPr>
          <a:lstStyle>
            <a:lvl1pPr marL="0" indent="0">
              <a:spcBef>
                <a:spcPts val="1200"/>
              </a:spcBef>
              <a:buFontTx/>
              <a:buNone/>
              <a:defRPr sz="3500" spc="-50" baseline="0">
                <a:solidFill>
                  <a:schemeClr val="tx1"/>
                </a:solidFill>
                <a:latin typeface="Arial" panose="020B0604020202020204" pitchFamily="34" charset="0"/>
                <a:cs typeface="Arial" panose="020B0604020202020204" pitchFamily="34" charset="0"/>
              </a:defRPr>
            </a:lvl1pPr>
            <a:lvl2pPr marL="169863" indent="0">
              <a:spcBef>
                <a:spcPts val="1200"/>
              </a:spcBef>
              <a:buFontTx/>
              <a:buNone/>
              <a:defRPr/>
            </a:lvl2pPr>
            <a:lvl3pPr marL="341312" indent="0">
              <a:spcBef>
                <a:spcPts val="1200"/>
              </a:spcBef>
              <a:buFontTx/>
              <a:buNone/>
              <a:defRPr/>
            </a:lvl3pPr>
            <a:lvl4pPr marL="511175" indent="0">
              <a:spcBef>
                <a:spcPts val="1200"/>
              </a:spcBef>
              <a:buFontTx/>
              <a:buNone/>
              <a:defRPr/>
            </a:lvl4pPr>
            <a:lvl5pPr marL="688975" indent="0">
              <a:spcBef>
                <a:spcPts val="1200"/>
              </a:spcBef>
              <a:buFontTx/>
              <a:buNone/>
              <a:defRPr/>
            </a:lvl5pPr>
          </a:lstStyle>
          <a:p>
            <a:pPr lvl="0"/>
            <a:r>
              <a:rPr lang="en-US"/>
              <a:t>Click to edit Master text styles</a:t>
            </a:r>
          </a:p>
        </p:txBody>
      </p:sp>
      <p:grpSp>
        <p:nvGrpSpPr>
          <p:cNvPr id="31" name="Group 30">
            <a:extLst>
              <a:ext uri="{FF2B5EF4-FFF2-40B4-BE49-F238E27FC236}">
                <a16:creationId xmlns:a16="http://schemas.microsoft.com/office/drawing/2014/main" id="{54ACD430-9C72-4B6A-B10A-943F02048CDE}"/>
              </a:ext>
            </a:extLst>
          </p:cNvPr>
          <p:cNvGrpSpPr/>
          <p:nvPr userDrawn="1"/>
        </p:nvGrpSpPr>
        <p:grpSpPr>
          <a:xfrm>
            <a:off x="0" y="0"/>
            <a:ext cx="12190081" cy="79514"/>
            <a:chOff x="0" y="-1"/>
            <a:chExt cx="12190081" cy="1350190"/>
          </a:xfrm>
        </p:grpSpPr>
        <p:sp>
          <p:nvSpPr>
            <p:cNvPr id="32" name="Rectangle 31">
              <a:extLst>
                <a:ext uri="{FF2B5EF4-FFF2-40B4-BE49-F238E27FC236}">
                  <a16:creationId xmlns:a16="http://schemas.microsoft.com/office/drawing/2014/main" id="{FBF04E46-E2BA-4BD2-84A0-F679AAF5F474}"/>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A7B0136C-860D-47DF-962F-5249914E9CAD}"/>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6A236E7-78E4-4C63-BF5E-44FD09CB7200}"/>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09FD2CF-0A88-4CC0-9792-A1832D08536B}"/>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F5AB9414-4DBB-4193-85F6-FF73EE339171}"/>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782550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utomotive large headline">
    <p:spTree>
      <p:nvGrpSpPr>
        <p:cNvPr id="1" name=""/>
        <p:cNvGrpSpPr/>
        <p:nvPr/>
      </p:nvGrpSpPr>
      <p:grpSpPr>
        <a:xfrm>
          <a:off x="0" y="0"/>
          <a:ext cx="0" cy="0"/>
          <a:chOff x="0" y="0"/>
          <a:chExt cx="0" cy="0"/>
        </a:xfrm>
      </p:grpSpPr>
      <p:pic>
        <p:nvPicPr>
          <p:cNvPr id="22" name="Picture Placeholder 4" descr="A passenger seat of a car&#10;&#10;Description automatically generated">
            <a:extLst>
              <a:ext uri="{FF2B5EF4-FFF2-40B4-BE49-F238E27FC236}">
                <a16:creationId xmlns:a16="http://schemas.microsoft.com/office/drawing/2014/main" id="{1D45FBBC-207E-4D58-85BF-A85644E74A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19" y="78902"/>
            <a:ext cx="4560213" cy="6779098"/>
          </a:xfrm>
          <a:prstGeom prst="rect">
            <a:avLst/>
          </a:prstGeom>
        </p:spPr>
      </p:pic>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dirty="0"/>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Large headline or statement goes here. Lorem ipsum</a:t>
            </a:r>
          </a:p>
        </p:txBody>
      </p:sp>
      <p:sp>
        <p:nvSpPr>
          <p:cNvPr id="38" name="Rectangle 37">
            <a:extLst>
              <a:ext uri="{FF2B5EF4-FFF2-40B4-BE49-F238E27FC236}">
                <a16:creationId xmlns:a16="http://schemas.microsoft.com/office/drawing/2014/main" id="{823A222D-2665-49C2-A352-41261E92E261}"/>
              </a:ext>
            </a:extLst>
          </p:cNvPr>
          <p:cNvSpPr/>
          <p:nvPr userDrawn="1"/>
        </p:nvSpPr>
        <p:spPr>
          <a:xfrm rot="10800000">
            <a:off x="-1" y="79514"/>
            <a:ext cx="4560213" cy="5653376"/>
          </a:xfrm>
          <a:prstGeom prst="rect">
            <a:avLst/>
          </a:prstGeom>
          <a:gradFill flip="none" rotWithShape="1">
            <a:gsLst>
              <a:gs pos="3000">
                <a:schemeClr val="accent4">
                  <a:alpha val="27000"/>
                </a:schemeClr>
              </a:gs>
              <a:gs pos="50000">
                <a:schemeClr val="accent4">
                  <a:alpha val="0"/>
                </a:schemeClr>
              </a:gs>
              <a:gs pos="100000">
                <a:schemeClr val="accent4">
                  <a:lumMod val="20000"/>
                  <a:lumOff val="80000"/>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endParaRP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DB60511C-2A65-4F06-8213-A97675390082}"/>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92A4D78-1073-4D7F-BFFB-2D6120677F74}"/>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23" name="Group 22">
            <a:extLst>
              <a:ext uri="{FF2B5EF4-FFF2-40B4-BE49-F238E27FC236}">
                <a16:creationId xmlns:a16="http://schemas.microsoft.com/office/drawing/2014/main" id="{B581FCDD-ACE7-4426-A971-5FCA0CCF78B9}"/>
              </a:ext>
            </a:extLst>
          </p:cNvPr>
          <p:cNvGrpSpPr/>
          <p:nvPr userDrawn="1"/>
        </p:nvGrpSpPr>
        <p:grpSpPr>
          <a:xfrm>
            <a:off x="11369623" y="6476214"/>
            <a:ext cx="489002" cy="176138"/>
            <a:chOff x="271463" y="2852738"/>
            <a:chExt cx="3190876" cy="1149350"/>
          </a:xfrm>
        </p:grpSpPr>
        <p:sp>
          <p:nvSpPr>
            <p:cNvPr id="26" name="Freeform 6">
              <a:extLst>
                <a:ext uri="{FF2B5EF4-FFF2-40B4-BE49-F238E27FC236}">
                  <a16:creationId xmlns:a16="http://schemas.microsoft.com/office/drawing/2014/main" id="{B9C456B0-4A5D-4885-994C-95243A7A39B8}"/>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E162F602-55E8-4B3D-A11C-2027D56E9FDF}"/>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51D5D649-9376-48D5-8D91-4D2DDEB0E982}"/>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5C1F632B-6197-496B-9EEA-C4840363A8F0}"/>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5006E74E-CDF9-4696-8BB6-B1B2F10B7C0A}"/>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3214646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Rectangle 4"/>
          <p:cNvSpPr/>
          <p:nvPr userDrawn="1"/>
        </p:nvSpPr>
        <p:spPr>
          <a:xfrm>
            <a:off x="0" y="0"/>
            <a:ext cx="12192000" cy="6303694"/>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1" hasCustomPrompt="1"/>
          </p:nvPr>
        </p:nvSpPr>
        <p:spPr>
          <a:xfrm>
            <a:off x="0" y="0"/>
            <a:ext cx="12192000" cy="6275070"/>
          </a:xfrm>
        </p:spPr>
        <p:txBody>
          <a:bodyPr>
            <a:normAutofit/>
          </a:bodyPr>
          <a:lstStyle>
            <a:lvl1pPr marL="0" indent="0" algn="ctr">
              <a:buFontTx/>
              <a:buNone/>
              <a:defRPr lang="en-US" sz="1500" cap="all" baseline="0" dirty="0">
                <a:latin typeface="Arial" panose="020B0604020202020204" pitchFamily="34" charset="0"/>
                <a:cs typeface="Arial" panose="020B0604020202020204" pitchFamily="34" charset="0"/>
              </a:defRPr>
            </a:lvl1pPr>
          </a:lstStyle>
          <a:p>
            <a:r>
              <a:rPr lang="en-US" dirty="0"/>
              <a:t>Click to Insert Picture</a:t>
            </a:r>
          </a:p>
        </p:txBody>
      </p:sp>
    </p:spTree>
    <p:extLst>
      <p:ext uri="{BB962C8B-B14F-4D97-AF65-F5344CB8AC3E}">
        <p14:creationId xmlns:p14="http://schemas.microsoft.com/office/powerpoint/2010/main" val="306284179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Image w tagline logo">
    <p:spTree>
      <p:nvGrpSpPr>
        <p:cNvPr id="1" name=""/>
        <p:cNvGrpSpPr/>
        <p:nvPr/>
      </p:nvGrpSpPr>
      <p:grpSpPr>
        <a:xfrm>
          <a:off x="0" y="0"/>
          <a:ext cx="0" cy="0"/>
          <a:chOff x="0" y="0"/>
          <a:chExt cx="0" cy="0"/>
        </a:xfrm>
      </p:grpSpPr>
      <p:sp>
        <p:nvSpPr>
          <p:cNvPr id="5" name="Rectangle 4"/>
          <p:cNvSpPr/>
          <p:nvPr userDrawn="1"/>
        </p:nvSpPr>
        <p:spPr>
          <a:xfrm>
            <a:off x="0" y="-71562"/>
            <a:ext cx="12192000" cy="692956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1" hasCustomPrompt="1"/>
          </p:nvPr>
        </p:nvSpPr>
        <p:spPr>
          <a:xfrm>
            <a:off x="0" y="-71562"/>
            <a:ext cx="12191999" cy="6929562"/>
          </a:xfrm>
        </p:spPr>
        <p:txBody>
          <a:bodyPr>
            <a:normAutofit/>
          </a:bodyPr>
          <a:lstStyle>
            <a:lvl1pPr marL="0" indent="0" algn="ctr">
              <a:buFontTx/>
              <a:buNone/>
              <a:defRPr sz="1500" cap="all" baseline="0">
                <a:solidFill>
                  <a:schemeClr val="tx1"/>
                </a:solidFill>
                <a:latin typeface="Arial" panose="020B0604020202020204" pitchFamily="34" charset="0"/>
                <a:cs typeface="Arial" panose="020B0604020202020204" pitchFamily="34" charset="0"/>
              </a:defRPr>
            </a:lvl1pPr>
          </a:lstStyle>
          <a:p>
            <a:r>
              <a:rPr lang="en-US" dirty="0"/>
              <a:t>Click to Insert Picture</a:t>
            </a:r>
          </a:p>
        </p:txBody>
      </p:sp>
    </p:spTree>
    <p:extLst>
      <p:ext uri="{BB962C8B-B14F-4D97-AF65-F5344CB8AC3E}">
        <p14:creationId xmlns:p14="http://schemas.microsoft.com/office/powerpoint/2010/main" val="21149807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verview">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83A94EBF-98FE-4812-9A14-44279029264B}"/>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803D1922-F66C-4A65-BADA-585E83654932}"/>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35" name="Group 34">
            <a:extLst>
              <a:ext uri="{FF2B5EF4-FFF2-40B4-BE49-F238E27FC236}">
                <a16:creationId xmlns:a16="http://schemas.microsoft.com/office/drawing/2014/main" id="{712E3D91-19A9-47E1-A2D0-389742C55D2F}"/>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ACAB0B10-E424-4C5F-81CD-AE869D728553}"/>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0F5701D1-A391-456C-8948-07FBBDD32D2C}"/>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2A0F9761-7943-4EDD-AD61-B82DDD42EE1A}"/>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5C1A76E3-E547-459A-AA20-2A41DD1D59AF}"/>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468C635A-20C5-45ED-A75C-99F8C469DED1}"/>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22" name="Picture 21" descr="A view of a city&#10;&#10;Description automatically generated">
            <a:extLst>
              <a:ext uri="{FF2B5EF4-FFF2-40B4-BE49-F238E27FC236}">
                <a16:creationId xmlns:a16="http://schemas.microsoft.com/office/drawing/2014/main" id="{CB9ABCE8-B5F4-48BD-86CE-887669C5B93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773" y="78900"/>
            <a:ext cx="4558359" cy="6779099"/>
          </a:xfrm>
          <a:prstGeom prst="rect">
            <a:avLst/>
          </a:prstGeom>
        </p:spPr>
      </p:pic>
      <p:sp>
        <p:nvSpPr>
          <p:cNvPr id="23" name="Rectangle 22">
            <a:extLst>
              <a:ext uri="{FF2B5EF4-FFF2-40B4-BE49-F238E27FC236}">
                <a16:creationId xmlns:a16="http://schemas.microsoft.com/office/drawing/2014/main" id="{F63BE673-EBB9-4511-BBA9-928E31D9C62B}"/>
              </a:ext>
            </a:extLst>
          </p:cNvPr>
          <p:cNvSpPr/>
          <p:nvPr userDrawn="1"/>
        </p:nvSpPr>
        <p:spPr>
          <a:xfrm flipV="1">
            <a:off x="-6831" y="78902"/>
            <a:ext cx="4558359" cy="2192350"/>
          </a:xfrm>
          <a:prstGeom prst="rect">
            <a:avLst/>
          </a:prstGeom>
          <a:gradFill flip="none" rotWithShape="1">
            <a:gsLst>
              <a:gs pos="3000">
                <a:schemeClr val="accent1">
                  <a:alpha val="41000"/>
                </a:schemeClr>
              </a:gs>
              <a:gs pos="70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endParaRPr>
          </a:p>
        </p:txBody>
      </p:sp>
      <p:sp>
        <p:nvSpPr>
          <p:cNvPr id="24" name="Picture Placeholder 76">
            <a:extLst>
              <a:ext uri="{FF2B5EF4-FFF2-40B4-BE49-F238E27FC236}">
                <a16:creationId xmlns:a16="http://schemas.microsoft.com/office/drawing/2014/main" id="{994508B0-A33C-4CE0-B505-0D816FBBCF7B}"/>
              </a:ext>
            </a:extLst>
          </p:cNvPr>
          <p:cNvSpPr>
            <a:spLocks noGrp="1"/>
          </p:cNvSpPr>
          <p:nvPr>
            <p:ph type="pic" sz="quarter" idx="13" hasCustomPrompt="1"/>
          </p:nvPr>
        </p:nvSpPr>
        <p:spPr>
          <a:xfrm>
            <a:off x="-8749" y="78902"/>
            <a:ext cx="4562132"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dirty="0"/>
              <a:t>Click to Place Picture</a:t>
            </a:r>
          </a:p>
        </p:txBody>
      </p:sp>
      <p:sp>
        <p:nvSpPr>
          <p:cNvPr id="21" name="Rectangle 226">
            <a:extLst>
              <a:ext uri="{FF2B5EF4-FFF2-40B4-BE49-F238E27FC236}">
                <a16:creationId xmlns:a16="http://schemas.microsoft.com/office/drawing/2014/main" id="{7543CAAA-6F25-49A2-B44A-0CDA9741E0E6}"/>
              </a:ext>
            </a:extLst>
          </p:cNvPr>
          <p:cNvSpPr>
            <a:spLocks noGrp="1" noChangeArrowheads="1"/>
          </p:cNvSpPr>
          <p:nvPr>
            <p:ph type="title" hasCustomPrompt="1"/>
          </p:nvPr>
        </p:nvSpPr>
        <p:spPr bwMode="auto">
          <a:xfrm>
            <a:off x="5402732" y="431801"/>
            <a:ext cx="6196032" cy="888999"/>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defRPr lang="en-US" sz="2300" b="1" kern="1200" cap="all" spc="210" baseline="0" dirty="0">
                <a:solidFill>
                  <a:schemeClr val="tx1"/>
                </a:solidFill>
                <a:effectLst/>
                <a:latin typeface="Arial" panose="020B0604020202020204" pitchFamily="34" charset="0"/>
                <a:ea typeface="+mn-ea"/>
                <a:cs typeface="Arial" panose="020B0604020202020204" pitchFamily="34" charset="0"/>
              </a:defRPr>
            </a:lvl1pPr>
          </a:lstStyle>
          <a:p>
            <a:pPr marL="0" lvl="0" indent="0" algn="l" rtl="0" fontAlgn="base">
              <a:lnSpc>
                <a:spcPct val="100000"/>
              </a:lnSpc>
              <a:spcBef>
                <a:spcPts val="1200"/>
              </a:spcBef>
              <a:spcAft>
                <a:spcPts val="75"/>
              </a:spcAft>
              <a:buClrTx/>
              <a:buSzPct val="80000"/>
              <a:buFontTx/>
              <a:buNone/>
            </a:pPr>
            <a:r>
              <a:rPr lang="en-US" dirty="0"/>
              <a:t>OVERVIEW</a:t>
            </a:r>
          </a:p>
        </p:txBody>
      </p:sp>
      <p:sp>
        <p:nvSpPr>
          <p:cNvPr id="25" name="Text Placeholder 45">
            <a:extLst>
              <a:ext uri="{FF2B5EF4-FFF2-40B4-BE49-F238E27FC236}">
                <a16:creationId xmlns:a16="http://schemas.microsoft.com/office/drawing/2014/main" id="{94593C39-015D-4277-AF05-46464E652DDF}"/>
              </a:ext>
            </a:extLst>
          </p:cNvPr>
          <p:cNvSpPr>
            <a:spLocks noGrp="1"/>
          </p:cNvSpPr>
          <p:nvPr>
            <p:ph type="body" sz="quarter" idx="10" hasCustomPrompt="1"/>
          </p:nvPr>
        </p:nvSpPr>
        <p:spPr>
          <a:xfrm>
            <a:off x="5402730" y="1470212"/>
            <a:ext cx="6196032" cy="4800935"/>
          </a:xfrm>
        </p:spPr>
        <p:txBody>
          <a:bodyPr/>
          <a:lstStyle>
            <a:lvl1pPr marL="0" indent="0">
              <a:spcBef>
                <a:spcPts val="1200"/>
              </a:spcBef>
              <a:buNone/>
              <a:defRPr>
                <a:latin typeface="Arial" panose="020B0604020202020204" pitchFamily="34" charset="0"/>
                <a:cs typeface="Arial" panose="020B0604020202020204" pitchFamily="34" charset="0"/>
              </a:defRPr>
            </a:lvl1pPr>
            <a:lvl2pPr>
              <a:spcBef>
                <a:spcPts val="1200"/>
              </a:spcBef>
              <a:defRPr>
                <a:latin typeface="Arial" panose="020B0604020202020204" pitchFamily="34" charset="0"/>
                <a:cs typeface="Arial" panose="020B0604020202020204" pitchFamily="34" charset="0"/>
              </a:defRPr>
            </a:lvl2pPr>
            <a:lvl3pPr>
              <a:spcBef>
                <a:spcPts val="1200"/>
              </a:spcBef>
              <a:defRPr>
                <a:latin typeface="Arial" panose="020B0604020202020204" pitchFamily="34" charset="0"/>
                <a:cs typeface="Arial" panose="020B0604020202020204" pitchFamily="34" charset="0"/>
              </a:defRPr>
            </a:lvl3pPr>
            <a:lvl4pPr>
              <a:spcBef>
                <a:spcPts val="1200"/>
              </a:spcBef>
              <a:defRPr>
                <a:latin typeface="Arial" panose="020B0604020202020204" pitchFamily="34" charset="0"/>
                <a:cs typeface="Arial" panose="020B0604020202020204" pitchFamily="34" charset="0"/>
              </a:defRPr>
            </a:lvl4pPr>
            <a:lvl5pPr>
              <a:spcBef>
                <a:spcPts val="1200"/>
              </a:spcBef>
              <a:defRPr>
                <a:latin typeface="Arial" panose="020B0604020202020204" pitchFamily="34" charset="0"/>
                <a:cs typeface="Arial" panose="020B0604020202020204" pitchFamily="34" charset="0"/>
              </a:defRPr>
            </a:lvl5pPr>
          </a:lstStyle>
          <a:p>
            <a:pPr lvl="0"/>
            <a:r>
              <a:rPr lang="en-US" dirty="0"/>
              <a:t>Line item one</a:t>
            </a:r>
          </a:p>
          <a:p>
            <a:pPr lvl="0"/>
            <a:r>
              <a:rPr lang="en-US" dirty="0"/>
              <a:t>Line item two</a:t>
            </a:r>
          </a:p>
          <a:p>
            <a:pPr lvl="0"/>
            <a:r>
              <a:rPr lang="en-US" dirty="0"/>
              <a:t>Line item three</a:t>
            </a:r>
          </a:p>
          <a:p>
            <a:pPr lvl="0"/>
            <a:r>
              <a:rPr lang="en-US" dirty="0"/>
              <a:t>Line item four</a:t>
            </a:r>
          </a:p>
          <a:p>
            <a:pPr lvl="0"/>
            <a:r>
              <a:rPr lang="en-US" dirty="0"/>
              <a:t>Line item five</a:t>
            </a:r>
          </a:p>
          <a:p>
            <a:pPr lvl="0"/>
            <a:r>
              <a:rPr lang="en-US" dirty="0"/>
              <a:t>Line item six</a:t>
            </a:r>
          </a:p>
        </p:txBody>
      </p:sp>
    </p:spTree>
    <p:extLst>
      <p:ext uri="{BB962C8B-B14F-4D97-AF65-F5344CB8AC3E}">
        <p14:creationId xmlns:p14="http://schemas.microsoft.com/office/powerpoint/2010/main" val="38115579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o Slide Vert">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D06403FE-A5C1-4F8C-9DB3-87AD5BC911A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2853" y="1750077"/>
            <a:ext cx="11226294" cy="2461612"/>
          </a:xfrm>
          <a:prstGeom prst="rect">
            <a:avLst/>
          </a:prstGeom>
        </p:spPr>
      </p:pic>
      <p:sp>
        <p:nvSpPr>
          <p:cNvPr id="2" name="Rectangle 1">
            <a:extLst>
              <a:ext uri="{FF2B5EF4-FFF2-40B4-BE49-F238E27FC236}">
                <a16:creationId xmlns:a16="http://schemas.microsoft.com/office/drawing/2014/main" id="{5F1EFAB0-BF7B-486F-9F35-82AD1ED04BF1}"/>
              </a:ext>
            </a:extLst>
          </p:cNvPr>
          <p:cNvSpPr/>
          <p:nvPr userDrawn="1"/>
        </p:nvSpPr>
        <p:spPr>
          <a:xfrm>
            <a:off x="0" y="0"/>
            <a:ext cx="12192000" cy="61066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5CB4EE5C-CBF1-48C2-9111-7AF141DC059D}"/>
              </a:ext>
            </a:extLst>
          </p:cNvPr>
          <p:cNvGrpSpPr/>
          <p:nvPr userDrawn="1"/>
        </p:nvGrpSpPr>
        <p:grpSpPr>
          <a:xfrm>
            <a:off x="3751325" y="1373534"/>
            <a:ext cx="4689351" cy="1689100"/>
            <a:chOff x="271463" y="2852738"/>
            <a:chExt cx="3190876" cy="1149350"/>
          </a:xfrm>
        </p:grpSpPr>
        <p:sp>
          <p:nvSpPr>
            <p:cNvPr id="40" name="Freeform 6">
              <a:extLst>
                <a:ext uri="{FF2B5EF4-FFF2-40B4-BE49-F238E27FC236}">
                  <a16:creationId xmlns:a16="http://schemas.microsoft.com/office/drawing/2014/main" id="{80DC613D-8F28-4356-9AE2-4B01CAD6F548}"/>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25389CD5-8A7A-4E07-8890-BA09512461C6}"/>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57CD6AE5-1C17-4916-ABDE-B2D11320C0AB}"/>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985F11E2-F842-41CA-9AF1-5287558B506C}"/>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B0E5ECB3-F85C-46BC-B46B-3B8A9FE93BC0}"/>
                </a:ext>
              </a:extLst>
            </p:cNvPr>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981DB8D8-7921-42FD-BC22-C65AD4B022CA}"/>
              </a:ext>
            </a:extLst>
          </p:cNvPr>
          <p:cNvGrpSpPr/>
          <p:nvPr userDrawn="1"/>
        </p:nvGrpSpPr>
        <p:grpSpPr>
          <a:xfrm>
            <a:off x="3364707" y="3905597"/>
            <a:ext cx="5462587" cy="1034628"/>
            <a:chOff x="4252913" y="4551363"/>
            <a:chExt cx="7040562" cy="1333500"/>
          </a:xfrm>
        </p:grpSpPr>
        <p:sp>
          <p:nvSpPr>
            <p:cNvPr id="5" name="Rectangle 12">
              <a:extLst>
                <a:ext uri="{FF2B5EF4-FFF2-40B4-BE49-F238E27FC236}">
                  <a16:creationId xmlns:a16="http://schemas.microsoft.com/office/drawing/2014/main" id="{00CC96BC-4DA8-479D-87E6-C4E04952DE55}"/>
                </a:ext>
              </a:extLst>
            </p:cNvPr>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 name="Rectangle 13">
              <a:extLst>
                <a:ext uri="{FF2B5EF4-FFF2-40B4-BE49-F238E27FC236}">
                  <a16:creationId xmlns:a16="http://schemas.microsoft.com/office/drawing/2014/main" id="{6D87A060-163D-464D-9776-AB1C8145BC00}"/>
                </a:ext>
              </a:extLst>
            </p:cNvPr>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 name="Freeform 14">
              <a:extLst>
                <a:ext uri="{FF2B5EF4-FFF2-40B4-BE49-F238E27FC236}">
                  <a16:creationId xmlns:a16="http://schemas.microsoft.com/office/drawing/2014/main" id="{178870DD-1F10-460E-BF01-C0295B1366F8}"/>
                </a:ext>
              </a:extLst>
            </p:cNvPr>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 name="Freeform 15">
              <a:extLst>
                <a:ext uri="{FF2B5EF4-FFF2-40B4-BE49-F238E27FC236}">
                  <a16:creationId xmlns:a16="http://schemas.microsoft.com/office/drawing/2014/main" id="{F79E3EF8-75A2-4972-91E3-048106FE4E33}"/>
                </a:ext>
              </a:extLst>
            </p:cNvPr>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67DD1A5C-D1B9-46AF-924C-131E9060ABBA}"/>
                </a:ext>
              </a:extLst>
            </p:cNvPr>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 name="Freeform 17">
              <a:extLst>
                <a:ext uri="{FF2B5EF4-FFF2-40B4-BE49-F238E27FC236}">
                  <a16:creationId xmlns:a16="http://schemas.microsoft.com/office/drawing/2014/main" id="{8DD091C3-AD23-4B73-B114-AAB4BAB7A46B}"/>
                </a:ext>
              </a:extLst>
            </p:cNvPr>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 name="Freeform 18">
              <a:extLst>
                <a:ext uri="{FF2B5EF4-FFF2-40B4-BE49-F238E27FC236}">
                  <a16:creationId xmlns:a16="http://schemas.microsoft.com/office/drawing/2014/main" id="{10EEE44F-F515-49DE-81E8-EF93A352EB88}"/>
                </a:ext>
              </a:extLst>
            </p:cNvPr>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 name="Freeform 19">
              <a:extLst>
                <a:ext uri="{FF2B5EF4-FFF2-40B4-BE49-F238E27FC236}">
                  <a16:creationId xmlns:a16="http://schemas.microsoft.com/office/drawing/2014/main" id="{2348254D-B6B2-402C-86F4-3FEFA3F11BB7}"/>
                </a:ext>
              </a:extLst>
            </p:cNvPr>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3" name="Freeform 20">
              <a:extLst>
                <a:ext uri="{FF2B5EF4-FFF2-40B4-BE49-F238E27FC236}">
                  <a16:creationId xmlns:a16="http://schemas.microsoft.com/office/drawing/2014/main" id="{08DE6A05-C7BC-441B-ACBB-A718E14E94E7}"/>
                </a:ext>
              </a:extLst>
            </p:cNvPr>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4" name="Freeform 21">
              <a:extLst>
                <a:ext uri="{FF2B5EF4-FFF2-40B4-BE49-F238E27FC236}">
                  <a16:creationId xmlns:a16="http://schemas.microsoft.com/office/drawing/2014/main" id="{3263EE2E-385D-4439-9F23-2DD8CC79C0F5}"/>
                </a:ext>
              </a:extLst>
            </p:cNvPr>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22">
              <a:extLst>
                <a:ext uri="{FF2B5EF4-FFF2-40B4-BE49-F238E27FC236}">
                  <a16:creationId xmlns:a16="http://schemas.microsoft.com/office/drawing/2014/main" id="{1C444F54-FE98-4D3F-B2BF-9E943561A1B3}"/>
                </a:ext>
              </a:extLst>
            </p:cNvPr>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6" name="Freeform 23">
              <a:extLst>
                <a:ext uri="{FF2B5EF4-FFF2-40B4-BE49-F238E27FC236}">
                  <a16:creationId xmlns:a16="http://schemas.microsoft.com/office/drawing/2014/main" id="{70DE95AC-6559-4209-B4BF-3F7A0F99FD05}"/>
                </a:ext>
              </a:extLst>
            </p:cNvPr>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 name="Freeform 24">
              <a:extLst>
                <a:ext uri="{FF2B5EF4-FFF2-40B4-BE49-F238E27FC236}">
                  <a16:creationId xmlns:a16="http://schemas.microsoft.com/office/drawing/2014/main" id="{0B3D8A17-9A89-406F-BDDA-692E691C5197}"/>
                </a:ext>
              </a:extLst>
            </p:cNvPr>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 name="Freeform 25">
              <a:extLst>
                <a:ext uri="{FF2B5EF4-FFF2-40B4-BE49-F238E27FC236}">
                  <a16:creationId xmlns:a16="http://schemas.microsoft.com/office/drawing/2014/main" id="{6D59C8B4-43F1-48C7-90E9-E42FCC626BD3}"/>
                </a:ext>
              </a:extLst>
            </p:cNvPr>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 name="Freeform 26">
              <a:extLst>
                <a:ext uri="{FF2B5EF4-FFF2-40B4-BE49-F238E27FC236}">
                  <a16:creationId xmlns:a16="http://schemas.microsoft.com/office/drawing/2014/main" id="{8FE9DE02-D405-481D-AA4A-5BF5156FCC21}"/>
                </a:ext>
              </a:extLst>
            </p:cNvPr>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Rectangle 27">
              <a:extLst>
                <a:ext uri="{FF2B5EF4-FFF2-40B4-BE49-F238E27FC236}">
                  <a16:creationId xmlns:a16="http://schemas.microsoft.com/office/drawing/2014/main" id="{50A1FC23-1C8C-446C-AFEF-919D11344FC7}"/>
                </a:ext>
              </a:extLst>
            </p:cNvPr>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1" name="Freeform 28">
              <a:extLst>
                <a:ext uri="{FF2B5EF4-FFF2-40B4-BE49-F238E27FC236}">
                  <a16:creationId xmlns:a16="http://schemas.microsoft.com/office/drawing/2014/main" id="{BFE1875A-2710-49EB-9C82-3A8C2D77CDAB}"/>
                </a:ext>
              </a:extLst>
            </p:cNvPr>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2" name="Freeform 29">
              <a:extLst>
                <a:ext uri="{FF2B5EF4-FFF2-40B4-BE49-F238E27FC236}">
                  <a16:creationId xmlns:a16="http://schemas.microsoft.com/office/drawing/2014/main" id="{BD9A8FB5-2923-47CF-A7A5-7F30C4118785}"/>
                </a:ext>
              </a:extLst>
            </p:cNvPr>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3" name="Freeform 30">
              <a:extLst>
                <a:ext uri="{FF2B5EF4-FFF2-40B4-BE49-F238E27FC236}">
                  <a16:creationId xmlns:a16="http://schemas.microsoft.com/office/drawing/2014/main" id="{D006FE11-4B75-4368-8A6D-A2465F9FD365}"/>
                </a:ext>
              </a:extLst>
            </p:cNvPr>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4" name="Freeform 31">
              <a:extLst>
                <a:ext uri="{FF2B5EF4-FFF2-40B4-BE49-F238E27FC236}">
                  <a16:creationId xmlns:a16="http://schemas.microsoft.com/office/drawing/2014/main" id="{65C9CAA0-65C0-41DF-87AB-707836166A19}"/>
                </a:ext>
              </a:extLst>
            </p:cNvPr>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5" name="Freeform 32">
              <a:extLst>
                <a:ext uri="{FF2B5EF4-FFF2-40B4-BE49-F238E27FC236}">
                  <a16:creationId xmlns:a16="http://schemas.microsoft.com/office/drawing/2014/main" id="{B60FBEDB-2491-45C7-B661-CAAAD5CA1903}"/>
                </a:ext>
              </a:extLst>
            </p:cNvPr>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6" name="Freeform 33">
              <a:extLst>
                <a:ext uri="{FF2B5EF4-FFF2-40B4-BE49-F238E27FC236}">
                  <a16:creationId xmlns:a16="http://schemas.microsoft.com/office/drawing/2014/main" id="{C7394692-1D5B-4A3A-BE52-4CB6852F469D}"/>
                </a:ext>
              </a:extLst>
            </p:cNvPr>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7" name="Freeform 34">
              <a:extLst>
                <a:ext uri="{FF2B5EF4-FFF2-40B4-BE49-F238E27FC236}">
                  <a16:creationId xmlns:a16="http://schemas.microsoft.com/office/drawing/2014/main" id="{1F1940BD-EDC4-43F8-A4E2-6D056A9942F6}"/>
                </a:ext>
              </a:extLst>
            </p:cNvPr>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8" name="Freeform 35">
              <a:extLst>
                <a:ext uri="{FF2B5EF4-FFF2-40B4-BE49-F238E27FC236}">
                  <a16:creationId xmlns:a16="http://schemas.microsoft.com/office/drawing/2014/main" id="{8F46F961-D81B-4055-B6D7-E6EE66017066}"/>
                </a:ext>
              </a:extLst>
            </p:cNvPr>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 name="Freeform 36">
              <a:extLst>
                <a:ext uri="{FF2B5EF4-FFF2-40B4-BE49-F238E27FC236}">
                  <a16:creationId xmlns:a16="http://schemas.microsoft.com/office/drawing/2014/main" id="{23FC9197-304A-4963-9AF0-BDBBA594EB85}"/>
                </a:ext>
              </a:extLst>
            </p:cNvPr>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 name="Freeform 37">
              <a:extLst>
                <a:ext uri="{FF2B5EF4-FFF2-40B4-BE49-F238E27FC236}">
                  <a16:creationId xmlns:a16="http://schemas.microsoft.com/office/drawing/2014/main" id="{B9971C12-812F-4F4A-AB6E-542EBA9C6AC7}"/>
                </a:ext>
              </a:extLst>
            </p:cNvPr>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 name="Freeform 38">
              <a:extLst>
                <a:ext uri="{FF2B5EF4-FFF2-40B4-BE49-F238E27FC236}">
                  <a16:creationId xmlns:a16="http://schemas.microsoft.com/office/drawing/2014/main" id="{5E8976EB-26F3-46F3-B521-3B821CE21916}"/>
                </a:ext>
              </a:extLst>
            </p:cNvPr>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2" name="Freeform 39">
              <a:extLst>
                <a:ext uri="{FF2B5EF4-FFF2-40B4-BE49-F238E27FC236}">
                  <a16:creationId xmlns:a16="http://schemas.microsoft.com/office/drawing/2014/main" id="{67ECA2D0-2E7D-4616-8EF0-D7325EC2EE1A}"/>
                </a:ext>
              </a:extLst>
            </p:cNvPr>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3" name="Freeform 40">
              <a:extLst>
                <a:ext uri="{FF2B5EF4-FFF2-40B4-BE49-F238E27FC236}">
                  <a16:creationId xmlns:a16="http://schemas.microsoft.com/office/drawing/2014/main" id="{1FF5B2F2-E920-434E-A3C7-3DF026735A86}"/>
                </a:ext>
              </a:extLst>
            </p:cNvPr>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 name="Freeform 41">
              <a:extLst>
                <a:ext uri="{FF2B5EF4-FFF2-40B4-BE49-F238E27FC236}">
                  <a16:creationId xmlns:a16="http://schemas.microsoft.com/office/drawing/2014/main" id="{A02D6F3D-F77C-43BD-836A-F1FF029D4E09}"/>
                </a:ext>
              </a:extLst>
            </p:cNvPr>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5" name="Freeform 42">
              <a:extLst>
                <a:ext uri="{FF2B5EF4-FFF2-40B4-BE49-F238E27FC236}">
                  <a16:creationId xmlns:a16="http://schemas.microsoft.com/office/drawing/2014/main" id="{5F3BAB0E-E73F-46CF-9F44-568EB69B2381}"/>
                </a:ext>
              </a:extLst>
            </p:cNvPr>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6" name="Freeform 43">
              <a:extLst>
                <a:ext uri="{FF2B5EF4-FFF2-40B4-BE49-F238E27FC236}">
                  <a16:creationId xmlns:a16="http://schemas.microsoft.com/office/drawing/2014/main" id="{6FB5EE82-C79A-4D56-BC59-536224BC9B49}"/>
                </a:ext>
              </a:extLst>
            </p:cNvPr>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7" name="Freeform 44">
              <a:extLst>
                <a:ext uri="{FF2B5EF4-FFF2-40B4-BE49-F238E27FC236}">
                  <a16:creationId xmlns:a16="http://schemas.microsoft.com/office/drawing/2014/main" id="{C46EBC34-5FEE-42FD-B83B-88003CAA9B5A}"/>
                </a:ext>
              </a:extLst>
            </p:cNvPr>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8" name="Freeform 45">
              <a:extLst>
                <a:ext uri="{FF2B5EF4-FFF2-40B4-BE49-F238E27FC236}">
                  <a16:creationId xmlns:a16="http://schemas.microsoft.com/office/drawing/2014/main" id="{AF7B554D-512C-432D-9204-37DE0AFDD455}"/>
                </a:ext>
              </a:extLst>
            </p:cNvPr>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46">
              <a:extLst>
                <a:ext uri="{FF2B5EF4-FFF2-40B4-BE49-F238E27FC236}">
                  <a16:creationId xmlns:a16="http://schemas.microsoft.com/office/drawing/2014/main" id="{A2FDA819-396F-4418-90D4-2165F47C5066}"/>
                </a:ext>
              </a:extLst>
            </p:cNvPr>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Quality Large Headline">
    <p:spTree>
      <p:nvGrpSpPr>
        <p:cNvPr id="1" name=""/>
        <p:cNvGrpSpPr/>
        <p:nvPr/>
      </p:nvGrpSpPr>
      <p:grpSpPr>
        <a:xfrm>
          <a:off x="0" y="0"/>
          <a:ext cx="0" cy="0"/>
          <a:chOff x="0" y="0"/>
          <a:chExt cx="0" cy="0"/>
        </a:xfrm>
      </p:grpSpPr>
      <p:pic>
        <p:nvPicPr>
          <p:cNvPr id="24" name="Picture Placeholder 6" descr="A person standing in front of a store&#10;&#10;Description automatically generated">
            <a:extLst>
              <a:ext uri="{FF2B5EF4-FFF2-40B4-BE49-F238E27FC236}">
                <a16:creationId xmlns:a16="http://schemas.microsoft.com/office/drawing/2014/main" id="{B6308E49-6F4B-4FB3-B55E-5ABCE9FC1E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9" y="78902"/>
            <a:ext cx="4560213" cy="6779098"/>
          </a:xfrm>
          <a:prstGeom prst="rect">
            <a:avLst/>
          </a:prstGeom>
        </p:spPr>
      </p:pic>
      <p:sp>
        <p:nvSpPr>
          <p:cNvPr id="21" name="Rectangle 20">
            <a:extLst>
              <a:ext uri="{FF2B5EF4-FFF2-40B4-BE49-F238E27FC236}">
                <a16:creationId xmlns:a16="http://schemas.microsoft.com/office/drawing/2014/main" id="{014D81D1-28E2-4B5A-90AC-0665128E04D9}"/>
              </a:ext>
            </a:extLst>
          </p:cNvPr>
          <p:cNvSpPr/>
          <p:nvPr userDrawn="1"/>
        </p:nvSpPr>
        <p:spPr>
          <a:xfrm rot="10800000">
            <a:off x="0" y="79514"/>
            <a:ext cx="4196372" cy="6778486"/>
          </a:xfrm>
          <a:prstGeom prst="rect">
            <a:avLst/>
          </a:prstGeom>
          <a:gradFill flip="none" rotWithShape="1">
            <a:gsLst>
              <a:gs pos="3000">
                <a:schemeClr val="accent1">
                  <a:alpha val="38000"/>
                </a:schemeClr>
              </a:gs>
              <a:gs pos="34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dirty="0"/>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1259CC84-9D61-4B7E-B269-B36414503070}"/>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F57D660-4AAE-4D5D-82B7-7B0FFD272375}"/>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26" name="Group 25">
            <a:extLst>
              <a:ext uri="{FF2B5EF4-FFF2-40B4-BE49-F238E27FC236}">
                <a16:creationId xmlns:a16="http://schemas.microsoft.com/office/drawing/2014/main" id="{A7964EA6-FA40-459F-BF7E-34433308865C}"/>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6B56D1BA-1D0B-48D6-8A9B-D6701B6E2C0F}"/>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6F33A3D7-2E0B-4E81-A491-81B9B4545670}"/>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CE9950E5-3A53-4262-9FF9-392F9697D4C9}"/>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53084A67-7628-476E-9F80-8CED241E2D7C}"/>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BEBEFBC6-A920-4150-8CB5-2F07F5A518EE}"/>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337080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obile Large Headline">
    <p:spTree>
      <p:nvGrpSpPr>
        <p:cNvPr id="1" name=""/>
        <p:cNvGrpSpPr/>
        <p:nvPr/>
      </p:nvGrpSpPr>
      <p:grpSpPr>
        <a:xfrm>
          <a:off x="0" y="0"/>
          <a:ext cx="0" cy="0"/>
          <a:chOff x="0" y="0"/>
          <a:chExt cx="0" cy="0"/>
        </a:xfrm>
      </p:grpSpPr>
      <p:pic>
        <p:nvPicPr>
          <p:cNvPr id="21" name="Picture Placeholder 6" descr="A picture containing person, indoor, kitchen, standing&#10;&#10;Description automatically generated">
            <a:extLst>
              <a:ext uri="{FF2B5EF4-FFF2-40B4-BE49-F238E27FC236}">
                <a16:creationId xmlns:a16="http://schemas.microsoft.com/office/drawing/2014/main" id="{D1FAD2AD-D927-430E-83F0-A8F8A5926A4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19" y="78902"/>
            <a:ext cx="4560213" cy="6779098"/>
          </a:xfrm>
          <a:prstGeom prst="rect">
            <a:avLst/>
          </a:prstGeom>
        </p:spPr>
      </p:pic>
      <p:sp>
        <p:nvSpPr>
          <p:cNvPr id="22" name="Rectangle 21">
            <a:extLst>
              <a:ext uri="{FF2B5EF4-FFF2-40B4-BE49-F238E27FC236}">
                <a16:creationId xmlns:a16="http://schemas.microsoft.com/office/drawing/2014/main" id="{CF9387C9-D1B7-403A-B764-A76CCEA66EE8}"/>
              </a:ext>
            </a:extLst>
          </p:cNvPr>
          <p:cNvSpPr/>
          <p:nvPr userDrawn="1"/>
        </p:nvSpPr>
        <p:spPr>
          <a:xfrm rot="10800000">
            <a:off x="-1" y="79514"/>
            <a:ext cx="4562131" cy="6778486"/>
          </a:xfrm>
          <a:prstGeom prst="rect">
            <a:avLst/>
          </a:prstGeom>
          <a:gradFill flip="none" rotWithShape="1">
            <a:gsLst>
              <a:gs pos="3000">
                <a:schemeClr val="accent1">
                  <a:alpha val="38000"/>
                </a:schemeClr>
              </a:gs>
              <a:gs pos="34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dirty="0"/>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72DDE7A5-E2F2-4CF2-B186-F3795441777B}"/>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A47F1F9F-4C3C-4D70-9F0E-5759721FA966}"/>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24" name="Group 23">
            <a:extLst>
              <a:ext uri="{FF2B5EF4-FFF2-40B4-BE49-F238E27FC236}">
                <a16:creationId xmlns:a16="http://schemas.microsoft.com/office/drawing/2014/main" id="{F115E115-25E8-43EB-BA59-CCA58D4B8507}"/>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EB0E3C50-5D0D-4B3D-AB5E-FB14C50605B1}"/>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27BAD98C-D2A0-4D70-8EE5-0EF8CD534BEB}"/>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691DC690-D4FD-4831-96EA-3B2665EC0D44}"/>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C76CB046-A760-4B56-AE94-1EB3F5FDF2CF}"/>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EE180CB8-C23E-474B-B32A-6F5128D6C69D}"/>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0811456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ndustrial Large Headline">
    <p:spTree>
      <p:nvGrpSpPr>
        <p:cNvPr id="1" name=""/>
        <p:cNvGrpSpPr/>
        <p:nvPr/>
      </p:nvGrpSpPr>
      <p:grpSpPr>
        <a:xfrm>
          <a:off x="0" y="0"/>
          <a:ext cx="0" cy="0"/>
          <a:chOff x="0" y="0"/>
          <a:chExt cx="0" cy="0"/>
        </a:xfrm>
      </p:grpSpPr>
      <p:pic>
        <p:nvPicPr>
          <p:cNvPr id="21" name="Picture Placeholder 4" descr="A picture containing building, indoor, toy, train&#10;&#10;Description automatically generated">
            <a:extLst>
              <a:ext uri="{FF2B5EF4-FFF2-40B4-BE49-F238E27FC236}">
                <a16:creationId xmlns:a16="http://schemas.microsoft.com/office/drawing/2014/main" id="{73837969-8D79-4D54-80F4-F540E957731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19" y="78902"/>
            <a:ext cx="4560213" cy="6779098"/>
          </a:xfrm>
          <a:prstGeom prst="rect">
            <a:avLst/>
          </a:prstGeom>
        </p:spPr>
      </p:pic>
      <p:sp>
        <p:nvSpPr>
          <p:cNvPr id="23" name="Rectangle 22">
            <a:extLst>
              <a:ext uri="{FF2B5EF4-FFF2-40B4-BE49-F238E27FC236}">
                <a16:creationId xmlns:a16="http://schemas.microsoft.com/office/drawing/2014/main" id="{20C6F7F7-17BF-482B-BA80-F24629A4A24E}"/>
              </a:ext>
            </a:extLst>
          </p:cNvPr>
          <p:cNvSpPr/>
          <p:nvPr userDrawn="1"/>
        </p:nvSpPr>
        <p:spPr>
          <a:xfrm rot="10800000">
            <a:off x="0" y="79514"/>
            <a:ext cx="4196372" cy="6778486"/>
          </a:xfrm>
          <a:prstGeom prst="rect">
            <a:avLst/>
          </a:prstGeom>
          <a:gradFill flip="none" rotWithShape="1">
            <a:gsLst>
              <a:gs pos="3000">
                <a:schemeClr val="accent1">
                  <a:alpha val="38000"/>
                </a:schemeClr>
              </a:gs>
              <a:gs pos="34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dirty="0"/>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D183140B-A247-4A2B-9D4E-348839DEB103}"/>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FD784AD3-2BA5-4E85-98B2-D09F18251633}"/>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25" name="Group 24">
            <a:extLst>
              <a:ext uri="{FF2B5EF4-FFF2-40B4-BE49-F238E27FC236}">
                <a16:creationId xmlns:a16="http://schemas.microsoft.com/office/drawing/2014/main" id="{80B958C5-2B3E-473E-8744-054A7F5304DE}"/>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E7C1EB4B-5A45-4466-8072-0645AC92A328}"/>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FE6AE65A-B4E9-4A34-9C1D-11C90F15FB75}"/>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C9E3FC99-0BDE-4CA4-8495-6D512122D32B}"/>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4576331F-C76A-4EB4-91BB-E020D9D8E24C}"/>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9AC83E4E-604E-456C-8274-6BBEB5FB5DDA}"/>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729156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etworking Large Headline">
    <p:spTree>
      <p:nvGrpSpPr>
        <p:cNvPr id="1" name=""/>
        <p:cNvGrpSpPr/>
        <p:nvPr/>
      </p:nvGrpSpPr>
      <p:grpSpPr>
        <a:xfrm>
          <a:off x="0" y="0"/>
          <a:ext cx="0" cy="0"/>
          <a:chOff x="0" y="0"/>
          <a:chExt cx="0" cy="0"/>
        </a:xfrm>
      </p:grpSpPr>
      <p:pic>
        <p:nvPicPr>
          <p:cNvPr id="21" name="Picture Placeholder 6" descr="A antenna on a cloudy day&#10;&#10;Description automatically generated">
            <a:extLst>
              <a:ext uri="{FF2B5EF4-FFF2-40B4-BE49-F238E27FC236}">
                <a16:creationId xmlns:a16="http://schemas.microsoft.com/office/drawing/2014/main" id="{E91A284D-B48E-4428-872F-AA05AB4316E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9" y="78902"/>
            <a:ext cx="4560213" cy="6779098"/>
          </a:xfrm>
          <a:prstGeom prst="rect">
            <a:avLst/>
          </a:prstGeom>
        </p:spPr>
      </p:pic>
      <p:sp>
        <p:nvSpPr>
          <p:cNvPr id="22" name="Rectangle 21">
            <a:extLst>
              <a:ext uri="{FF2B5EF4-FFF2-40B4-BE49-F238E27FC236}">
                <a16:creationId xmlns:a16="http://schemas.microsoft.com/office/drawing/2014/main" id="{2AAAD775-814D-4D87-B23C-FB937F7D91FA}"/>
              </a:ext>
            </a:extLst>
          </p:cNvPr>
          <p:cNvSpPr/>
          <p:nvPr userDrawn="1"/>
        </p:nvSpPr>
        <p:spPr>
          <a:xfrm>
            <a:off x="61415" y="79514"/>
            <a:ext cx="4490903" cy="6778486"/>
          </a:xfrm>
          <a:prstGeom prst="rect">
            <a:avLst/>
          </a:prstGeom>
          <a:gradFill flip="none" rotWithShape="1">
            <a:gsLst>
              <a:gs pos="3000">
                <a:schemeClr val="accent3">
                  <a:alpha val="26000"/>
                </a:schemeClr>
              </a:gs>
              <a:gs pos="70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dirty="0"/>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2FA28723-837F-4B23-8CE8-02BE47FE281C}"/>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6FD25E3D-662E-44DF-8C74-92C87184BB0C}"/>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25" name="Group 24">
            <a:extLst>
              <a:ext uri="{FF2B5EF4-FFF2-40B4-BE49-F238E27FC236}">
                <a16:creationId xmlns:a16="http://schemas.microsoft.com/office/drawing/2014/main" id="{55CFFEF0-33F0-4F4C-BE34-F0CE8B9E61E9}"/>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BC086BCB-54AC-46CF-A349-82F2CB7DD890}"/>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F622D00E-770D-4828-BB83-AF27DABC282F}"/>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43E01C42-EE25-40F8-84CF-C03046F9A185}"/>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F37FE27F-A44B-48E4-910C-3CA9640096F6}"/>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79D3E226-DE3E-4BD8-98C8-FE8CA53A0FD4}"/>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9130268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mart City Large Headline">
    <p:spTree>
      <p:nvGrpSpPr>
        <p:cNvPr id="1" name=""/>
        <p:cNvGrpSpPr/>
        <p:nvPr/>
      </p:nvGrpSpPr>
      <p:grpSpPr>
        <a:xfrm>
          <a:off x="0" y="0"/>
          <a:ext cx="0" cy="0"/>
          <a:chOff x="0" y="0"/>
          <a:chExt cx="0" cy="0"/>
        </a:xfrm>
      </p:grpSpPr>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83A94EBF-98FE-4812-9A14-44279029264B}"/>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803D1922-F66C-4A65-BADA-585E83654932}"/>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35" name="Group 34">
            <a:extLst>
              <a:ext uri="{FF2B5EF4-FFF2-40B4-BE49-F238E27FC236}">
                <a16:creationId xmlns:a16="http://schemas.microsoft.com/office/drawing/2014/main" id="{712E3D91-19A9-47E1-A2D0-389742C55D2F}"/>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ACAB0B10-E424-4C5F-81CD-AE869D728553}"/>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0F5701D1-A391-456C-8948-07FBBDD32D2C}"/>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2A0F9761-7943-4EDD-AD61-B82DDD42EE1A}"/>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5C1A76E3-E547-459A-AA20-2A41DD1D59AF}"/>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468C635A-20C5-45ED-A75C-99F8C469DED1}"/>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22" name="Picture 21" descr="A view of a city&#10;&#10;Description automatically generated">
            <a:extLst>
              <a:ext uri="{FF2B5EF4-FFF2-40B4-BE49-F238E27FC236}">
                <a16:creationId xmlns:a16="http://schemas.microsoft.com/office/drawing/2014/main" id="{CB9ABCE8-B5F4-48BD-86CE-887669C5B93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773" y="78900"/>
            <a:ext cx="4558359" cy="6779099"/>
          </a:xfrm>
          <a:prstGeom prst="rect">
            <a:avLst/>
          </a:prstGeom>
        </p:spPr>
      </p:pic>
      <p:sp>
        <p:nvSpPr>
          <p:cNvPr id="23" name="Rectangle 22">
            <a:extLst>
              <a:ext uri="{FF2B5EF4-FFF2-40B4-BE49-F238E27FC236}">
                <a16:creationId xmlns:a16="http://schemas.microsoft.com/office/drawing/2014/main" id="{F63BE673-EBB9-4511-BBA9-928E31D9C62B}"/>
              </a:ext>
            </a:extLst>
          </p:cNvPr>
          <p:cNvSpPr/>
          <p:nvPr userDrawn="1"/>
        </p:nvSpPr>
        <p:spPr>
          <a:xfrm flipV="1">
            <a:off x="-6831" y="78902"/>
            <a:ext cx="4558359" cy="2192350"/>
          </a:xfrm>
          <a:prstGeom prst="rect">
            <a:avLst/>
          </a:prstGeom>
          <a:gradFill flip="none" rotWithShape="1">
            <a:gsLst>
              <a:gs pos="3000">
                <a:schemeClr val="accent1">
                  <a:alpha val="41000"/>
                </a:schemeClr>
              </a:gs>
              <a:gs pos="70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endParaRPr>
          </a:p>
        </p:txBody>
      </p:sp>
      <p:sp>
        <p:nvSpPr>
          <p:cNvPr id="24" name="Picture Placeholder 76">
            <a:extLst>
              <a:ext uri="{FF2B5EF4-FFF2-40B4-BE49-F238E27FC236}">
                <a16:creationId xmlns:a16="http://schemas.microsoft.com/office/drawing/2014/main" id="{994508B0-A33C-4CE0-B505-0D816FBBCF7B}"/>
              </a:ext>
            </a:extLst>
          </p:cNvPr>
          <p:cNvSpPr>
            <a:spLocks noGrp="1"/>
          </p:cNvSpPr>
          <p:nvPr>
            <p:ph type="pic" sz="quarter" idx="13" hasCustomPrompt="1"/>
          </p:nvPr>
        </p:nvSpPr>
        <p:spPr>
          <a:xfrm>
            <a:off x="-8749" y="78902"/>
            <a:ext cx="4562132"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dirty="0"/>
              <a:t>Click to Place Picture</a:t>
            </a:r>
          </a:p>
        </p:txBody>
      </p:sp>
    </p:spTree>
    <p:extLst>
      <p:ext uri="{BB962C8B-B14F-4D97-AF65-F5344CB8AC3E}">
        <p14:creationId xmlns:p14="http://schemas.microsoft.com/office/powerpoint/2010/main" val="8486200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mart Home Large Headline">
    <p:spTree>
      <p:nvGrpSpPr>
        <p:cNvPr id="1" name=""/>
        <p:cNvGrpSpPr/>
        <p:nvPr/>
      </p:nvGrpSpPr>
      <p:grpSpPr>
        <a:xfrm>
          <a:off x="0" y="0"/>
          <a:ext cx="0" cy="0"/>
          <a:chOff x="0" y="0"/>
          <a:chExt cx="0" cy="0"/>
        </a:xfrm>
      </p:grpSpPr>
      <p:pic>
        <p:nvPicPr>
          <p:cNvPr id="21" name="Picture Placeholder 6" descr="A living room with a fireplace and a large window&#10;&#10;Description automatically generated">
            <a:extLst>
              <a:ext uri="{FF2B5EF4-FFF2-40B4-BE49-F238E27FC236}">
                <a16:creationId xmlns:a16="http://schemas.microsoft.com/office/drawing/2014/main" id="{6100B157-B5B3-46F6-B663-F4415621E7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19" y="78902"/>
            <a:ext cx="4560213" cy="6779098"/>
          </a:xfrm>
          <a:prstGeom prst="rect">
            <a:avLst/>
          </a:prstGeom>
        </p:spPr>
      </p:pic>
      <p:sp>
        <p:nvSpPr>
          <p:cNvPr id="22" name="Rectangle 21">
            <a:extLst>
              <a:ext uri="{FF2B5EF4-FFF2-40B4-BE49-F238E27FC236}">
                <a16:creationId xmlns:a16="http://schemas.microsoft.com/office/drawing/2014/main" id="{90A81B96-5386-44A4-B378-BF3D5A5F5174}"/>
              </a:ext>
            </a:extLst>
          </p:cNvPr>
          <p:cNvSpPr/>
          <p:nvPr userDrawn="1"/>
        </p:nvSpPr>
        <p:spPr>
          <a:xfrm rot="10800000" flipH="1">
            <a:off x="365760" y="79514"/>
            <a:ext cx="4196372" cy="6778486"/>
          </a:xfrm>
          <a:prstGeom prst="rect">
            <a:avLst/>
          </a:prstGeom>
          <a:gradFill flip="none" rotWithShape="1">
            <a:gsLst>
              <a:gs pos="3000">
                <a:schemeClr val="accent1">
                  <a:alpha val="38000"/>
                </a:schemeClr>
              </a:gs>
              <a:gs pos="34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dirty="0"/>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sp>
        <p:nvSpPr>
          <p:cNvPr id="45" name="Slide Number Placeholder 1">
            <a:extLst>
              <a:ext uri="{FF2B5EF4-FFF2-40B4-BE49-F238E27FC236}">
                <a16:creationId xmlns:a16="http://schemas.microsoft.com/office/drawing/2014/main" id="{7D12FB66-22AA-4777-8CC2-F076131FE9DF}"/>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A1736F53-0FCF-4DF2-B88E-1DE0E43AA886}"/>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47" name="Group 46">
            <a:extLst>
              <a:ext uri="{FF2B5EF4-FFF2-40B4-BE49-F238E27FC236}">
                <a16:creationId xmlns:a16="http://schemas.microsoft.com/office/drawing/2014/main" id="{7A4A96C1-8B50-4A87-8923-04CE2B04CEAF}"/>
              </a:ext>
            </a:extLst>
          </p:cNvPr>
          <p:cNvGrpSpPr/>
          <p:nvPr userDrawn="1"/>
        </p:nvGrpSpPr>
        <p:grpSpPr>
          <a:xfrm>
            <a:off x="11369623" y="6476214"/>
            <a:ext cx="489002" cy="176138"/>
            <a:chOff x="271463" y="2852738"/>
            <a:chExt cx="3190876" cy="1149350"/>
          </a:xfrm>
        </p:grpSpPr>
        <p:sp>
          <p:nvSpPr>
            <p:cNvPr id="48" name="Freeform 6">
              <a:extLst>
                <a:ext uri="{FF2B5EF4-FFF2-40B4-BE49-F238E27FC236}">
                  <a16:creationId xmlns:a16="http://schemas.microsoft.com/office/drawing/2014/main" id="{3247CA1E-AF86-49CC-A305-8195944FFB98}"/>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9" name="Freeform 7">
              <a:extLst>
                <a:ext uri="{FF2B5EF4-FFF2-40B4-BE49-F238E27FC236}">
                  <a16:creationId xmlns:a16="http://schemas.microsoft.com/office/drawing/2014/main" id="{7CBFD072-C24E-4AF0-803E-E83E9025FAF2}"/>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0" name="Freeform 8">
              <a:extLst>
                <a:ext uri="{FF2B5EF4-FFF2-40B4-BE49-F238E27FC236}">
                  <a16:creationId xmlns:a16="http://schemas.microsoft.com/office/drawing/2014/main" id="{27821654-D521-4D2E-9557-169616963275}"/>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Freeform 9">
              <a:extLst>
                <a:ext uri="{FF2B5EF4-FFF2-40B4-BE49-F238E27FC236}">
                  <a16:creationId xmlns:a16="http://schemas.microsoft.com/office/drawing/2014/main" id="{766EDC3E-69CE-4032-9FB6-85216A191E94}"/>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2" name="Freeform 10">
              <a:extLst>
                <a:ext uri="{FF2B5EF4-FFF2-40B4-BE49-F238E27FC236}">
                  <a16:creationId xmlns:a16="http://schemas.microsoft.com/office/drawing/2014/main" id="{286022DB-6135-4077-A9E3-D3090DA262EC}"/>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648264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394775" y="414064"/>
            <a:ext cx="11425752"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stStyle>
          <a:p>
            <a:pPr lvl="0"/>
            <a:r>
              <a:rPr lang="en-US" dirty="0"/>
              <a:t>Click to add title here</a:t>
            </a:r>
            <a:br>
              <a:rPr lang="en-US" dirty="0"/>
            </a:br>
            <a:r>
              <a:rPr lang="en-US" dirty="0"/>
              <a:t>second line title</a:t>
            </a:r>
          </a:p>
        </p:txBody>
      </p:sp>
      <p:sp>
        <p:nvSpPr>
          <p:cNvPr id="46" name="Text Placeholder 45"/>
          <p:cNvSpPr>
            <a:spLocks noGrp="1"/>
          </p:cNvSpPr>
          <p:nvPr>
            <p:ph type="body" sz="quarter" idx="10"/>
          </p:nvPr>
        </p:nvSpPr>
        <p:spPr>
          <a:xfrm>
            <a:off x="394774" y="1153266"/>
            <a:ext cx="11425752" cy="466724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13333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395932" y="414063"/>
            <a:ext cx="11451382"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Title Goes Here</a:t>
            </a:r>
            <a:br>
              <a:rPr lang="en-US" dirty="0"/>
            </a:br>
            <a:r>
              <a:rPr lang="en-US" dirty="0"/>
              <a:t>second line title goes here</a:t>
            </a:r>
          </a:p>
        </p:txBody>
      </p:sp>
      <p:sp>
        <p:nvSpPr>
          <p:cNvPr id="17" name="Text Placeholder 16"/>
          <p:cNvSpPr>
            <a:spLocks noGrp="1"/>
          </p:cNvSpPr>
          <p:nvPr>
            <p:ph type="body" idx="1"/>
          </p:nvPr>
        </p:nvSpPr>
        <p:spPr>
          <a:xfrm>
            <a:off x="394773" y="1262418"/>
            <a:ext cx="11463852" cy="47084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1"/>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60BD596-F1C1-457C-B796-82B14CD68D03}"/>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dirty="0">
                <a:solidFill>
                  <a:schemeClr val="tx2">
                    <a:lumMod val="90000"/>
                  </a:schemeClr>
                </a:solidFill>
                <a:latin typeface="Arial" panose="020B0604020202020204" pitchFamily="34" charset="0"/>
                <a:cs typeface="Arial" panose="020B0604020202020204" pitchFamily="34" charset="0"/>
              </a:rPr>
              <a:t>INTERNAL</a:t>
            </a:r>
          </a:p>
        </p:txBody>
      </p:sp>
      <p:grpSp>
        <p:nvGrpSpPr>
          <p:cNvPr id="16" name="Group 15">
            <a:extLst>
              <a:ext uri="{FF2B5EF4-FFF2-40B4-BE49-F238E27FC236}">
                <a16:creationId xmlns:a16="http://schemas.microsoft.com/office/drawing/2014/main" id="{CF4EBEAB-4D41-4F13-AA13-5BDC7E266E1D}"/>
              </a:ext>
            </a:extLst>
          </p:cNvPr>
          <p:cNvGrpSpPr/>
          <p:nvPr userDrawn="1"/>
        </p:nvGrpSpPr>
        <p:grpSpPr>
          <a:xfrm>
            <a:off x="0" y="0"/>
            <a:ext cx="12190081" cy="79514"/>
            <a:chOff x="0" y="-1"/>
            <a:chExt cx="12190081" cy="1350190"/>
          </a:xfrm>
        </p:grpSpPr>
        <p:sp>
          <p:nvSpPr>
            <p:cNvPr id="18" name="Rectangle 17">
              <a:extLst>
                <a:ext uri="{FF2B5EF4-FFF2-40B4-BE49-F238E27FC236}">
                  <a16:creationId xmlns:a16="http://schemas.microsoft.com/office/drawing/2014/main" id="{8333770F-5625-4034-9686-943A98D45359}"/>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486B75AB-80AF-44F5-B06D-0637D166F451}"/>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AEE71252-7C01-47AA-93B9-87F623C7177A}"/>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D9CF932-D779-4EA8-BDE2-87D4119A6B55}"/>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FEE4F54C-20EC-4792-9EF9-A06348BEB537}"/>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D320A626-8584-4FE9-ACE5-B044CB0C67AB}"/>
              </a:ext>
            </a:extLst>
          </p:cNvPr>
          <p:cNvGrpSpPr/>
          <p:nvPr userDrawn="1"/>
        </p:nvGrpSpPr>
        <p:grpSpPr>
          <a:xfrm>
            <a:off x="11369623" y="6476214"/>
            <a:ext cx="489002" cy="176138"/>
            <a:chOff x="271463" y="2852738"/>
            <a:chExt cx="3190876" cy="1149350"/>
          </a:xfrm>
        </p:grpSpPr>
        <p:sp>
          <p:nvSpPr>
            <p:cNvPr id="15" name="Freeform 6">
              <a:extLst>
                <a:ext uri="{FF2B5EF4-FFF2-40B4-BE49-F238E27FC236}">
                  <a16:creationId xmlns:a16="http://schemas.microsoft.com/office/drawing/2014/main" id="{2B4D1812-625C-465C-8A40-C3A4D4EF977C}"/>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5" name="Freeform 7">
              <a:extLst>
                <a:ext uri="{FF2B5EF4-FFF2-40B4-BE49-F238E27FC236}">
                  <a16:creationId xmlns:a16="http://schemas.microsoft.com/office/drawing/2014/main" id="{3E33A4A8-DD5C-4ACC-9DDA-825DE8D6A643}"/>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6" name="Freeform 8">
              <a:extLst>
                <a:ext uri="{FF2B5EF4-FFF2-40B4-BE49-F238E27FC236}">
                  <a16:creationId xmlns:a16="http://schemas.microsoft.com/office/drawing/2014/main" id="{FC1DDF41-AC1C-4311-A127-9908D531585A}"/>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7" name="Freeform 9">
              <a:extLst>
                <a:ext uri="{FF2B5EF4-FFF2-40B4-BE49-F238E27FC236}">
                  <a16:creationId xmlns:a16="http://schemas.microsoft.com/office/drawing/2014/main" id="{1504D5C3-43D0-4E06-8303-EED7507E404E}"/>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8" name="Freeform 10">
              <a:extLst>
                <a:ext uri="{FF2B5EF4-FFF2-40B4-BE49-F238E27FC236}">
                  <a16:creationId xmlns:a16="http://schemas.microsoft.com/office/drawing/2014/main" id="{91FEF9C5-FE0D-4F71-BA75-6F78CC0E7E37}"/>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823" r:id="rId1"/>
    <p:sldLayoutId id="2147483882" r:id="rId2"/>
    <p:sldLayoutId id="2147483905" r:id="rId3"/>
    <p:sldLayoutId id="2147483906" r:id="rId4"/>
    <p:sldLayoutId id="2147483907" r:id="rId5"/>
    <p:sldLayoutId id="2147483908" r:id="rId6"/>
    <p:sldLayoutId id="2147483909" r:id="rId7"/>
    <p:sldLayoutId id="2147483910" r:id="rId8"/>
    <p:sldLayoutId id="2147483775" r:id="rId9"/>
    <p:sldLayoutId id="2147483789" r:id="rId10"/>
    <p:sldLayoutId id="2147483790" r:id="rId11"/>
    <p:sldLayoutId id="2147483787" r:id="rId12"/>
    <p:sldLayoutId id="2147483902" r:id="rId13"/>
    <p:sldLayoutId id="2147483904" r:id="rId14"/>
    <p:sldLayoutId id="2147483903" r:id="rId15"/>
    <p:sldLayoutId id="2147483810" r:id="rId16"/>
    <p:sldLayoutId id="2147483811" r:id="rId17"/>
    <p:sldLayoutId id="2147483859" r:id="rId18"/>
    <p:sldLayoutId id="2147483865" r:id="rId19"/>
    <p:sldLayoutId id="2147483809" r:id="rId20"/>
    <p:sldLayoutId id="2147483861" r:id="rId21"/>
    <p:sldLayoutId id="2147483911" r:id="rId22"/>
  </p:sldLayoutIdLst>
  <p:transition>
    <p:fade/>
  </p:transition>
  <p:hf hdr="0" ftr="0" dt="0"/>
  <p:txStyles>
    <p:titleStyle>
      <a:lvl1pPr algn="l" rtl="0" eaLnBrk="1" fontAlgn="base" hangingPunct="1">
        <a:lnSpc>
          <a:spcPct val="100000"/>
        </a:lnSpc>
        <a:spcBef>
          <a:spcPct val="0"/>
        </a:spcBef>
        <a:spcAft>
          <a:spcPct val="0"/>
        </a:spcAft>
        <a:defRPr lang="en-US" sz="1600" b="1" kern="1200" cap="all" spc="210" baseline="0" dirty="0">
          <a:solidFill>
            <a:schemeClr val="tx1"/>
          </a:solidFill>
          <a:effectLst/>
          <a:latin typeface="Arial" panose="020B0604020202020204" pitchFamily="34" charset="0"/>
          <a:ea typeface="+mn-ea"/>
          <a:cs typeface="Arial" panose="020B0604020202020204" pitchFamily="34" charset="0"/>
        </a:defRPr>
      </a:lvl1pPr>
      <a:lvl2pPr algn="r" rtl="0" eaLnBrk="1" fontAlgn="base" hangingPunct="1">
        <a:lnSpc>
          <a:spcPct val="85000"/>
        </a:lnSpc>
        <a:spcBef>
          <a:spcPct val="0"/>
        </a:spcBef>
        <a:spcAft>
          <a:spcPct val="0"/>
        </a:spcAft>
        <a:defRPr sz="2200" b="1">
          <a:solidFill>
            <a:schemeClr val="tx1"/>
          </a:solidFill>
          <a:latin typeface="Arial" charset="0"/>
        </a:defRPr>
      </a:lvl2pPr>
      <a:lvl3pPr algn="r" rtl="0" eaLnBrk="1" fontAlgn="base" hangingPunct="1">
        <a:lnSpc>
          <a:spcPct val="85000"/>
        </a:lnSpc>
        <a:spcBef>
          <a:spcPct val="0"/>
        </a:spcBef>
        <a:spcAft>
          <a:spcPct val="0"/>
        </a:spcAft>
        <a:defRPr sz="2200" b="1">
          <a:solidFill>
            <a:schemeClr val="tx1"/>
          </a:solidFill>
          <a:latin typeface="Arial" charset="0"/>
        </a:defRPr>
      </a:lvl3pPr>
      <a:lvl4pPr algn="r" rtl="0" eaLnBrk="1" fontAlgn="base" hangingPunct="1">
        <a:lnSpc>
          <a:spcPct val="85000"/>
        </a:lnSpc>
        <a:spcBef>
          <a:spcPct val="0"/>
        </a:spcBef>
        <a:spcAft>
          <a:spcPct val="0"/>
        </a:spcAft>
        <a:defRPr sz="2200" b="1">
          <a:solidFill>
            <a:schemeClr val="tx1"/>
          </a:solidFill>
          <a:latin typeface="Arial" charset="0"/>
        </a:defRPr>
      </a:lvl4pPr>
      <a:lvl5pPr algn="r" rtl="0" eaLnBrk="1" fontAlgn="base" hangingPunct="1">
        <a:lnSpc>
          <a:spcPct val="85000"/>
        </a:lnSpc>
        <a:spcBef>
          <a:spcPct val="0"/>
        </a:spcBef>
        <a:spcAft>
          <a:spcPct val="0"/>
        </a:spcAft>
        <a:defRPr sz="2200" b="1">
          <a:solidFill>
            <a:schemeClr val="tx1"/>
          </a:solidFill>
          <a:latin typeface="Arial" charset="0"/>
        </a:defRPr>
      </a:lvl5pPr>
      <a:lvl6pPr marL="457200" algn="r" rtl="0" eaLnBrk="1" fontAlgn="base" hangingPunct="1">
        <a:lnSpc>
          <a:spcPct val="85000"/>
        </a:lnSpc>
        <a:spcBef>
          <a:spcPct val="0"/>
        </a:spcBef>
        <a:spcAft>
          <a:spcPct val="0"/>
        </a:spcAft>
        <a:defRPr sz="2200" b="1">
          <a:solidFill>
            <a:schemeClr val="tx1"/>
          </a:solidFill>
          <a:latin typeface="Arial" charset="0"/>
        </a:defRPr>
      </a:lvl6pPr>
      <a:lvl7pPr marL="914400" algn="r" rtl="0" eaLnBrk="1" fontAlgn="base" hangingPunct="1">
        <a:lnSpc>
          <a:spcPct val="85000"/>
        </a:lnSpc>
        <a:spcBef>
          <a:spcPct val="0"/>
        </a:spcBef>
        <a:spcAft>
          <a:spcPct val="0"/>
        </a:spcAft>
        <a:defRPr sz="2200" b="1">
          <a:solidFill>
            <a:schemeClr val="tx1"/>
          </a:solidFill>
          <a:latin typeface="Arial" charset="0"/>
        </a:defRPr>
      </a:lvl7pPr>
      <a:lvl8pPr marL="1371600" algn="r" rtl="0" eaLnBrk="1" fontAlgn="base" hangingPunct="1">
        <a:lnSpc>
          <a:spcPct val="85000"/>
        </a:lnSpc>
        <a:spcBef>
          <a:spcPct val="0"/>
        </a:spcBef>
        <a:spcAft>
          <a:spcPct val="0"/>
        </a:spcAft>
        <a:defRPr sz="2200" b="1">
          <a:solidFill>
            <a:schemeClr val="tx1"/>
          </a:solidFill>
          <a:latin typeface="Arial" charset="0"/>
        </a:defRPr>
      </a:lvl8pPr>
      <a:lvl9pPr marL="1828800" algn="r" rtl="0" eaLnBrk="1" fontAlgn="base" hangingPunct="1">
        <a:lnSpc>
          <a:spcPct val="85000"/>
        </a:lnSpc>
        <a:spcBef>
          <a:spcPct val="0"/>
        </a:spcBef>
        <a:spcAft>
          <a:spcPct val="0"/>
        </a:spcAft>
        <a:defRPr sz="2200" b="1">
          <a:solidFill>
            <a:schemeClr val="tx1"/>
          </a:solidFill>
          <a:latin typeface="Arial" charset="0"/>
        </a:defRPr>
      </a:lvl9pPr>
    </p:titleStyle>
    <p:bodyStyle>
      <a:lvl1pPr marL="169863" indent="-169863" algn="l" rtl="0" eaLnBrk="1" fontAlgn="base" hangingPunct="1">
        <a:lnSpc>
          <a:spcPct val="100000"/>
        </a:lnSpc>
        <a:spcBef>
          <a:spcPts val="575"/>
        </a:spcBef>
        <a:spcAft>
          <a:spcPts val="75"/>
        </a:spcAft>
        <a:buClrTx/>
        <a:buSzPct val="80000"/>
        <a:buFont typeface="Arial" pitchFamily="34" charset="0"/>
        <a:buChar char="•"/>
        <a:defRPr sz="2200" b="0">
          <a:solidFill>
            <a:schemeClr val="tx1">
              <a:lumMod val="85000"/>
              <a:lumOff val="15000"/>
            </a:schemeClr>
          </a:solidFill>
          <a:latin typeface="Arial" panose="020B0604020202020204" pitchFamily="34" charset="0"/>
          <a:ea typeface="+mn-ea"/>
          <a:cs typeface="Arial" panose="020B0604020202020204" pitchFamily="34" charset="0"/>
        </a:defRPr>
      </a:lvl1pPr>
      <a:lvl2pPr marL="341313" indent="-171450" algn="l" rtl="0" eaLnBrk="1" fontAlgn="base" hangingPunct="1">
        <a:lnSpc>
          <a:spcPct val="100000"/>
        </a:lnSpc>
        <a:spcBef>
          <a:spcPts val="575"/>
        </a:spcBef>
        <a:spcAft>
          <a:spcPts val="75"/>
        </a:spcAft>
        <a:buClrTx/>
        <a:buSzPct val="80000"/>
        <a:buFont typeface="Arial" pitchFamily="34" charset="0"/>
        <a:buChar char="−"/>
        <a:defRPr sz="2000">
          <a:solidFill>
            <a:srgbClr val="000000"/>
          </a:solidFill>
          <a:latin typeface="Arial" panose="020B0604020202020204" pitchFamily="34" charset="0"/>
          <a:cs typeface="Arial" panose="020B0604020202020204" pitchFamily="34" charset="0"/>
        </a:defRPr>
      </a:lvl2pPr>
      <a:lvl3pPr marL="511175" indent="-169863" algn="l" rtl="0" eaLnBrk="1" fontAlgn="base" hangingPunct="1">
        <a:lnSpc>
          <a:spcPct val="100000"/>
        </a:lnSpc>
        <a:spcBef>
          <a:spcPts val="575"/>
        </a:spcBef>
        <a:spcAft>
          <a:spcPts val="75"/>
        </a:spcAft>
        <a:buClrTx/>
        <a:buSzPct val="80000"/>
        <a:buFont typeface="Wingdings" pitchFamily="2" charset="2"/>
        <a:buChar char="§"/>
        <a:defRPr sz="1800">
          <a:solidFill>
            <a:srgbClr val="000000"/>
          </a:solidFill>
          <a:latin typeface="Arial" panose="020B0604020202020204" pitchFamily="34" charset="0"/>
          <a:cs typeface="Arial" panose="020B0604020202020204" pitchFamily="34" charset="0"/>
        </a:defRPr>
      </a:lvl3pPr>
      <a:lvl4pPr marL="688975" indent="-177800" algn="l" rtl="0" eaLnBrk="1" fontAlgn="base" hangingPunct="1">
        <a:lnSpc>
          <a:spcPct val="100000"/>
        </a:lnSpc>
        <a:spcBef>
          <a:spcPts val="575"/>
        </a:spcBef>
        <a:spcAft>
          <a:spcPts val="75"/>
        </a:spcAft>
        <a:buClrTx/>
        <a:buSzPct val="80000"/>
        <a:buFont typeface="Arial" pitchFamily="34" charset="0"/>
        <a:buChar char="•"/>
        <a:defRPr sz="1600">
          <a:solidFill>
            <a:srgbClr val="000000"/>
          </a:solidFill>
          <a:latin typeface="Arial" panose="020B0604020202020204" pitchFamily="34" charset="0"/>
          <a:cs typeface="Arial" panose="020B0604020202020204" pitchFamily="34" charset="0"/>
        </a:defRPr>
      </a:lvl4pPr>
      <a:lvl5pPr marL="860425" indent="-171450" algn="l" rtl="0" eaLnBrk="1" fontAlgn="base" hangingPunct="1">
        <a:lnSpc>
          <a:spcPct val="100000"/>
        </a:lnSpc>
        <a:spcBef>
          <a:spcPts val="575"/>
        </a:spcBef>
        <a:spcAft>
          <a:spcPts val="75"/>
        </a:spcAft>
        <a:buClrTx/>
        <a:buSzPct val="70000"/>
        <a:buFont typeface="Arial" pitchFamily="34" charset="0"/>
        <a:buChar char="−"/>
        <a:defRPr sz="1400">
          <a:solidFill>
            <a:srgbClr val="000000"/>
          </a:solidFill>
          <a:latin typeface="Arial" panose="020B0604020202020204" pitchFamily="34" charset="0"/>
          <a:cs typeface="Arial" panose="020B0604020202020204" pitchFamily="34" charset="0"/>
        </a:defRPr>
      </a:lvl5pPr>
      <a:lvl6pPr marL="22304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4" name="TextBox 93"/>
          <p:cNvSpPr txBox="1"/>
          <p:nvPr userDrawn="1"/>
        </p:nvSpPr>
        <p:spPr>
          <a:xfrm>
            <a:off x="0" y="6412230"/>
            <a:ext cx="12192000" cy="200055"/>
          </a:xfrm>
          <a:prstGeom prst="rect">
            <a:avLst/>
          </a:prstGeom>
          <a:noFill/>
        </p:spPr>
        <p:txBody>
          <a:bodyPr wrap="square" rtlCol="0">
            <a:spAutoFit/>
          </a:bodyPr>
          <a:lstStyle/>
          <a:p>
            <a:pPr algn="ctr"/>
            <a:r>
              <a:rPr lang="en-US" sz="700" cap="all" baseline="0" dirty="0">
                <a:solidFill>
                  <a:schemeClr val="tx2">
                    <a:lumMod val="75000"/>
                  </a:schemeClr>
                </a:solidFill>
                <a:latin typeface="Arial" panose="020B0604020202020204" pitchFamily="34" charset="0"/>
                <a:cs typeface="Arial" panose="020B0604020202020204" pitchFamily="34" charset="0"/>
              </a:rPr>
              <a:t>NXP, the NXP logo and NXP SECURE CONNECTIONS FOR A SMARTER WORLD are trademarks of NXP B.V. All other product or service names are the property of their respective owners. © 2021 NXP B.V.</a:t>
            </a:r>
          </a:p>
        </p:txBody>
      </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9721A8A-B862-42E4-B571-32F87FD3F787}"/>
              </a:ext>
            </a:extLst>
          </p:cNvPr>
          <p:cNvSpPr>
            <a:spLocks noGrp="1"/>
          </p:cNvSpPr>
          <p:nvPr>
            <p:ph type="body" sz="quarter" idx="12"/>
          </p:nvPr>
        </p:nvSpPr>
        <p:spPr/>
        <p:txBody>
          <a:bodyPr/>
          <a:lstStyle/>
          <a:p>
            <a:r>
              <a:rPr lang="en-US" dirty="0"/>
              <a:t>May 2023</a:t>
            </a:r>
          </a:p>
        </p:txBody>
      </p:sp>
      <p:sp>
        <p:nvSpPr>
          <p:cNvPr id="4" name="Title 3">
            <a:extLst>
              <a:ext uri="{FF2B5EF4-FFF2-40B4-BE49-F238E27FC236}">
                <a16:creationId xmlns:a16="http://schemas.microsoft.com/office/drawing/2014/main" id="{045CFA44-FE3D-4A6F-8DC6-089A45FC7CF5}"/>
              </a:ext>
            </a:extLst>
          </p:cNvPr>
          <p:cNvSpPr>
            <a:spLocks noGrp="1"/>
          </p:cNvSpPr>
          <p:nvPr>
            <p:ph type="ctrTitle"/>
          </p:nvPr>
        </p:nvSpPr>
        <p:spPr/>
        <p:txBody>
          <a:bodyPr/>
          <a:lstStyle/>
          <a:p>
            <a:r>
              <a:rPr lang="en-US" sz="2700" b="1" dirty="0" err="1"/>
              <a:t>Rfe</a:t>
            </a:r>
            <a:r>
              <a:rPr lang="en-US" sz="2700" b="1" dirty="0"/>
              <a:t>-Driver</a:t>
            </a:r>
            <a:br>
              <a:rPr lang="en-US" sz="2700" dirty="0"/>
            </a:br>
            <a:r>
              <a:rPr lang="en-US" sz="2700" dirty="0"/>
              <a:t>Using RFE-FW Interrupt</a:t>
            </a:r>
            <a:br>
              <a:rPr lang="en-US" sz="2700" dirty="0"/>
            </a:br>
            <a:endParaRPr lang="en-US" sz="2700" spc="-50" dirty="0"/>
          </a:p>
        </p:txBody>
      </p:sp>
      <p:sp>
        <p:nvSpPr>
          <p:cNvPr id="3" name="Subtitle 2">
            <a:extLst>
              <a:ext uri="{FF2B5EF4-FFF2-40B4-BE49-F238E27FC236}">
                <a16:creationId xmlns:a16="http://schemas.microsoft.com/office/drawing/2014/main" id="{E88CA031-1ACB-4D14-ACCE-2D29D9ACE4AA}"/>
              </a:ext>
            </a:extLst>
          </p:cNvPr>
          <p:cNvSpPr>
            <a:spLocks noGrp="1"/>
          </p:cNvSpPr>
          <p:nvPr>
            <p:ph type="subTitle" idx="1"/>
          </p:nvPr>
        </p:nvSpPr>
        <p:spPr/>
        <p:txBody>
          <a:bodyPr/>
          <a:lstStyle/>
          <a:p>
            <a:r>
              <a:rPr lang="en-US" dirty="0"/>
              <a:t>Pedro Ferrão </a:t>
            </a:r>
          </a:p>
        </p:txBody>
      </p:sp>
    </p:spTree>
    <p:extLst>
      <p:ext uri="{BB962C8B-B14F-4D97-AF65-F5344CB8AC3E}">
        <p14:creationId xmlns:p14="http://schemas.microsoft.com/office/powerpoint/2010/main" val="17021038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7863-1DF0-4F13-A383-D507EA4EC438}"/>
              </a:ext>
            </a:extLst>
          </p:cNvPr>
          <p:cNvSpPr>
            <a:spLocks noGrp="1"/>
          </p:cNvSpPr>
          <p:nvPr>
            <p:ph type="title"/>
          </p:nvPr>
        </p:nvSpPr>
        <p:spPr/>
        <p:txBody>
          <a:bodyPr/>
          <a:lstStyle/>
          <a:p>
            <a:r>
              <a:rPr lang="en-US" dirty="0"/>
              <a:t>RFE-Driver</a:t>
            </a:r>
            <a:br>
              <a:rPr lang="en-US" dirty="0"/>
            </a:br>
            <a:r>
              <a:rPr lang="en-US" dirty="0"/>
              <a:t>API signature</a:t>
            </a:r>
          </a:p>
        </p:txBody>
      </p:sp>
      <p:sp>
        <p:nvSpPr>
          <p:cNvPr id="4" name="TextBox 3">
            <a:extLst>
              <a:ext uri="{FF2B5EF4-FFF2-40B4-BE49-F238E27FC236}">
                <a16:creationId xmlns:a16="http://schemas.microsoft.com/office/drawing/2014/main" id="{B2E62FEA-E101-EEE4-89F2-9B047CFBEDF9}"/>
              </a:ext>
            </a:extLst>
          </p:cNvPr>
          <p:cNvSpPr txBox="1"/>
          <p:nvPr/>
        </p:nvSpPr>
        <p:spPr>
          <a:xfrm>
            <a:off x="606516" y="1230137"/>
            <a:ext cx="11122742" cy="4937905"/>
          </a:xfrm>
          <a:prstGeom prst="rect">
            <a:avLst/>
          </a:prstGeom>
          <a:noFill/>
        </p:spPr>
        <p:txBody>
          <a:bodyPr wrap="square" lIns="91440" tIns="45720" rIns="91440" rtlCol="0" anchor="t">
            <a:noAutofit/>
          </a:bodyPr>
          <a:lstStyle/>
          <a:p>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\brief</a:t>
            </a:r>
            <a:r>
              <a:rPr lang="en-US" sz="1200" b="0" dirty="0">
                <a:solidFill>
                  <a:srgbClr val="008000"/>
                </a:solidFill>
                <a:effectLst/>
                <a:latin typeface="Consolas" panose="020B0609020204030204" pitchFamily="49" charset="0"/>
              </a:rPr>
              <a:t> This function configure the RFE firmware interrupt.</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\details</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rfe_configureInterrupt</a:t>
            </a:r>
            <a:r>
              <a:rPr lang="en-US" sz="1200" b="0" dirty="0">
                <a:solidFill>
                  <a:srgbClr val="008000"/>
                </a:solidFill>
                <a:effectLst/>
                <a:latin typeface="Consolas" panose="020B0609020204030204" pitchFamily="49" charset="0"/>
              </a:rPr>
              <a:t>() configures which conditions will raise</a:t>
            </a:r>
            <a:r>
              <a:rPr lang="en-US" sz="1200" dirty="0">
                <a:solidFill>
                  <a:srgbClr val="000000"/>
                </a:solidFill>
                <a:latin typeface="Consolas" panose="020B0609020204030204" pitchFamily="49" charset="0"/>
              </a:rPr>
              <a:t> </a:t>
            </a:r>
            <a:r>
              <a:rPr lang="en-US" sz="1200" b="0" dirty="0">
                <a:solidFill>
                  <a:srgbClr val="008000"/>
                </a:solidFill>
                <a:effectLst/>
                <a:latin typeface="Consolas" panose="020B0609020204030204" pitchFamily="49" charset="0"/>
              </a:rPr>
              <a:t>an IRQ to </a:t>
            </a:r>
            <a:r>
              <a:rPr lang="en-US" sz="1200" b="0" dirty="0" err="1">
                <a:solidFill>
                  <a:srgbClr val="800000"/>
                </a:solidFill>
                <a:effectLst/>
                <a:latin typeface="Consolas" panose="020B0609020204030204" pitchFamily="49" charset="0"/>
              </a:rPr>
              <a:t>coreId</a:t>
            </a:r>
            <a:r>
              <a:rPr lang="en-US" sz="1200" b="0" dirty="0">
                <a:solidFill>
                  <a:srgbClr val="800000"/>
                </a:solidFill>
                <a:effectLst/>
                <a:latin typeface="Consolas" panose="020B0609020204030204" pitchFamily="49" charset="0"/>
              </a:rPr>
              <a:t>,</a:t>
            </a:r>
            <a:r>
              <a:rPr lang="en-US" sz="1200" b="0" dirty="0">
                <a:solidFill>
                  <a:srgbClr val="008000"/>
                </a:solidFill>
                <a:effectLst/>
                <a:latin typeface="Consolas" panose="020B0609020204030204" pitchFamily="49" charset="0"/>
              </a:rPr>
              <a:t> these conditions are:</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 RFE state changes</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 Radar Cycle count changes</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 Chirp Sequence count changes</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 Specific RFE API responses from the firmware</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The </a:t>
            </a:r>
            <a:r>
              <a:rPr lang="en-US" sz="1200" b="0" dirty="0" err="1">
                <a:solidFill>
                  <a:srgbClr val="800000"/>
                </a:solidFill>
                <a:effectLst/>
                <a:latin typeface="Consolas" panose="020B0609020204030204" pitchFamily="49" charset="0"/>
              </a:rPr>
              <a:t>apiWaitForInterrupt</a:t>
            </a:r>
            <a:r>
              <a:rPr lang="en-US" sz="1200" b="0" dirty="0">
                <a:solidFill>
                  <a:srgbClr val="008000"/>
                </a:solidFill>
                <a:effectLst/>
                <a:latin typeface="Consolas" panose="020B0609020204030204" pitchFamily="49" charset="0"/>
              </a:rPr>
              <a:t> function will be called while the driver is</a:t>
            </a:r>
            <a:r>
              <a:rPr lang="en-US" sz="1200" dirty="0">
                <a:solidFill>
                  <a:srgbClr val="000000"/>
                </a:solidFill>
                <a:latin typeface="Consolas" panose="020B0609020204030204" pitchFamily="49" charset="0"/>
              </a:rPr>
              <a:t> </a:t>
            </a:r>
            <a:r>
              <a:rPr lang="en-US" sz="1200" b="0" dirty="0">
                <a:solidFill>
                  <a:srgbClr val="008000"/>
                </a:solidFill>
                <a:effectLst/>
                <a:latin typeface="Consolas" panose="020B0609020204030204" pitchFamily="49" charset="0"/>
              </a:rPr>
              <a:t>waiting for an RFE API response, this function</a:t>
            </a:r>
          </a:p>
          <a:p>
            <a:r>
              <a:rPr lang="en-US" sz="1200" dirty="0">
                <a:solidFill>
                  <a:srgbClr val="008000"/>
                </a:solidFill>
                <a:latin typeface="Consolas" panose="020B0609020204030204" pitchFamily="49" charset="0"/>
              </a:rPr>
              <a:t> *         </a:t>
            </a:r>
            <a:r>
              <a:rPr lang="en-US" sz="1200" b="0" dirty="0">
                <a:solidFill>
                  <a:srgbClr val="008000"/>
                </a:solidFill>
                <a:effectLst/>
                <a:latin typeface="Consolas" panose="020B0609020204030204" pitchFamily="49" charset="0"/>
              </a:rPr>
              <a:t> shall return whenever a RFE</a:t>
            </a:r>
            <a:r>
              <a:rPr lang="en-US" sz="1200" dirty="0">
                <a:solidFill>
                  <a:srgbClr val="000000"/>
                </a:solidFill>
                <a:latin typeface="Consolas" panose="020B0609020204030204" pitchFamily="49" charset="0"/>
              </a:rPr>
              <a:t> </a:t>
            </a:r>
            <a:r>
              <a:rPr lang="en-US" sz="1200" b="0" dirty="0">
                <a:solidFill>
                  <a:srgbClr val="008000"/>
                </a:solidFill>
                <a:effectLst/>
                <a:latin typeface="Consolas" panose="020B0609020204030204" pitchFamily="49" charset="0"/>
              </a:rPr>
              <a:t>firmware interrupt is received. This function may be called multiple</a:t>
            </a:r>
            <a:r>
              <a:rPr lang="en-US" sz="1200" dirty="0">
                <a:solidFill>
                  <a:srgbClr val="000000"/>
                </a:solidFill>
                <a:latin typeface="Consolas" panose="020B0609020204030204" pitchFamily="49" charset="0"/>
              </a:rPr>
              <a:t> </a:t>
            </a:r>
            <a:r>
              <a:rPr lang="en-US" sz="1200" b="0" dirty="0">
                <a:solidFill>
                  <a:srgbClr val="008000"/>
                </a:solidFill>
                <a:effectLst/>
                <a:latin typeface="Consolas" panose="020B0609020204030204" pitchFamily="49" charset="0"/>
              </a:rPr>
              <a:t>times on a single RFE</a:t>
            </a:r>
          </a:p>
          <a:p>
            <a:r>
              <a:rPr lang="en-US" sz="1200" dirty="0">
                <a:solidFill>
                  <a:srgbClr val="008000"/>
                </a:solidFill>
                <a:latin typeface="Consolas" panose="020B0609020204030204" pitchFamily="49" charset="0"/>
              </a:rPr>
              <a:t> </a:t>
            </a:r>
            <a:r>
              <a:rPr lang="en-US" sz="1200" b="0" dirty="0">
                <a:solidFill>
                  <a:srgbClr val="008000"/>
                </a:solidFill>
                <a:effectLst/>
                <a:latin typeface="Consolas" panose="020B0609020204030204" pitchFamily="49" charset="0"/>
              </a:rPr>
              <a:t>*          API call. During this call only APIs that do not interact with the firmware are allowed. </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\note</a:t>
            </a:r>
            <a:r>
              <a:rPr lang="en-US" sz="1200" b="0" dirty="0">
                <a:solidFill>
                  <a:srgbClr val="008000"/>
                </a:solidFill>
                <a:effectLst/>
                <a:latin typeface="Consolas" panose="020B0609020204030204" pitchFamily="49" charset="0"/>
              </a:rPr>
              <a:t> </a:t>
            </a:r>
            <a:r>
              <a:rPr lang="en-US" sz="1200" b="0" dirty="0" err="1">
                <a:solidFill>
                  <a:srgbClr val="800000"/>
                </a:solidFill>
                <a:effectLst/>
                <a:latin typeface="Consolas" panose="020B0609020204030204" pitchFamily="49" charset="0"/>
              </a:rPr>
              <a:t>apiWaitForInterrupt</a:t>
            </a:r>
            <a:r>
              <a:rPr lang="en-US" sz="1200" b="0" dirty="0">
                <a:solidFill>
                  <a:srgbClr val="008000"/>
                </a:solidFill>
                <a:effectLst/>
                <a:latin typeface="Consolas" panose="020B0609020204030204" pitchFamily="49" charset="0"/>
              </a:rPr>
              <a:t> IS NOT an interrupt handler, the application code</a:t>
            </a:r>
            <a:r>
              <a:rPr lang="en-US" sz="1200" dirty="0">
                <a:solidFill>
                  <a:srgbClr val="000000"/>
                </a:solidFill>
                <a:latin typeface="Consolas" panose="020B0609020204030204" pitchFamily="49" charset="0"/>
              </a:rPr>
              <a:t> </a:t>
            </a:r>
            <a:r>
              <a:rPr lang="en-US" sz="1200" b="0" dirty="0">
                <a:solidFill>
                  <a:srgbClr val="008000"/>
                </a:solidFill>
                <a:effectLst/>
                <a:latin typeface="Consolas" panose="020B0609020204030204" pitchFamily="49" charset="0"/>
              </a:rPr>
              <a:t>is responsible for setting up and handle</a:t>
            </a:r>
          </a:p>
          <a:p>
            <a:r>
              <a:rPr lang="en-US" sz="1200" dirty="0">
                <a:solidFill>
                  <a:srgbClr val="008000"/>
                </a:solidFill>
                <a:latin typeface="Consolas" panose="020B0609020204030204" pitchFamily="49" charset="0"/>
              </a:rPr>
              <a:t> </a:t>
            </a:r>
            <a:r>
              <a:rPr lang="en-US" sz="1200" b="0" dirty="0">
                <a:solidFill>
                  <a:srgbClr val="008000"/>
                </a:solidFill>
                <a:effectLst/>
                <a:latin typeface="Consolas" panose="020B0609020204030204" pitchFamily="49" charset="0"/>
              </a:rPr>
              <a:t>*       incoming RFE interrupts.</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\param</a:t>
            </a:r>
            <a:r>
              <a:rPr lang="en-US" sz="1200" b="0" dirty="0">
                <a:solidFill>
                  <a:srgbClr val="008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a:t>
            </a:r>
            <a:r>
              <a:rPr lang="en-US" sz="1200" b="0" dirty="0">
                <a:solidFill>
                  <a:srgbClr val="008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coreId</a:t>
            </a:r>
            <a:r>
              <a:rPr lang="en-US" sz="1200" b="0" dirty="0">
                <a:solidFill>
                  <a:srgbClr val="008000"/>
                </a:solidFill>
                <a:effectLst/>
                <a:latin typeface="Consolas" panose="020B0609020204030204" pitchFamily="49" charset="0"/>
              </a:rPr>
              <a:t> - Which core should the RFE interrupt be sent.</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\param</a:t>
            </a:r>
            <a:r>
              <a:rPr lang="en-US" sz="1200" b="0" dirty="0">
                <a:solidFill>
                  <a:srgbClr val="008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a:t>
            </a:r>
            <a:r>
              <a:rPr lang="en-US" sz="1200" b="0" dirty="0">
                <a:solidFill>
                  <a:srgbClr val="008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events</a:t>
            </a:r>
            <a:r>
              <a:rPr lang="en-US" sz="1200" b="0" dirty="0">
                <a:solidFill>
                  <a:srgbClr val="008000"/>
                </a:solidFill>
                <a:effectLst/>
                <a:latin typeface="Consolas" panose="020B0609020204030204" pitchFamily="49" charset="0"/>
              </a:rPr>
              <a:t> - Bitmask of events that will trigger an interrupt.</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\param</a:t>
            </a:r>
            <a:r>
              <a:rPr lang="en-US" sz="1200" b="0" dirty="0">
                <a:solidFill>
                  <a:srgbClr val="008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a:t>
            </a:r>
            <a:r>
              <a:rPr lang="en-US" sz="1200" b="0" dirty="0">
                <a:solidFill>
                  <a:srgbClr val="008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rfeAPIs</a:t>
            </a:r>
            <a:r>
              <a:rPr lang="en-US" sz="1200" b="0" dirty="0">
                <a:solidFill>
                  <a:srgbClr val="008000"/>
                </a:solidFill>
                <a:effectLst/>
                <a:latin typeface="Consolas" panose="020B0609020204030204" pitchFamily="49" charset="0"/>
              </a:rPr>
              <a:t> - Bitmask of RFE-APIs responses that will trigger an interrupt.</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\param</a:t>
            </a:r>
            <a:r>
              <a:rPr lang="en-US" sz="1200" b="0" dirty="0">
                <a:solidFill>
                  <a:srgbClr val="008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a:t>
            </a:r>
            <a:r>
              <a:rPr lang="en-US" sz="1200" b="0" dirty="0">
                <a:solidFill>
                  <a:srgbClr val="008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apiWaitForInterrupt</a:t>
            </a:r>
            <a:r>
              <a:rPr lang="en-US" sz="1200" b="0" dirty="0">
                <a:solidFill>
                  <a:srgbClr val="008000"/>
                </a:solidFill>
                <a:effectLst/>
                <a:latin typeface="Consolas" panose="020B0609020204030204" pitchFamily="49" charset="0"/>
              </a:rPr>
              <a:t> - API wait for interrupt function pointer.</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\param</a:t>
            </a:r>
            <a:r>
              <a:rPr lang="en-US" sz="1200" b="0" dirty="0">
                <a:solidFill>
                  <a:srgbClr val="008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in</a:t>
            </a:r>
            <a:r>
              <a:rPr lang="en-US" sz="1200" b="0" dirty="0" err="1">
                <a:solidFill>
                  <a:srgbClr val="008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out</a:t>
            </a:r>
            <a:r>
              <a:rPr lang="en-US" sz="1200" b="0" dirty="0">
                <a:solidFill>
                  <a:srgbClr val="008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RFE_ERROR_FUNCTION_PARAMETER</a:t>
            </a:r>
            <a:r>
              <a:rPr lang="en-US" sz="1200" b="0" dirty="0">
                <a:solidFill>
                  <a:srgbClr val="008000"/>
                </a:solidFill>
                <a:effectLst/>
                <a:latin typeface="Consolas" panose="020B0609020204030204" pitchFamily="49" charset="0"/>
              </a:rPr>
              <a:t> - Error handling parameter.</a:t>
            </a:r>
          </a:p>
          <a:p>
            <a:r>
              <a:rPr lang="en-US" sz="1200" b="0" dirty="0">
                <a:solidFill>
                  <a:srgbClr val="008000"/>
                </a:solidFill>
                <a:effectLst/>
                <a:latin typeface="Consolas" panose="020B0609020204030204" pitchFamily="49" charset="0"/>
              </a:rPr>
              <a:t> */</a:t>
            </a:r>
            <a:endParaRPr lang="en-US" sz="1200" b="0" dirty="0">
              <a:solidFill>
                <a:srgbClr val="000000"/>
              </a:solidFill>
              <a:effectLst/>
              <a:latin typeface="Consolas" panose="020B0609020204030204" pitchFamily="49" charset="0"/>
            </a:endParaRPr>
          </a:p>
          <a:p>
            <a:r>
              <a:rPr lang="en-US" sz="1200" b="0" dirty="0">
                <a:solidFill>
                  <a:srgbClr val="0000FF"/>
                </a:solidFill>
                <a:effectLst/>
                <a:latin typeface="Consolas" panose="020B0609020204030204" pitchFamily="49" charset="0"/>
              </a:rPr>
              <a:t>void</a:t>
            </a:r>
            <a:r>
              <a:rPr lang="en-US" sz="1200" b="0" dirty="0">
                <a:solidFill>
                  <a:srgbClr val="000000"/>
                </a:solidFill>
                <a:effectLst/>
                <a:latin typeface="Consolas" panose="020B0609020204030204" pitchFamily="49" charset="0"/>
              </a:rPr>
              <a:t> </a:t>
            </a:r>
            <a:r>
              <a:rPr lang="en-US" sz="1200" b="0" dirty="0" err="1">
                <a:solidFill>
                  <a:srgbClr val="795E26"/>
                </a:solidFill>
                <a:effectLst/>
                <a:latin typeface="Consolas" panose="020B0609020204030204" pitchFamily="49" charset="0"/>
              </a:rPr>
              <a:t>rfe_configureInterrupt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err="1">
                <a:solidFill>
                  <a:srgbClr val="267F99"/>
                </a:solidFill>
                <a:effectLst/>
                <a:latin typeface="Consolas" panose="020B0609020204030204" pitchFamily="49" charset="0"/>
              </a:rPr>
              <a:t>rfe_coreId_t</a:t>
            </a:r>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coreId</a:t>
            </a:r>
            <a:r>
              <a:rPr lang="en-US" sz="1200" b="0" dirty="0">
                <a:solidFill>
                  <a:srgbClr val="000000"/>
                </a:solidFill>
                <a:effectLst/>
                <a:latin typeface="Consolas" panose="020B0609020204030204" pitchFamily="49" charset="0"/>
              </a:rPr>
              <a:t>, </a:t>
            </a:r>
            <a:r>
              <a:rPr lang="en-US" sz="1200" b="0" dirty="0" err="1">
                <a:solidFill>
                  <a:srgbClr val="267F99"/>
                </a:solidFill>
                <a:effectLst/>
                <a:latin typeface="Consolas" panose="020B0609020204030204" pitchFamily="49" charset="0"/>
              </a:rPr>
              <a:t>rfe_eventsIRQ_t</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events</a:t>
            </a:r>
            <a:r>
              <a:rPr lang="en-US" sz="1200" b="0" dirty="0">
                <a:solidFill>
                  <a:srgbClr val="000000"/>
                </a:solidFill>
                <a:effectLst/>
                <a:latin typeface="Consolas" panose="020B0609020204030204" pitchFamily="49" charset="0"/>
              </a:rPr>
              <a:t>, </a:t>
            </a:r>
            <a:r>
              <a:rPr lang="en-US" sz="1200" b="0" dirty="0" err="1">
                <a:solidFill>
                  <a:srgbClr val="267F99"/>
                </a:solidFill>
                <a:effectLst/>
                <a:latin typeface="Consolas" panose="020B0609020204030204" pitchFamily="49" charset="0"/>
              </a:rPr>
              <a:t>rfe_apiIRQ_t</a:t>
            </a:r>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rfeAPIs</a:t>
            </a:r>
            <a:r>
              <a:rPr lang="en-US" sz="1200" b="0" dirty="0">
                <a:solidFill>
                  <a:srgbClr val="000000"/>
                </a:solidFill>
                <a:effectLst/>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0" dirty="0" err="1">
                <a:solidFill>
                  <a:srgbClr val="267F99"/>
                </a:solidFill>
                <a:effectLst/>
                <a:latin typeface="Consolas" panose="020B0609020204030204" pitchFamily="49" charset="0"/>
              </a:rPr>
              <a:t>rfe_apiWaitForInterrupt_f</a:t>
            </a:r>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apiWaitForInterrupt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RFE_ERROR_FUNCTION_PARAMETER</a:t>
            </a:r>
            <a:r>
              <a:rPr lang="en-US" sz="12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863457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7863-1DF0-4F13-A383-D507EA4EC438}"/>
              </a:ext>
            </a:extLst>
          </p:cNvPr>
          <p:cNvSpPr>
            <a:spLocks noGrp="1"/>
          </p:cNvSpPr>
          <p:nvPr>
            <p:ph type="title"/>
          </p:nvPr>
        </p:nvSpPr>
        <p:spPr/>
        <p:txBody>
          <a:bodyPr/>
          <a:lstStyle/>
          <a:p>
            <a:r>
              <a:rPr lang="en-US" dirty="0"/>
              <a:t>RFE-Driver</a:t>
            </a:r>
            <a:br>
              <a:rPr lang="en-US" dirty="0"/>
            </a:br>
            <a:r>
              <a:rPr lang="en-US" dirty="0"/>
              <a:t>Interrupt related APIs</a:t>
            </a:r>
          </a:p>
        </p:txBody>
      </p:sp>
      <p:sp>
        <p:nvSpPr>
          <p:cNvPr id="5" name="TextBox 4">
            <a:extLst>
              <a:ext uri="{FF2B5EF4-FFF2-40B4-BE49-F238E27FC236}">
                <a16:creationId xmlns:a16="http://schemas.microsoft.com/office/drawing/2014/main" id="{B895B5FA-3AF9-4C98-A6CC-3F3E4439488B}"/>
              </a:ext>
            </a:extLst>
          </p:cNvPr>
          <p:cNvSpPr txBox="1"/>
          <p:nvPr/>
        </p:nvSpPr>
        <p:spPr>
          <a:xfrm>
            <a:off x="551411" y="1155156"/>
            <a:ext cx="11089178" cy="4874708"/>
          </a:xfrm>
          <a:prstGeom prst="rect">
            <a:avLst/>
          </a:prstGeom>
          <a:noFill/>
        </p:spPr>
        <p:txBody>
          <a:bodyPr wrap="square" lIns="91440" tIns="45720" rIns="91440" rtlCol="0" anchor="t">
            <a:noAutofit/>
          </a:bodyPr>
          <a:lstStyle/>
          <a:p>
            <a:pPr algn="l">
              <a:spcBef>
                <a:spcPts val="600"/>
              </a:spcBef>
            </a:pPr>
            <a:r>
              <a:rPr lang="en-US" dirty="0">
                <a:latin typeface="Arial" panose="020B0604020202020204" pitchFamily="34" charset="0"/>
                <a:cs typeface="Arial" panose="020B0604020202020204" pitchFamily="34" charset="0"/>
              </a:rPr>
              <a:t>The following RFE API is provided to allow the RFE-Driver to be used with RFE firmware interrupt support:</a:t>
            </a:r>
          </a:p>
          <a:p>
            <a:pPr marL="285750" indent="-285750" algn="l">
              <a:spcBef>
                <a:spcPts val="600"/>
              </a:spcBef>
              <a:buFont typeface="Arial" panose="020B0604020202020204" pitchFamily="34" charset="0"/>
              <a:buChar char="•"/>
            </a:pPr>
            <a:r>
              <a:rPr lang="en-US" sz="1700" b="1" dirty="0" err="1">
                <a:latin typeface="Arial" panose="020B0604020202020204" pitchFamily="34" charset="0"/>
                <a:cs typeface="Arial" panose="020B0604020202020204" pitchFamily="34" charset="0"/>
              </a:rPr>
              <a:t>rfe_configureInterrupt</a:t>
            </a:r>
            <a:r>
              <a:rPr lang="en-US" sz="1700" b="1" dirty="0">
                <a:latin typeface="Arial" panose="020B0604020202020204" pitchFamily="34" charset="0"/>
                <a:cs typeface="Arial" panose="020B0604020202020204" pitchFamily="34" charset="0"/>
              </a:rPr>
              <a:t>()</a:t>
            </a:r>
          </a:p>
          <a:p>
            <a:pPr lvl="1">
              <a:spcBef>
                <a:spcPts val="600"/>
              </a:spcBef>
            </a:pPr>
            <a:r>
              <a:rPr lang="en-US" sz="1700" dirty="0">
                <a:latin typeface="Arial" panose="020B0604020202020204" pitchFamily="34" charset="0"/>
                <a:cs typeface="Arial" panose="020B0604020202020204" pitchFamily="34" charset="0"/>
              </a:rPr>
              <a:t>This API allows the application to setup the RFE firmware interrupt and in which conditions will trigger this interrupt:</a:t>
            </a:r>
          </a:p>
          <a:p>
            <a:pPr marL="742950" lvl="1" indent="-28575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Firmware API responses (allows the application to do other work while waiting for a firmware response).</a:t>
            </a:r>
          </a:p>
          <a:p>
            <a:pPr marL="742950" lvl="1" indent="-28575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RFE state changes, Radar Cycle changes and Chirp Sequence changes</a:t>
            </a:r>
          </a:p>
          <a:p>
            <a:pPr lvl="2">
              <a:spcBef>
                <a:spcPts val="600"/>
              </a:spcBef>
            </a:pPr>
            <a:r>
              <a:rPr lang="en-US" sz="1700" dirty="0">
                <a:latin typeface="Arial" panose="020B0604020202020204" pitchFamily="34" charset="0"/>
                <a:cs typeface="Arial" panose="020B0604020202020204" pitchFamily="34" charset="0"/>
              </a:rPr>
              <a:t>(allows events notifications without having to poll the shared memory).</a:t>
            </a:r>
          </a:p>
          <a:p>
            <a:pPr lvl="2">
              <a:spcBef>
                <a:spcPts val="600"/>
              </a:spcBef>
            </a:pPr>
            <a:endParaRPr lang="en-US" sz="1700" dirty="0">
              <a:latin typeface="Arial" panose="020B0604020202020204" pitchFamily="34" charset="0"/>
              <a:cs typeface="Arial" panose="020B0604020202020204" pitchFamily="34" charset="0"/>
            </a:endParaRPr>
          </a:p>
          <a:p>
            <a:pPr lvl="1">
              <a:spcBef>
                <a:spcPts val="600"/>
              </a:spcBef>
            </a:pPr>
            <a:r>
              <a:rPr lang="en-US" sz="1700" dirty="0">
                <a:latin typeface="Arial" panose="020B0604020202020204" pitchFamily="34" charset="0"/>
                <a:cs typeface="Arial" panose="020B0604020202020204" pitchFamily="34" charset="0"/>
              </a:rPr>
              <a:t>Additionally, this API allows the registration of an API wait for interrupt callback, this callback is called by the RFE Driver instead of polling the shared memory for the response command count. </a:t>
            </a:r>
          </a:p>
          <a:p>
            <a:pPr lvl="1">
              <a:spcBef>
                <a:spcPts val="600"/>
              </a:spcBef>
            </a:pPr>
            <a:endParaRPr lang="en-US" sz="1700" dirty="0">
              <a:latin typeface="Arial" panose="020B0604020202020204" pitchFamily="34" charset="0"/>
              <a:cs typeface="Arial" panose="020B0604020202020204" pitchFamily="34" charset="0"/>
            </a:endParaRPr>
          </a:p>
          <a:p>
            <a:pPr lvl="1">
              <a:spcBef>
                <a:spcPts val="600"/>
              </a:spcBef>
            </a:pPr>
            <a:r>
              <a:rPr lang="en-US" sz="1700" dirty="0">
                <a:latin typeface="Arial" panose="020B0604020202020204" pitchFamily="34" charset="0"/>
                <a:cs typeface="Arial" panose="020B0604020202020204" pitchFamily="34" charset="0"/>
              </a:rPr>
              <a:t>This API wait for interrupt callback </a:t>
            </a:r>
            <a:r>
              <a:rPr lang="en-US" sz="1700" b="1" u="sng" dirty="0">
                <a:solidFill>
                  <a:srgbClr val="FF0000"/>
                </a:solidFill>
                <a:latin typeface="Arial" panose="020B0604020202020204" pitchFamily="34" charset="0"/>
                <a:cs typeface="Arial" panose="020B0604020202020204" pitchFamily="34" charset="0"/>
              </a:rPr>
              <a:t>IS NOT</a:t>
            </a:r>
            <a:r>
              <a:rPr lang="en-US" sz="1700" dirty="0">
                <a:latin typeface="Arial" panose="020B0604020202020204" pitchFamily="34" charset="0"/>
                <a:cs typeface="Arial" panose="020B0604020202020204" pitchFamily="34" charset="0"/>
              </a:rPr>
              <a:t> an interrupt handler, the application code is responsible for setting up and handle incoming RFE interrupts.</a:t>
            </a:r>
          </a:p>
          <a:p>
            <a:pPr lvl="1">
              <a:spcBef>
                <a:spcPts val="600"/>
              </a:spcBef>
            </a:pPr>
            <a:endParaRPr lang="en-US" sz="1700" dirty="0">
              <a:latin typeface="Arial" panose="020B0604020202020204" pitchFamily="34" charset="0"/>
              <a:cs typeface="Arial" panose="020B0604020202020204" pitchFamily="34" charset="0"/>
            </a:endParaRPr>
          </a:p>
          <a:p>
            <a:pPr lvl="2">
              <a:spcBef>
                <a:spcPts val="600"/>
              </a:spcBef>
            </a:pPr>
            <a:endParaRPr lang="en-US" sz="1700" dirty="0">
              <a:latin typeface="Arial" panose="020B0604020202020204" pitchFamily="34" charset="0"/>
              <a:cs typeface="Arial" panose="020B0604020202020204" pitchFamily="34" charset="0"/>
            </a:endParaRPr>
          </a:p>
          <a:p>
            <a:pPr lvl="2">
              <a:spcBef>
                <a:spcPts val="600"/>
              </a:spcBef>
            </a:pP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94803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7863-1DF0-4F13-A383-D507EA4EC438}"/>
              </a:ext>
            </a:extLst>
          </p:cNvPr>
          <p:cNvSpPr>
            <a:spLocks noGrp="1"/>
          </p:cNvSpPr>
          <p:nvPr>
            <p:ph type="title"/>
          </p:nvPr>
        </p:nvSpPr>
        <p:spPr/>
        <p:txBody>
          <a:bodyPr/>
          <a:lstStyle/>
          <a:p>
            <a:r>
              <a:rPr lang="en-US" dirty="0"/>
              <a:t>RFE-Driver</a:t>
            </a:r>
            <a:br>
              <a:rPr lang="en-US" dirty="0"/>
            </a:br>
            <a:r>
              <a:rPr lang="en-US" dirty="0"/>
              <a:t>Code Setup </a:t>
            </a:r>
          </a:p>
        </p:txBody>
      </p:sp>
      <p:sp>
        <p:nvSpPr>
          <p:cNvPr id="5" name="TextBox 4">
            <a:extLst>
              <a:ext uri="{FF2B5EF4-FFF2-40B4-BE49-F238E27FC236}">
                <a16:creationId xmlns:a16="http://schemas.microsoft.com/office/drawing/2014/main" id="{B895B5FA-3AF9-4C98-A6CC-3F3E4439488B}"/>
              </a:ext>
            </a:extLst>
          </p:cNvPr>
          <p:cNvSpPr txBox="1"/>
          <p:nvPr/>
        </p:nvSpPr>
        <p:spPr>
          <a:xfrm>
            <a:off x="551411" y="1155156"/>
            <a:ext cx="11089178" cy="4874708"/>
          </a:xfrm>
          <a:prstGeom prst="rect">
            <a:avLst/>
          </a:prstGeom>
          <a:noFill/>
        </p:spPr>
        <p:txBody>
          <a:bodyPr wrap="square" lIns="91440" tIns="45720" rIns="91440" rtlCol="0" anchor="t">
            <a:noAutofit/>
          </a:bodyPr>
          <a:lstStyle/>
          <a:p>
            <a:pPr marL="342900" indent="-342900" algn="l">
              <a:spcBef>
                <a:spcPts val="600"/>
              </a:spcBef>
              <a:buFont typeface="+mj-lt"/>
              <a:buAutoNum type="arabicPeriod"/>
            </a:pPr>
            <a:r>
              <a:rPr lang="en-US" sz="1700" dirty="0">
                <a:latin typeface="Arial" panose="020B0604020202020204" pitchFamily="34" charset="0"/>
                <a:cs typeface="Arial" panose="020B0604020202020204" pitchFamily="34" charset="0"/>
              </a:rPr>
              <a:t>Register an interrupt handler for IPC_IRQ_1 (number 34 on MSCM):</a:t>
            </a:r>
          </a:p>
          <a:p>
            <a:pPr marL="800100" lvl="1" indent="-34290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On CA53 is GIC interrupt 34.</a:t>
            </a:r>
          </a:p>
          <a:p>
            <a:pPr marL="800100" lvl="1" indent="-34290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On CM7-0 is NVIC interrupt 2.</a:t>
            </a:r>
          </a:p>
          <a:p>
            <a:pPr marL="800100" lvl="1" indent="-342900">
              <a:spcBef>
                <a:spcPts val="600"/>
              </a:spcBef>
              <a:buFont typeface="Arial" panose="020B0604020202020204" pitchFamily="34" charset="0"/>
              <a:buChar char="•"/>
            </a:pPr>
            <a:endParaRPr lang="en-US" sz="200" dirty="0">
              <a:latin typeface="Arial" panose="020B0604020202020204" pitchFamily="34" charset="0"/>
              <a:cs typeface="Arial" panose="020B0604020202020204" pitchFamily="34" charset="0"/>
            </a:endParaRPr>
          </a:p>
          <a:p>
            <a:pPr marL="342900" indent="-342900">
              <a:spcBef>
                <a:spcPts val="600"/>
              </a:spcBef>
              <a:buFont typeface="+mj-lt"/>
              <a:buAutoNum type="arabicPeriod"/>
            </a:pPr>
            <a:r>
              <a:rPr lang="en-US" sz="1700" dirty="0">
                <a:latin typeface="Arial" panose="020B0604020202020204" pitchFamily="34" charset="0"/>
                <a:cs typeface="Arial" panose="020B0604020202020204" pitchFamily="34" charset="0"/>
              </a:rPr>
              <a:t>Call </a:t>
            </a:r>
            <a:r>
              <a:rPr lang="en-US" sz="1700" dirty="0" err="1">
                <a:latin typeface="Arial" panose="020B0604020202020204" pitchFamily="34" charset="0"/>
                <a:cs typeface="Arial" panose="020B0604020202020204" pitchFamily="34" charset="0"/>
              </a:rPr>
              <a:t>rfe_configureInterrupt</a:t>
            </a:r>
            <a:r>
              <a:rPr lang="en-US" sz="1700" dirty="0">
                <a:latin typeface="Arial" panose="020B0604020202020204" pitchFamily="34" charset="0"/>
                <a:cs typeface="Arial" panose="020B0604020202020204" pitchFamily="34" charset="0"/>
              </a:rPr>
              <a:t>() to configure RFE firmware interrupt:</a:t>
            </a:r>
          </a:p>
          <a:p>
            <a:pPr marL="800100" lvl="1" indent="-34290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Provide the Core Id which will receive the interrupt.</a:t>
            </a:r>
          </a:p>
          <a:p>
            <a:pPr marL="800100" lvl="1" indent="-34290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Provide RFE APIs which will trigger an interrupt when a firmware response is available.</a:t>
            </a:r>
          </a:p>
          <a:p>
            <a:pPr marL="800100" lvl="1" indent="-34290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Provide Events which will trigger an interrupt (state changes, radar/chirp sequence changes).</a:t>
            </a:r>
          </a:p>
          <a:p>
            <a:pPr marL="800100" lvl="1" indent="-34290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Optionally: Provide an API wait for interrupt callback.</a:t>
            </a:r>
          </a:p>
          <a:p>
            <a:pPr marL="800100" lvl="1" indent="-342900">
              <a:spcBef>
                <a:spcPts val="600"/>
              </a:spcBef>
              <a:buFont typeface="Arial" panose="020B0604020202020204" pitchFamily="34" charset="0"/>
              <a:buChar char="•"/>
            </a:pPr>
            <a:endParaRPr lang="en-US" sz="200" dirty="0">
              <a:latin typeface="Arial" panose="020B0604020202020204" pitchFamily="34" charset="0"/>
              <a:cs typeface="Arial" panose="020B0604020202020204" pitchFamily="34" charset="0"/>
            </a:endParaRPr>
          </a:p>
          <a:p>
            <a:pPr marL="342900" indent="-342900">
              <a:spcBef>
                <a:spcPts val="600"/>
              </a:spcBef>
              <a:buFont typeface="+mj-lt"/>
              <a:buAutoNum type="arabicPeriod"/>
            </a:pPr>
            <a:r>
              <a:rPr lang="en-US" sz="1700" dirty="0">
                <a:latin typeface="Arial" panose="020B0604020202020204" pitchFamily="34" charset="0"/>
                <a:cs typeface="Arial" panose="020B0604020202020204" pitchFamily="34" charset="0"/>
              </a:rPr>
              <a:t>On the interrupt handler for IPC_IRQ_1:</a:t>
            </a:r>
          </a:p>
          <a:p>
            <a:pPr marL="800100" lvl="1" indent="-34290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Clear pending interrupt on MSCM.</a:t>
            </a:r>
          </a:p>
          <a:p>
            <a:pPr marL="800100" lvl="1" indent="-34290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Application specific code (…).</a:t>
            </a:r>
          </a:p>
          <a:p>
            <a:pPr marL="800100" lvl="1" indent="-342900">
              <a:spcBef>
                <a:spcPts val="600"/>
              </a:spcBef>
              <a:buFont typeface="Arial" panose="020B0604020202020204" pitchFamily="34" charset="0"/>
              <a:buChar char="•"/>
            </a:pPr>
            <a:endParaRPr lang="en-US" sz="200" dirty="0">
              <a:latin typeface="Arial" panose="020B0604020202020204" pitchFamily="34" charset="0"/>
              <a:cs typeface="Arial" panose="020B0604020202020204" pitchFamily="34" charset="0"/>
            </a:endParaRPr>
          </a:p>
          <a:p>
            <a:pPr marL="342900" indent="-342900">
              <a:spcBef>
                <a:spcPts val="600"/>
              </a:spcBef>
              <a:buFont typeface="+mj-lt"/>
              <a:buAutoNum type="arabicPeriod"/>
            </a:pPr>
            <a:r>
              <a:rPr lang="en-US" sz="1700" dirty="0">
                <a:latin typeface="Arial" panose="020B0604020202020204" pitchFamily="34" charset="0"/>
                <a:cs typeface="Arial" panose="020B0604020202020204" pitchFamily="34" charset="0"/>
              </a:rPr>
              <a:t>If an API wait for interrupt callback was provided, it will be called for all RFE APIs set on </a:t>
            </a:r>
            <a:r>
              <a:rPr lang="en-US" sz="1700" dirty="0" err="1">
                <a:latin typeface="Arial" panose="020B0604020202020204" pitchFamily="34" charset="0"/>
                <a:cs typeface="Arial" panose="020B0604020202020204" pitchFamily="34" charset="0"/>
              </a:rPr>
              <a:t>rfe_configureInterrupt</a:t>
            </a:r>
            <a:r>
              <a:rPr lang="en-US" sz="1700" dirty="0">
                <a:latin typeface="Arial" panose="020B0604020202020204" pitchFamily="34" charset="0"/>
                <a:cs typeface="Arial" panose="020B0604020202020204" pitchFamily="34" charset="0"/>
              </a:rPr>
              <a:t>() and it shall return to driver when a RFE interrupt is received.</a:t>
            </a:r>
          </a:p>
          <a:p>
            <a:pPr marL="800100" lvl="1" indent="-342900">
              <a:spcBef>
                <a:spcPts val="600"/>
              </a:spcBef>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800100" lvl="1" indent="-342900">
              <a:spcBef>
                <a:spcPts val="600"/>
              </a:spcBef>
              <a:buFont typeface="Arial" panose="020B0604020202020204" pitchFamily="34" charset="0"/>
              <a:buChar char="•"/>
            </a:pPr>
            <a:endParaRPr lang="en-US" sz="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6964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7863-1DF0-4F13-A383-D507EA4EC438}"/>
              </a:ext>
            </a:extLst>
          </p:cNvPr>
          <p:cNvSpPr>
            <a:spLocks noGrp="1"/>
          </p:cNvSpPr>
          <p:nvPr>
            <p:ph type="title"/>
          </p:nvPr>
        </p:nvSpPr>
        <p:spPr/>
        <p:txBody>
          <a:bodyPr/>
          <a:lstStyle/>
          <a:p>
            <a:r>
              <a:rPr lang="en-US" dirty="0"/>
              <a:t>RFE-Driver</a:t>
            </a:r>
            <a:br>
              <a:rPr lang="en-US" dirty="0"/>
            </a:br>
            <a:r>
              <a:rPr lang="en-US" dirty="0"/>
              <a:t>API call without interrupts</a:t>
            </a:r>
          </a:p>
        </p:txBody>
      </p:sp>
      <p:pic>
        <p:nvPicPr>
          <p:cNvPr id="8" name="Picture 7" descr="Diagram&#10;&#10;Description automatically generated">
            <a:extLst>
              <a:ext uri="{FF2B5EF4-FFF2-40B4-BE49-F238E27FC236}">
                <a16:creationId xmlns:a16="http://schemas.microsoft.com/office/drawing/2014/main" id="{F4096D4A-5CD5-C15B-9EC1-B14D559C4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272" y="1594763"/>
            <a:ext cx="5876927" cy="3812243"/>
          </a:xfrm>
          <a:prstGeom prst="rect">
            <a:avLst/>
          </a:prstGeom>
        </p:spPr>
      </p:pic>
      <p:sp>
        <p:nvSpPr>
          <p:cNvPr id="9" name="TextBox 8">
            <a:extLst>
              <a:ext uri="{FF2B5EF4-FFF2-40B4-BE49-F238E27FC236}">
                <a16:creationId xmlns:a16="http://schemas.microsoft.com/office/drawing/2014/main" id="{C50357EA-99B5-26CF-ADF1-8295D26A808A}"/>
              </a:ext>
            </a:extLst>
          </p:cNvPr>
          <p:cNvSpPr txBox="1"/>
          <p:nvPr/>
        </p:nvSpPr>
        <p:spPr>
          <a:xfrm>
            <a:off x="7007376" y="1163782"/>
            <a:ext cx="4281308" cy="4243223"/>
          </a:xfrm>
          <a:prstGeom prst="rect">
            <a:avLst/>
          </a:prstGeom>
          <a:noFill/>
        </p:spPr>
        <p:txBody>
          <a:bodyPr wrap="square" lIns="91440" tIns="45720" rIns="91440" rtlCol="0" anchor="t">
            <a:noAutofit/>
          </a:bodyPr>
          <a:lstStyle/>
          <a:p>
            <a:pPr algn="just">
              <a:spcBef>
                <a:spcPts val="600"/>
              </a:spcBef>
            </a:pPr>
            <a:r>
              <a:rPr lang="en-US" sz="1700" dirty="0">
                <a:latin typeface="Arial" panose="020B0604020202020204" pitchFamily="34" charset="0"/>
                <a:cs typeface="Arial" panose="020B0604020202020204" pitchFamily="34" charset="0"/>
              </a:rPr>
              <a:t>When using the RFE Driver APIs without interrupt support, the control is taken away from the application and the driver blocks while waiting for a firmware response.</a:t>
            </a:r>
          </a:p>
          <a:p>
            <a:pPr algn="just">
              <a:spcBef>
                <a:spcPts val="600"/>
              </a:spcBef>
            </a:pPr>
            <a:endParaRPr lang="en-US" sz="1700" dirty="0">
              <a:latin typeface="Arial" panose="020B0604020202020204" pitchFamily="34" charset="0"/>
              <a:cs typeface="Arial" panose="020B0604020202020204" pitchFamily="34" charset="0"/>
            </a:endParaRPr>
          </a:p>
          <a:p>
            <a:pPr>
              <a:spcBef>
                <a:spcPts val="600"/>
              </a:spcBef>
            </a:pPr>
            <a:r>
              <a:rPr lang="en-US" sz="1700" dirty="0">
                <a:latin typeface="Arial" panose="020B0604020202020204" pitchFamily="34" charset="0"/>
                <a:cs typeface="Arial" panose="020B0604020202020204" pitchFamily="34" charset="0"/>
              </a:rPr>
              <a:t>During this time, the processor is polling the response shared location, and the application cannot access the processor resources nor trigger any power saving.</a:t>
            </a:r>
          </a:p>
          <a:p>
            <a:pPr algn="just">
              <a:spcBef>
                <a:spcPts val="600"/>
              </a:spcBef>
            </a:pPr>
            <a:endParaRPr lang="en-US" sz="1700" dirty="0">
              <a:latin typeface="Arial" panose="020B0604020202020204" pitchFamily="34" charset="0"/>
              <a:cs typeface="Arial" panose="020B0604020202020204" pitchFamily="34" charset="0"/>
            </a:endParaRPr>
          </a:p>
          <a:p>
            <a:pPr algn="just">
              <a:spcBef>
                <a:spcPts val="600"/>
              </a:spcBef>
            </a:pPr>
            <a:r>
              <a:rPr lang="en-US" sz="1700" dirty="0">
                <a:latin typeface="Arial" panose="020B0604020202020204" pitchFamily="34" charset="0"/>
                <a:cs typeface="Arial" panose="020B0604020202020204" pitchFamily="34" charset="0"/>
              </a:rPr>
              <a:t>Additionally, this polling for the responses may increases memory contention, degrading performance.</a:t>
            </a:r>
          </a:p>
        </p:txBody>
      </p:sp>
      <p:sp>
        <p:nvSpPr>
          <p:cNvPr id="3" name="Rectangle 2">
            <a:extLst>
              <a:ext uri="{FF2B5EF4-FFF2-40B4-BE49-F238E27FC236}">
                <a16:creationId xmlns:a16="http://schemas.microsoft.com/office/drawing/2014/main" id="{6D22E608-897B-01A6-16FB-D539D4421EBA}"/>
              </a:ext>
            </a:extLst>
          </p:cNvPr>
          <p:cNvSpPr/>
          <p:nvPr/>
        </p:nvSpPr>
        <p:spPr>
          <a:xfrm>
            <a:off x="1296785" y="2493818"/>
            <a:ext cx="166255" cy="2211186"/>
          </a:xfrm>
          <a:prstGeom prst="rect">
            <a:avLst/>
          </a:prstGeom>
          <a:solidFill>
            <a:srgbClr val="FF3333">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
        <p:nvSpPr>
          <p:cNvPr id="4" name="Arrow: Circular 3">
            <a:extLst>
              <a:ext uri="{FF2B5EF4-FFF2-40B4-BE49-F238E27FC236}">
                <a16:creationId xmlns:a16="http://schemas.microsoft.com/office/drawing/2014/main" id="{1334638C-5B11-1DE3-7571-54073C70F1DB}"/>
              </a:ext>
            </a:extLst>
          </p:cNvPr>
          <p:cNvSpPr/>
          <p:nvPr/>
        </p:nvSpPr>
        <p:spPr>
          <a:xfrm rot="1884502">
            <a:off x="3503736" y="3214351"/>
            <a:ext cx="760694" cy="753495"/>
          </a:xfrm>
          <a:prstGeom prst="circularArrow">
            <a:avLst>
              <a:gd name="adj1" fmla="val 12500"/>
              <a:gd name="adj2" fmla="val 1142319"/>
              <a:gd name="adj3" fmla="val 20457681"/>
              <a:gd name="adj4" fmla="val 3694811"/>
              <a:gd name="adj5" fmla="val 16940"/>
            </a:avLst>
          </a:prstGeom>
          <a:solidFill>
            <a:srgbClr val="4FABE3">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Tree>
    <p:extLst>
      <p:ext uri="{BB962C8B-B14F-4D97-AF65-F5344CB8AC3E}">
        <p14:creationId xmlns:p14="http://schemas.microsoft.com/office/powerpoint/2010/main" val="35873040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46E4B84-633E-7023-002F-2E423BC41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19" y="1117992"/>
            <a:ext cx="5771805" cy="5030784"/>
          </a:xfrm>
          <a:prstGeom prst="rect">
            <a:avLst/>
          </a:prstGeom>
        </p:spPr>
      </p:pic>
      <p:sp>
        <p:nvSpPr>
          <p:cNvPr id="2" name="Title 1">
            <a:extLst>
              <a:ext uri="{FF2B5EF4-FFF2-40B4-BE49-F238E27FC236}">
                <a16:creationId xmlns:a16="http://schemas.microsoft.com/office/drawing/2014/main" id="{71EC7863-1DF0-4F13-A383-D507EA4EC438}"/>
              </a:ext>
            </a:extLst>
          </p:cNvPr>
          <p:cNvSpPr>
            <a:spLocks noGrp="1"/>
          </p:cNvSpPr>
          <p:nvPr>
            <p:ph type="title"/>
          </p:nvPr>
        </p:nvSpPr>
        <p:spPr/>
        <p:txBody>
          <a:bodyPr/>
          <a:lstStyle/>
          <a:p>
            <a:r>
              <a:rPr lang="en-US" dirty="0"/>
              <a:t>RFE-Driver</a:t>
            </a:r>
            <a:br>
              <a:rPr lang="en-US" dirty="0"/>
            </a:br>
            <a:r>
              <a:rPr lang="en-US" dirty="0"/>
              <a:t>API call with interrupts</a:t>
            </a:r>
          </a:p>
        </p:txBody>
      </p:sp>
      <p:sp>
        <p:nvSpPr>
          <p:cNvPr id="11" name="TextBox 10">
            <a:extLst>
              <a:ext uri="{FF2B5EF4-FFF2-40B4-BE49-F238E27FC236}">
                <a16:creationId xmlns:a16="http://schemas.microsoft.com/office/drawing/2014/main" id="{572F0F04-8826-3271-911D-3BC0C84B1392}"/>
              </a:ext>
            </a:extLst>
          </p:cNvPr>
          <p:cNvSpPr txBox="1"/>
          <p:nvPr/>
        </p:nvSpPr>
        <p:spPr>
          <a:xfrm>
            <a:off x="7007375" y="1454727"/>
            <a:ext cx="4655381" cy="4281056"/>
          </a:xfrm>
          <a:prstGeom prst="rect">
            <a:avLst/>
          </a:prstGeom>
          <a:noFill/>
        </p:spPr>
        <p:txBody>
          <a:bodyPr wrap="square" lIns="91440" tIns="45720" rIns="91440" rtlCol="0" anchor="t">
            <a:noAutofit/>
          </a:bodyPr>
          <a:lstStyle/>
          <a:p>
            <a:pPr algn="l">
              <a:spcBef>
                <a:spcPts val="600"/>
              </a:spcBef>
            </a:pPr>
            <a:r>
              <a:rPr lang="en-US" sz="1700" dirty="0">
                <a:latin typeface="Arial" panose="020B0604020202020204" pitchFamily="34" charset="0"/>
                <a:cs typeface="Arial" panose="020B0604020202020204" pitchFamily="34" charset="0"/>
              </a:rPr>
              <a:t>When using the RFE Driver APIs with interrupt support, the control is taken away from the application to send the API request to the firmware and then returned back to the application via the wait for interrupt callback.</a:t>
            </a:r>
          </a:p>
          <a:p>
            <a:pPr algn="l">
              <a:spcBef>
                <a:spcPts val="600"/>
              </a:spcBef>
            </a:pPr>
            <a:endParaRPr lang="en-US" sz="1700" dirty="0">
              <a:latin typeface="Arial" panose="020B0604020202020204" pitchFamily="34" charset="0"/>
              <a:cs typeface="Arial" panose="020B0604020202020204" pitchFamily="34" charset="0"/>
            </a:endParaRPr>
          </a:p>
          <a:p>
            <a:pPr algn="l">
              <a:spcBef>
                <a:spcPts val="600"/>
              </a:spcBef>
            </a:pPr>
            <a:r>
              <a:rPr lang="en-US" sz="1700" dirty="0">
                <a:latin typeface="Arial" panose="020B0604020202020204" pitchFamily="34" charset="0"/>
                <a:cs typeface="Arial" panose="020B0604020202020204" pitchFamily="34" charset="0"/>
              </a:rPr>
              <a:t>On the Wait for interrupt callback, the application can:</a:t>
            </a:r>
          </a:p>
          <a:p>
            <a:pPr marL="285750" indent="-285750" algn="l">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Use the processor to perform other tasks.</a:t>
            </a:r>
          </a:p>
          <a:p>
            <a:pPr marL="285750" indent="-285750" algn="l">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Trigger a power saving state (via </a:t>
            </a:r>
            <a:r>
              <a:rPr lang="en-US" sz="1700" dirty="0" err="1">
                <a:latin typeface="Arial" panose="020B0604020202020204" pitchFamily="34" charset="0"/>
                <a:cs typeface="Arial" panose="020B0604020202020204" pitchFamily="34" charset="0"/>
              </a:rPr>
              <a:t>wfi</a:t>
            </a:r>
            <a:r>
              <a:rPr lang="en-US" sz="1700" dirty="0">
                <a:latin typeface="Arial" panose="020B0604020202020204" pitchFamily="34" charset="0"/>
                <a:cs typeface="Arial" panose="020B0604020202020204" pitchFamily="34" charset="0"/>
              </a:rPr>
              <a:t>).</a:t>
            </a:r>
          </a:p>
          <a:p>
            <a:pPr marL="285750" indent="-285750" algn="l">
              <a:spcBef>
                <a:spcPts val="600"/>
              </a:spcBef>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l">
              <a:spcBef>
                <a:spcPts val="600"/>
              </a:spcBef>
            </a:pPr>
            <a:r>
              <a:rPr lang="en-US" sz="1700" dirty="0">
                <a:latin typeface="Arial" panose="020B0604020202020204" pitchFamily="34" charset="0"/>
                <a:cs typeface="Arial" panose="020B0604020202020204" pitchFamily="34" charset="0"/>
              </a:rPr>
              <a:t>When a RFE interrupt is received, the wait for interrupt callback returns to driver, allowing it to finish the API call.</a:t>
            </a:r>
          </a:p>
        </p:txBody>
      </p:sp>
      <p:sp>
        <p:nvSpPr>
          <p:cNvPr id="3" name="Rectangle 2">
            <a:extLst>
              <a:ext uri="{FF2B5EF4-FFF2-40B4-BE49-F238E27FC236}">
                <a16:creationId xmlns:a16="http://schemas.microsoft.com/office/drawing/2014/main" id="{7CCD50D6-D80F-8368-9644-4CD0843C2BCA}"/>
              </a:ext>
            </a:extLst>
          </p:cNvPr>
          <p:cNvSpPr/>
          <p:nvPr/>
        </p:nvSpPr>
        <p:spPr>
          <a:xfrm>
            <a:off x="1221970" y="2040774"/>
            <a:ext cx="157941" cy="785553"/>
          </a:xfrm>
          <a:prstGeom prst="rect">
            <a:avLst/>
          </a:prstGeom>
          <a:solidFill>
            <a:srgbClr val="FF3333">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
        <p:nvSpPr>
          <p:cNvPr id="5" name="Rectangle 4">
            <a:extLst>
              <a:ext uri="{FF2B5EF4-FFF2-40B4-BE49-F238E27FC236}">
                <a16:creationId xmlns:a16="http://schemas.microsoft.com/office/drawing/2014/main" id="{8BADA8C9-A2B5-8A9A-BA00-226213A5EEB9}"/>
              </a:ext>
            </a:extLst>
          </p:cNvPr>
          <p:cNvSpPr/>
          <p:nvPr/>
        </p:nvSpPr>
        <p:spPr>
          <a:xfrm>
            <a:off x="1221969" y="4634345"/>
            <a:ext cx="157941" cy="785553"/>
          </a:xfrm>
          <a:prstGeom prst="rect">
            <a:avLst/>
          </a:prstGeom>
          <a:solidFill>
            <a:srgbClr val="FF3333">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Tree>
    <p:extLst>
      <p:ext uri="{BB962C8B-B14F-4D97-AF65-F5344CB8AC3E}">
        <p14:creationId xmlns:p14="http://schemas.microsoft.com/office/powerpoint/2010/main" val="4528455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7863-1DF0-4F13-A383-D507EA4EC438}"/>
              </a:ext>
            </a:extLst>
          </p:cNvPr>
          <p:cNvSpPr>
            <a:spLocks noGrp="1"/>
          </p:cNvSpPr>
          <p:nvPr>
            <p:ph type="title"/>
          </p:nvPr>
        </p:nvSpPr>
        <p:spPr/>
        <p:txBody>
          <a:bodyPr/>
          <a:lstStyle/>
          <a:p>
            <a:r>
              <a:rPr lang="en-US" dirty="0"/>
              <a:t>RFE-Driver</a:t>
            </a:r>
            <a:br>
              <a:rPr lang="en-US" dirty="0"/>
            </a:br>
            <a:r>
              <a:rPr lang="en-US" dirty="0"/>
              <a:t>Events without interrupts</a:t>
            </a:r>
            <a:br>
              <a:rPr lang="en-US" dirty="0"/>
            </a:br>
            <a:endParaRPr lang="en-US" dirty="0"/>
          </a:p>
        </p:txBody>
      </p:sp>
      <p:sp>
        <p:nvSpPr>
          <p:cNvPr id="11" name="TextBox 10">
            <a:extLst>
              <a:ext uri="{FF2B5EF4-FFF2-40B4-BE49-F238E27FC236}">
                <a16:creationId xmlns:a16="http://schemas.microsoft.com/office/drawing/2014/main" id="{572F0F04-8826-3271-911D-3BC0C84B1392}"/>
              </a:ext>
            </a:extLst>
          </p:cNvPr>
          <p:cNvSpPr txBox="1"/>
          <p:nvPr/>
        </p:nvSpPr>
        <p:spPr>
          <a:xfrm>
            <a:off x="6192982" y="1454727"/>
            <a:ext cx="5469774" cy="4206240"/>
          </a:xfrm>
          <a:prstGeom prst="rect">
            <a:avLst/>
          </a:prstGeom>
          <a:noFill/>
        </p:spPr>
        <p:txBody>
          <a:bodyPr wrap="square" lIns="91440" tIns="45720" rIns="91440" rtlCol="0" anchor="t">
            <a:noAutofit/>
          </a:bodyPr>
          <a:lstStyle/>
          <a:p>
            <a:pPr algn="l">
              <a:spcBef>
                <a:spcPts val="600"/>
              </a:spcBef>
            </a:pPr>
            <a:r>
              <a:rPr lang="en-US" sz="1700" dirty="0">
                <a:latin typeface="Arial" panose="020B0604020202020204" pitchFamily="34" charset="0"/>
                <a:cs typeface="Arial" panose="020B0604020202020204" pitchFamily="34" charset="0"/>
              </a:rPr>
              <a:t>When an application needs to wait for a state change/radar cycle count or chirp sequence change (event), currently it needs to poll the RFE Driver until it gets the desired event.</a:t>
            </a:r>
          </a:p>
          <a:p>
            <a:pPr algn="l">
              <a:spcBef>
                <a:spcPts val="600"/>
              </a:spcBef>
            </a:pPr>
            <a:endParaRPr lang="en-US" sz="1700" dirty="0">
              <a:latin typeface="Arial" panose="020B0604020202020204" pitchFamily="34" charset="0"/>
              <a:cs typeface="Arial" panose="020B0604020202020204" pitchFamily="34" charset="0"/>
            </a:endParaRPr>
          </a:p>
          <a:p>
            <a:pPr>
              <a:spcBef>
                <a:spcPts val="600"/>
              </a:spcBef>
            </a:pPr>
            <a:r>
              <a:rPr lang="en-US" sz="1700" dirty="0">
                <a:latin typeface="Arial" panose="020B0604020202020204" pitchFamily="34" charset="0"/>
                <a:cs typeface="Arial" panose="020B0604020202020204" pitchFamily="34" charset="0"/>
              </a:rPr>
              <a:t>Example: Wait for the configuration to finish.</a:t>
            </a:r>
          </a:p>
          <a:p>
            <a:pPr algn="l">
              <a:spcBef>
                <a:spcPts val="600"/>
              </a:spcBef>
            </a:pPr>
            <a:endParaRPr lang="en-US" sz="17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8F3A77FA-BB94-78D1-EF85-29FE2F70B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45" y="1743076"/>
            <a:ext cx="4608364" cy="3743860"/>
          </a:xfrm>
          <a:prstGeom prst="rect">
            <a:avLst/>
          </a:prstGeom>
        </p:spPr>
      </p:pic>
      <p:sp>
        <p:nvSpPr>
          <p:cNvPr id="6" name="Rectangle 5">
            <a:extLst>
              <a:ext uri="{FF2B5EF4-FFF2-40B4-BE49-F238E27FC236}">
                <a16:creationId xmlns:a16="http://schemas.microsoft.com/office/drawing/2014/main" id="{B0E23DD5-BD1A-CDD1-7094-549A3D91165B}"/>
              </a:ext>
            </a:extLst>
          </p:cNvPr>
          <p:cNvSpPr/>
          <p:nvPr/>
        </p:nvSpPr>
        <p:spPr>
          <a:xfrm>
            <a:off x="1188719" y="2676699"/>
            <a:ext cx="166255" cy="2094806"/>
          </a:xfrm>
          <a:prstGeom prst="rect">
            <a:avLst/>
          </a:prstGeom>
          <a:solidFill>
            <a:srgbClr val="FF3333">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
        <p:nvSpPr>
          <p:cNvPr id="7" name="Arrow: Circular 6">
            <a:extLst>
              <a:ext uri="{FF2B5EF4-FFF2-40B4-BE49-F238E27FC236}">
                <a16:creationId xmlns:a16="http://schemas.microsoft.com/office/drawing/2014/main" id="{CA7D9DAB-B172-4395-809E-2B2FF4D79787}"/>
              </a:ext>
            </a:extLst>
          </p:cNvPr>
          <p:cNvSpPr/>
          <p:nvPr/>
        </p:nvSpPr>
        <p:spPr>
          <a:xfrm rot="1884502">
            <a:off x="891500" y="3451475"/>
            <a:ext cx="760694" cy="753495"/>
          </a:xfrm>
          <a:prstGeom prst="circularArrow">
            <a:avLst>
              <a:gd name="adj1" fmla="val 12500"/>
              <a:gd name="adj2" fmla="val 1142319"/>
              <a:gd name="adj3" fmla="val 20457681"/>
              <a:gd name="adj4" fmla="val 3694811"/>
              <a:gd name="adj5" fmla="val 16940"/>
            </a:avLst>
          </a:prstGeom>
          <a:solidFill>
            <a:srgbClr val="4FABE3">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Tree>
    <p:extLst>
      <p:ext uri="{BB962C8B-B14F-4D97-AF65-F5344CB8AC3E}">
        <p14:creationId xmlns:p14="http://schemas.microsoft.com/office/powerpoint/2010/main" val="1081207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474F7AD7-FE18-D9FF-47E8-01361F0C7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45" y="1722248"/>
            <a:ext cx="4608364" cy="3787211"/>
          </a:xfrm>
          <a:prstGeom prst="rect">
            <a:avLst/>
          </a:prstGeom>
        </p:spPr>
      </p:pic>
      <p:sp>
        <p:nvSpPr>
          <p:cNvPr id="2" name="Title 1">
            <a:extLst>
              <a:ext uri="{FF2B5EF4-FFF2-40B4-BE49-F238E27FC236}">
                <a16:creationId xmlns:a16="http://schemas.microsoft.com/office/drawing/2014/main" id="{71EC7863-1DF0-4F13-A383-D507EA4EC438}"/>
              </a:ext>
            </a:extLst>
          </p:cNvPr>
          <p:cNvSpPr>
            <a:spLocks noGrp="1"/>
          </p:cNvSpPr>
          <p:nvPr>
            <p:ph type="title"/>
          </p:nvPr>
        </p:nvSpPr>
        <p:spPr/>
        <p:txBody>
          <a:bodyPr/>
          <a:lstStyle/>
          <a:p>
            <a:r>
              <a:rPr lang="en-US" dirty="0"/>
              <a:t>RFE-Driver</a:t>
            </a:r>
            <a:br>
              <a:rPr lang="en-US" dirty="0"/>
            </a:br>
            <a:r>
              <a:rPr lang="en-US" dirty="0"/>
              <a:t>Events with interrupts</a:t>
            </a:r>
          </a:p>
        </p:txBody>
      </p:sp>
      <p:sp>
        <p:nvSpPr>
          <p:cNvPr id="11" name="TextBox 10">
            <a:extLst>
              <a:ext uri="{FF2B5EF4-FFF2-40B4-BE49-F238E27FC236}">
                <a16:creationId xmlns:a16="http://schemas.microsoft.com/office/drawing/2014/main" id="{572F0F04-8826-3271-911D-3BC0C84B1392}"/>
              </a:ext>
            </a:extLst>
          </p:cNvPr>
          <p:cNvSpPr txBox="1"/>
          <p:nvPr/>
        </p:nvSpPr>
        <p:spPr>
          <a:xfrm>
            <a:off x="6192982" y="1454727"/>
            <a:ext cx="5469774" cy="4206240"/>
          </a:xfrm>
          <a:prstGeom prst="rect">
            <a:avLst/>
          </a:prstGeom>
          <a:noFill/>
        </p:spPr>
        <p:txBody>
          <a:bodyPr wrap="square" lIns="91440" tIns="45720" rIns="91440" rtlCol="0" anchor="t">
            <a:noAutofit/>
          </a:bodyPr>
          <a:lstStyle/>
          <a:p>
            <a:pPr algn="l">
              <a:spcBef>
                <a:spcPts val="600"/>
              </a:spcBef>
            </a:pPr>
            <a:r>
              <a:rPr lang="en-US" sz="1700" dirty="0">
                <a:latin typeface="Arial" panose="020B0604020202020204" pitchFamily="34" charset="0"/>
                <a:cs typeface="Arial" panose="020B0604020202020204" pitchFamily="34" charset="0"/>
              </a:rPr>
              <a:t>In a manner similar to the API calls, the RFE interrupt can also be used to wait for RFE events.</a:t>
            </a:r>
          </a:p>
          <a:p>
            <a:pPr algn="l">
              <a:spcBef>
                <a:spcPts val="600"/>
              </a:spcBef>
            </a:pPr>
            <a:endParaRPr lang="en-US" sz="1700" dirty="0">
              <a:latin typeface="Arial" panose="020B0604020202020204" pitchFamily="34" charset="0"/>
              <a:cs typeface="Arial" panose="020B0604020202020204" pitchFamily="34" charset="0"/>
            </a:endParaRPr>
          </a:p>
          <a:p>
            <a:pPr algn="l">
              <a:spcBef>
                <a:spcPts val="600"/>
              </a:spcBef>
            </a:pPr>
            <a:r>
              <a:rPr lang="en-US" sz="1700" dirty="0">
                <a:latin typeface="Arial" panose="020B0604020202020204" pitchFamily="34" charset="0"/>
                <a:cs typeface="Arial" panose="020B0604020202020204" pitchFamily="34" charset="0"/>
              </a:rPr>
              <a:t>With interrupt support, the application can do other tasks/work or go into power saving mode, instead of polling for the desired event.</a:t>
            </a:r>
          </a:p>
        </p:txBody>
      </p:sp>
      <p:sp>
        <p:nvSpPr>
          <p:cNvPr id="6" name="Rectangle 5">
            <a:extLst>
              <a:ext uri="{FF2B5EF4-FFF2-40B4-BE49-F238E27FC236}">
                <a16:creationId xmlns:a16="http://schemas.microsoft.com/office/drawing/2014/main" id="{B0E23DD5-BD1A-CDD1-7094-549A3D91165B}"/>
              </a:ext>
            </a:extLst>
          </p:cNvPr>
          <p:cNvSpPr/>
          <p:nvPr/>
        </p:nvSpPr>
        <p:spPr>
          <a:xfrm>
            <a:off x="1188719" y="4347562"/>
            <a:ext cx="178263" cy="427642"/>
          </a:xfrm>
          <a:prstGeom prst="rect">
            <a:avLst/>
          </a:prstGeom>
          <a:solidFill>
            <a:srgbClr val="FF3333">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dirty="0">
              <a:solidFill>
                <a:schemeClr val="bg1"/>
              </a:solidFill>
              <a:latin typeface="+mj-lt"/>
            </a:endParaRPr>
          </a:p>
        </p:txBody>
      </p:sp>
    </p:spTree>
    <p:extLst>
      <p:ext uri="{BB962C8B-B14F-4D97-AF65-F5344CB8AC3E}">
        <p14:creationId xmlns:p14="http://schemas.microsoft.com/office/powerpoint/2010/main" val="38018824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7863-1DF0-4F13-A383-D507EA4EC438}"/>
              </a:ext>
            </a:extLst>
          </p:cNvPr>
          <p:cNvSpPr>
            <a:spLocks noGrp="1"/>
          </p:cNvSpPr>
          <p:nvPr>
            <p:ph type="title"/>
          </p:nvPr>
        </p:nvSpPr>
        <p:spPr/>
        <p:txBody>
          <a:bodyPr/>
          <a:lstStyle/>
          <a:p>
            <a:r>
              <a:rPr lang="en-US" dirty="0"/>
              <a:t>RFE-Driver</a:t>
            </a:r>
            <a:br>
              <a:rPr lang="en-US" dirty="0"/>
            </a:br>
            <a:r>
              <a:rPr lang="en-US" dirty="0"/>
              <a:t>Multi-thread context example</a:t>
            </a:r>
          </a:p>
        </p:txBody>
      </p:sp>
      <p:sp>
        <p:nvSpPr>
          <p:cNvPr id="11" name="TextBox 10">
            <a:extLst>
              <a:ext uri="{FF2B5EF4-FFF2-40B4-BE49-F238E27FC236}">
                <a16:creationId xmlns:a16="http://schemas.microsoft.com/office/drawing/2014/main" id="{572F0F04-8826-3271-911D-3BC0C84B1392}"/>
              </a:ext>
            </a:extLst>
          </p:cNvPr>
          <p:cNvSpPr txBox="1"/>
          <p:nvPr/>
        </p:nvSpPr>
        <p:spPr>
          <a:xfrm>
            <a:off x="482137" y="1471353"/>
            <a:ext cx="5370023" cy="4655128"/>
          </a:xfrm>
          <a:prstGeom prst="rect">
            <a:avLst/>
          </a:prstGeom>
          <a:noFill/>
        </p:spPr>
        <p:txBody>
          <a:bodyPr wrap="square" lIns="91440" tIns="45720" rIns="91440" rtlCol="0" anchor="t">
            <a:noAutofit/>
          </a:bodyPr>
          <a:lstStyle/>
          <a:p>
            <a:pPr algn="l">
              <a:spcBef>
                <a:spcPts val="600"/>
              </a:spcBef>
            </a:pPr>
            <a:r>
              <a:rPr lang="en-US" sz="1700" dirty="0">
                <a:latin typeface="Arial" panose="020B0604020202020204" pitchFamily="34" charset="0"/>
                <a:cs typeface="Arial" panose="020B0604020202020204" pitchFamily="34" charset="0"/>
              </a:rPr>
              <a:t>An RFE-Driver API can be made thread aware (swap to different thread while waiting for a firmware response) with the use of a semaphore like primitive:</a:t>
            </a:r>
          </a:p>
          <a:p>
            <a:pPr marL="285750" indent="-285750" algn="l">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In the API wait for interrupt callback:</a:t>
            </a:r>
          </a:p>
          <a:p>
            <a:pPr marL="742950" lvl="1" indent="-28575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We wait for the semaphore (ex.: </a:t>
            </a:r>
            <a:r>
              <a:rPr lang="en-US" sz="1600" dirty="0" err="1">
                <a:latin typeface="Consolas" panose="020B0609020204030204" pitchFamily="49" charset="0"/>
                <a:cs typeface="Arial" panose="020B0604020202020204" pitchFamily="34" charset="0"/>
              </a:rPr>
              <a:t>sem_wait</a:t>
            </a:r>
            <a:r>
              <a:rPr lang="en-US" sz="1600" dirty="0">
                <a:latin typeface="Consolas" panose="020B0609020204030204" pitchFamily="49" charset="0"/>
                <a:cs typeface="Arial" panose="020B0604020202020204" pitchFamily="34" charset="0"/>
              </a:rPr>
              <a:t>(…)</a:t>
            </a:r>
            <a:r>
              <a:rPr lang="en-US" sz="1700" dirty="0">
                <a:latin typeface="Arial" panose="020B0604020202020204" pitchFamily="34" charset="0"/>
                <a:cs typeface="Arial" panose="020B0604020202020204" pitchFamily="34" charset="0"/>
              </a:rPr>
              <a:t>), waiting for a semaphore will cause this current thread to block until the semaphore is posted.</a:t>
            </a:r>
          </a:p>
          <a:p>
            <a:pPr marL="285750" indent="-285750" algn="l">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In the IRQ interrupt handler:</a:t>
            </a:r>
          </a:p>
          <a:p>
            <a:pPr marL="742950" lvl="1" indent="-285750">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We post on the semaphore (ex.: </a:t>
            </a:r>
            <a:r>
              <a:rPr lang="en-US" sz="1600" dirty="0" err="1">
                <a:latin typeface="Consolas" panose="020B0609020204030204" pitchFamily="49" charset="0"/>
                <a:cs typeface="Arial" panose="020B0604020202020204" pitchFamily="34" charset="0"/>
              </a:rPr>
              <a:t>sem_post</a:t>
            </a:r>
            <a:r>
              <a:rPr lang="en-US" sz="1600" dirty="0">
                <a:latin typeface="Consolas" panose="020B0609020204030204" pitchFamily="49" charset="0"/>
                <a:cs typeface="Arial" panose="020B0604020202020204" pitchFamily="34" charset="0"/>
              </a:rPr>
              <a:t>(…)</a:t>
            </a:r>
            <a:r>
              <a:rPr lang="en-US" sz="1700" dirty="0">
                <a:latin typeface="Arial" panose="020B0604020202020204" pitchFamily="34" charset="0"/>
                <a:cs typeface="Arial" panose="020B0604020202020204" pitchFamily="34" charset="0"/>
              </a:rPr>
              <a:t>), posting on a semaphore will preempt the executing  thread back to any thread blocked on the semaphore (according to the thread priority configuration).</a:t>
            </a:r>
            <a:r>
              <a:rPr lang="en-US" sz="2000" dirty="0">
                <a:latin typeface="Arial" panose="020B0604020202020204" pitchFamily="34" charset="0"/>
                <a:cs typeface="Arial" panose="020B0604020202020204" pitchFamily="34" charset="0"/>
              </a:rPr>
              <a:t> </a:t>
            </a:r>
            <a:endParaRPr lang="en-US" sz="1700" dirty="0">
              <a:latin typeface="Arial" panose="020B0604020202020204" pitchFamily="34" charset="0"/>
              <a:cs typeface="Arial" panose="020B0604020202020204" pitchFamily="34" charset="0"/>
            </a:endParaRPr>
          </a:p>
          <a:p>
            <a:pPr algn="l">
              <a:spcBef>
                <a:spcPts val="600"/>
              </a:spcBef>
            </a:pPr>
            <a:endParaRPr lang="en-US" sz="1700" dirty="0">
              <a:latin typeface="Arial" panose="020B0604020202020204" pitchFamily="34" charset="0"/>
              <a:cs typeface="Arial" panose="020B0604020202020204" pitchFamily="34" charset="0"/>
            </a:endParaRPr>
          </a:p>
          <a:p>
            <a:pPr marL="285750" indent="-285750" algn="l">
              <a:spcBef>
                <a:spcPts val="600"/>
              </a:spcBef>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p:txBody>
      </p:sp>
      <p:pic>
        <p:nvPicPr>
          <p:cNvPr id="5" name="Picture 4" descr="A picture containing text, screenshot, diagram, number&#10;&#10;Description automatically generated">
            <a:extLst>
              <a:ext uri="{FF2B5EF4-FFF2-40B4-BE49-F238E27FC236}">
                <a16:creationId xmlns:a16="http://schemas.microsoft.com/office/drawing/2014/main" id="{C88F20F4-E1C3-E340-4908-763BFA11B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953" y="1313413"/>
            <a:ext cx="5896147" cy="4655128"/>
          </a:xfrm>
          <a:prstGeom prst="rect">
            <a:avLst/>
          </a:prstGeom>
        </p:spPr>
      </p:pic>
    </p:spTree>
    <p:extLst>
      <p:ext uri="{BB962C8B-B14F-4D97-AF65-F5344CB8AC3E}">
        <p14:creationId xmlns:p14="http://schemas.microsoft.com/office/powerpoint/2010/main" val="2695569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7863-1DF0-4F13-A383-D507EA4EC438}"/>
              </a:ext>
            </a:extLst>
          </p:cNvPr>
          <p:cNvSpPr>
            <a:spLocks noGrp="1"/>
          </p:cNvSpPr>
          <p:nvPr>
            <p:ph type="title"/>
          </p:nvPr>
        </p:nvSpPr>
        <p:spPr/>
        <p:txBody>
          <a:bodyPr/>
          <a:lstStyle/>
          <a:p>
            <a:r>
              <a:rPr lang="en-US" dirty="0"/>
              <a:t>RFE-Driver</a:t>
            </a:r>
            <a:br>
              <a:rPr lang="en-US" dirty="0"/>
            </a:br>
            <a:r>
              <a:rPr lang="en-US" dirty="0"/>
              <a:t>Other</a:t>
            </a:r>
          </a:p>
        </p:txBody>
      </p:sp>
      <p:sp>
        <p:nvSpPr>
          <p:cNvPr id="11" name="TextBox 10">
            <a:extLst>
              <a:ext uri="{FF2B5EF4-FFF2-40B4-BE49-F238E27FC236}">
                <a16:creationId xmlns:a16="http://schemas.microsoft.com/office/drawing/2014/main" id="{572F0F04-8826-3271-911D-3BC0C84B1392}"/>
              </a:ext>
            </a:extLst>
          </p:cNvPr>
          <p:cNvSpPr txBox="1"/>
          <p:nvPr/>
        </p:nvSpPr>
        <p:spPr>
          <a:xfrm>
            <a:off x="482138" y="1454727"/>
            <a:ext cx="11180618" cy="4206240"/>
          </a:xfrm>
          <a:prstGeom prst="rect">
            <a:avLst/>
          </a:prstGeom>
          <a:noFill/>
        </p:spPr>
        <p:txBody>
          <a:bodyPr wrap="square" lIns="91440" tIns="45720" rIns="91440" rtlCol="0" anchor="t">
            <a:noAutofit/>
          </a:bodyPr>
          <a:lstStyle/>
          <a:p>
            <a:pPr algn="l">
              <a:spcBef>
                <a:spcPts val="600"/>
              </a:spcBef>
            </a:pPr>
            <a:r>
              <a:rPr lang="en-US" sz="1700" dirty="0">
                <a:latin typeface="Arial" panose="020B0604020202020204" pitchFamily="34" charset="0"/>
                <a:cs typeface="Arial" panose="020B0604020202020204" pitchFamily="34" charset="0"/>
              </a:rPr>
              <a:t>Does this new API have impact on existing code?</a:t>
            </a:r>
          </a:p>
          <a:p>
            <a:pPr marL="285750" indent="-285750" algn="l">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No, without performing any IRQ configuration, the RFE driver will behave exactly as before.</a:t>
            </a:r>
          </a:p>
          <a:p>
            <a:pPr marL="285750" indent="-285750" algn="l">
              <a:spcBef>
                <a:spcPts val="600"/>
              </a:spcBef>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l">
              <a:spcBef>
                <a:spcPts val="600"/>
              </a:spcBef>
            </a:pPr>
            <a:r>
              <a:rPr lang="en-US" sz="1700" dirty="0">
                <a:latin typeface="Arial" panose="020B0604020202020204" pitchFamily="34" charset="0"/>
                <a:cs typeface="Arial" panose="020B0604020202020204" pitchFamily="34" charset="0"/>
              </a:rPr>
              <a:t>What happens, if the application returns wait for interrupt callback before the response was received (before the interrupt)?</a:t>
            </a:r>
          </a:p>
          <a:p>
            <a:pPr marL="285750" indent="-285750" algn="l">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On return the driver will check if the response was actually received and if not the wait for interrupt callback will be called again.</a:t>
            </a:r>
          </a:p>
          <a:p>
            <a:pPr algn="l">
              <a:spcBef>
                <a:spcPts val="600"/>
              </a:spcBef>
            </a:pPr>
            <a:endParaRPr lang="en-US" sz="1700" dirty="0">
              <a:latin typeface="Arial" panose="020B0604020202020204" pitchFamily="34" charset="0"/>
              <a:cs typeface="Arial" panose="020B0604020202020204" pitchFamily="34" charset="0"/>
            </a:endParaRPr>
          </a:p>
          <a:p>
            <a:pPr algn="l">
              <a:spcBef>
                <a:spcPts val="600"/>
              </a:spcBef>
            </a:pPr>
            <a:r>
              <a:rPr lang="en-US" sz="1700" dirty="0">
                <a:latin typeface="Arial" panose="020B0604020202020204" pitchFamily="34" charset="0"/>
                <a:cs typeface="Arial" panose="020B0604020202020204" pitchFamily="34" charset="0"/>
              </a:rPr>
              <a:t>What API calls can be used during the wait for interrupt callback?</a:t>
            </a:r>
          </a:p>
          <a:p>
            <a:pPr marL="285750" indent="-285750" algn="l">
              <a:spcBef>
                <a:spcPts val="600"/>
              </a:spcBef>
              <a:buFont typeface="Arial" panose="020B0604020202020204" pitchFamily="34" charset="0"/>
              <a:buChar char="•"/>
            </a:pPr>
            <a:r>
              <a:rPr lang="en-US" sz="1700" dirty="0">
                <a:latin typeface="Arial" panose="020B0604020202020204" pitchFamily="34" charset="0"/>
                <a:cs typeface="Arial" panose="020B0604020202020204" pitchFamily="34" charset="0"/>
              </a:rPr>
              <a:t>All APIs that do not interact with the firmware.</a:t>
            </a:r>
          </a:p>
        </p:txBody>
      </p:sp>
    </p:spTree>
    <p:extLst>
      <p:ext uri="{BB962C8B-B14F-4D97-AF65-F5344CB8AC3E}">
        <p14:creationId xmlns:p14="http://schemas.microsoft.com/office/powerpoint/2010/main" val="106076524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Master Content Slide">
  <a:themeElements>
    <a:clrScheme name="DEC NXP color pallete">
      <a:dk1>
        <a:srgbClr val="000000"/>
      </a:dk1>
      <a:lt1>
        <a:sysClr val="window" lastClr="FFFFFF"/>
      </a:lt1>
      <a:dk2>
        <a:srgbClr val="DADADA"/>
      </a:dk2>
      <a:lt2>
        <a:srgbClr val="FFFFFF"/>
      </a:lt2>
      <a:accent1>
        <a:srgbClr val="4FABE3"/>
      </a:accent1>
      <a:accent2>
        <a:srgbClr val="1A48AA"/>
      </a:accent2>
      <a:accent3>
        <a:srgbClr val="97B81E"/>
      </a:accent3>
      <a:accent4>
        <a:srgbClr val="FF9B09"/>
      </a:accent4>
      <a:accent5>
        <a:srgbClr val="58595B"/>
      </a:accent5>
      <a:accent6>
        <a:srgbClr val="001B46"/>
      </a:accent6>
      <a:hlink>
        <a:srgbClr val="4FABE3"/>
      </a:hlink>
      <a:folHlink>
        <a:srgbClr val="4FABE3"/>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182880" tIns="182880" rIns="182880" bIns="182880" rtlCol="0" anchor="t"/>
      <a:lstStyle>
        <a:defPPr algn="l">
          <a:defRPr dirty="0" smtClean="0">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lgn="l">
          <a:spcBef>
            <a:spcPts val="600"/>
          </a:spcBef>
          <a:defRPr sz="1700" dirty="0">
            <a:latin typeface="Arial" panose="020B0604020202020204" pitchFamily="34" charset="0"/>
            <a:cs typeface="Arial" panose="020B0604020202020204" pitchFamily="34" charset="0"/>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XP_Internal _template_2021_011821" id="{13FAD33A-91EF-AF49-9771-49F13678411B}" vid="{9F9FB478-2211-C546-96A3-7015D0963E38}"/>
    </a:ext>
  </a:extLst>
</a:theme>
</file>

<file path=ppt/theme/theme2.xml><?xml version="1.0" encoding="utf-8"?>
<a:theme xmlns:a="http://schemas.openxmlformats.org/drawingml/2006/main" name="Logo Slide">
  <a:themeElements>
    <a:clrScheme name="DEC NXP color pallete">
      <a:dk1>
        <a:srgbClr val="000000"/>
      </a:dk1>
      <a:lt1>
        <a:sysClr val="window" lastClr="FFFFFF"/>
      </a:lt1>
      <a:dk2>
        <a:srgbClr val="DADADA"/>
      </a:dk2>
      <a:lt2>
        <a:srgbClr val="FFFFFF"/>
      </a:lt2>
      <a:accent1>
        <a:srgbClr val="4FABE3"/>
      </a:accent1>
      <a:accent2>
        <a:srgbClr val="1A48AA"/>
      </a:accent2>
      <a:accent3>
        <a:srgbClr val="97B81E"/>
      </a:accent3>
      <a:accent4>
        <a:srgbClr val="FF9B09"/>
      </a:accent4>
      <a:accent5>
        <a:srgbClr val="58595B"/>
      </a:accent5>
      <a:accent6>
        <a:srgbClr val="001B46"/>
      </a:accent6>
      <a:hlink>
        <a:srgbClr val="4FABE3"/>
      </a:hlink>
      <a:folHlink>
        <a:srgbClr val="4FABE3"/>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XP_Internal _template_2021_011821" id="{13FAD33A-91EF-AF49-9771-49F13678411B}" vid="{364D71EC-3800-0A42-ADEC-BA69C3B8D82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617A8083BDF94E85015614CA6835A7" ma:contentTypeVersion="11" ma:contentTypeDescription="Create a new document." ma:contentTypeScope="" ma:versionID="5b989c1321a2c9c6abc7783c795f8c29">
  <xsd:schema xmlns:xsd="http://www.w3.org/2001/XMLSchema" xmlns:xs="http://www.w3.org/2001/XMLSchema" xmlns:p="http://schemas.microsoft.com/office/2006/metadata/properties" xmlns:ns2="23495ac5-28d1-42bf-9bbd-46fa9e025b56" xmlns:ns3="4bf0cc89-cebf-4d9e-af36-140403978d1a" targetNamespace="http://schemas.microsoft.com/office/2006/metadata/properties" ma:root="true" ma:fieldsID="5192613473ece2439fb8a1a83446cf9e" ns2:_="" ns3:_="">
    <xsd:import namespace="23495ac5-28d1-42bf-9bbd-46fa9e025b56"/>
    <xsd:import namespace="4bf0cc89-cebf-4d9e-af36-140403978d1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95ac5-28d1-42bf-9bbd-46fa9e025b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f0cc89-cebf-4d9e-af36-140403978d1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82570E-BCC1-4251-B707-3F46BE44CBE2}">
  <ds:schemaRefs>
    <ds:schemaRef ds:uri="http://purl.org/dc/elements/1.1/"/>
    <ds:schemaRef ds:uri="http://purl.org/dc/dcmitype/"/>
    <ds:schemaRef ds:uri="http://schemas.microsoft.com/office/infopath/2007/PartnerControls"/>
    <ds:schemaRef ds:uri="23495ac5-28d1-42bf-9bbd-46fa9e025b56"/>
    <ds:schemaRef ds:uri="http://purl.org/dc/terms/"/>
    <ds:schemaRef ds:uri="http://schemas.openxmlformats.org/package/2006/metadata/core-properties"/>
    <ds:schemaRef ds:uri="http://schemas.microsoft.com/office/2006/documentManagement/types"/>
    <ds:schemaRef ds:uri="4bf0cc89-cebf-4d9e-af36-140403978d1a"/>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5BC010E-0E24-417B-982D-9DDF59F03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495ac5-28d1-42bf-9bbd-46fa9e025b56"/>
    <ds:schemaRef ds:uri="4bf0cc89-cebf-4d9e-af36-140403978d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F93E64-F382-4B30-9316-1BF297959B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NXP_Internal_basictemplate_2021_0621</Template>
  <TotalTime>0</TotalTime>
  <Pages>0</Pages>
  <Words>1113</Words>
  <Characters>0</Characters>
  <Application>Microsoft Office PowerPoint</Application>
  <DocSecurity>0</DocSecurity>
  <PresentationFormat>Widescreen</PresentationFormat>
  <Lines>0</Lines>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Consolas</vt:lpstr>
      <vt:lpstr>Wingdings</vt:lpstr>
      <vt:lpstr>Master Content Slide</vt:lpstr>
      <vt:lpstr>Logo Slide</vt:lpstr>
      <vt:lpstr>Rfe-Driver Using RFE-FW Interrupt </vt:lpstr>
      <vt:lpstr>RFE-Driver Interrupt related APIs</vt:lpstr>
      <vt:lpstr>RFE-Driver Code Setup </vt:lpstr>
      <vt:lpstr>RFE-Driver API call without interrupts</vt:lpstr>
      <vt:lpstr>RFE-Driver API call with interrupts</vt:lpstr>
      <vt:lpstr>RFE-Driver Events without interrupts </vt:lpstr>
      <vt:lpstr>RFE-Driver Events with interrupts</vt:lpstr>
      <vt:lpstr>RFE-Driver Multi-thread context example</vt:lpstr>
      <vt:lpstr>RFE-Driver Other</vt:lpstr>
      <vt:lpstr>RFE-Driver API signature</vt:lpstr>
      <vt:lpstr>PowerPoint Presentation</vt:lpstr>
    </vt:vector>
  </TitlesOfParts>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RFE Proxy Build Flow</dc:title>
  <dc:subject/>
  <dc:creator>Pedro Ferrão</dc:creator>
  <dc:description>333696-CS_2020 PowerPoint Template</dc:description>
  <cp:lastModifiedBy>Pedro Ferrão</cp:lastModifiedBy>
  <cp:revision>135</cp:revision>
  <dcterms:created xsi:type="dcterms:W3CDTF">2022-05-04T15:03:03Z</dcterms:created>
  <dcterms:modified xsi:type="dcterms:W3CDTF">2023-06-07T18:49:45Z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0x01010067617A8083BDF94E85015614CA6835A7</vt:lpwstr>
  </property>
  <property fmtid="{D5CDD505-2E9C-101B-9397-08002B2CF9AE}" pid="3" name="Typist">
    <vt:lpwstr>0x01010067617A8083BDF94E85015614CA6835A7</vt:lpwstr>
  </property>
</Properties>
</file>