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F7A-DB98-4D08-80B5-079BBDA7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BDD1D-13FB-467E-9863-6C3CCE62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993B-6D9B-4820-ABA4-F07FE6BE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3097-D8F8-415C-91C7-B61277C3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2606-E683-486C-9AF7-11AE1E46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22CC-A555-4577-9237-31D6C896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A774B-1581-4D75-BF0D-436E6266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04F7-17B4-40AD-9C2D-C118C563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B892-D89E-4EB6-BB2E-3491840E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88AD-CED5-49D6-A1D4-ACBB267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824F8-6AC2-4DD9-9DF2-5D947E0D9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9BCD9-DB8F-4924-A6A0-40123A73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2200-0F07-45A6-BD62-85A488DC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E693-9987-43DB-A676-B123C480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0918-59E1-4AA2-AFEA-8DBA4BA9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C65-B5A9-43DF-9919-AFDB3EF2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1050-E90F-4DFE-AD2D-488F120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0D80-6B60-499F-ABCF-CBDE775D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608A-DB0C-4B36-A2AD-3D2E356D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B3E58-04E2-4851-9E62-D2D32039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BE1-AD8C-4C17-94B5-E49531F3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6B6F-BDBC-4C4E-8173-689DC8A5A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EAAD-A5D7-4C07-B119-27E638D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D6D5-E56D-4DC0-9F1D-29109709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6752-1AB3-405B-8E5F-EF1E3DAE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D5E-17F6-4BA6-910E-5F06A32F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E28A-7650-463A-BE60-303392FB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C655-D26F-40F9-8043-8E98E715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D478-857E-451A-938B-8BD5CAF7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02E8B-B2B4-422A-8929-2D513606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4F9B-8804-4DD7-BA64-18762524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29DC-D825-467F-9161-2E1B6C61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C54A-5FDC-4272-8489-7337AD5E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0BC3-0FA7-4448-82AA-DE602266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7AB60-F875-42C6-A7E3-FB1E6CC0C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B3F27-0AC9-4093-B7B8-FDAE74247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1CA0C-6056-4FD3-9508-8CD78A48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F973E-25C5-476C-9F66-16CA54B1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FBC7-7335-4903-85B8-3A1C1ECE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7C97-780C-4A57-B441-7E610348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6ED61-48DA-45EA-941C-07794204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96C52-704E-4C9E-AA44-255FFC9F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AAB8A-A4E3-41EF-8E30-F17AB3A4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7D71-6736-4F2D-A4CB-D92DF428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80E37-24DB-448D-AA1F-FFFB9879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73C8F-53D5-407B-B46E-E99D4AE9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8DDF-E2C2-486B-99C9-7EC8F87C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8426-9F3D-4CEF-9F1F-13BA6658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0463-79A3-486F-9669-7E58F675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4B772-1221-4980-83A2-B10F86B3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96E3-13C3-48E3-9FF0-DC02E609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78C0-C33B-4158-A77A-A2CDBDA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A71F-CDA9-4A09-A14F-71B796B4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3D40A-40C7-40AC-90E8-4486954FB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F4F-9680-4839-9DFA-F8C2F278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E8F48-81A3-45A1-84B5-B18B96C2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1883D-889B-4463-8399-9B624606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D7948-C996-4AB8-AB15-10DF237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37EA-680D-4FCB-85DD-88E7482A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35430-0A0F-4F13-9F58-2EB18839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4D2F-E022-4199-B6DC-AEDE1F1C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99-B027-4563-BD33-436D2D012BF7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B4ED-7F3C-4C0A-B8AE-4C97396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EE1A-8718-49D0-A19E-86A6E895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4A14-DF99-4A81-A79D-30EC5C796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9F37-C097-4AEB-8485-851041F47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Dbg_printf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D0250-A4D9-4DE1-B81B-D20D8AA7B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</a:t>
            </a:r>
            <a:r>
              <a:rPr lang="en-US" dirty="0" err="1"/>
              <a:t>printf</a:t>
            </a:r>
            <a:r>
              <a:rPr lang="en-US" dirty="0"/>
              <a:t> for M3SA and chip</a:t>
            </a:r>
          </a:p>
        </p:txBody>
      </p:sp>
    </p:spTree>
    <p:extLst>
      <p:ext uri="{BB962C8B-B14F-4D97-AF65-F5344CB8AC3E}">
        <p14:creationId xmlns:p14="http://schemas.microsoft.com/office/powerpoint/2010/main" val="22768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BF91-4469-43A8-981A-900F0C35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65DF-D29B-4848-8717-2AF04724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 “ control-string”, optional arguments</a:t>
            </a:r>
            <a:r>
              <a:rPr lang="en-US"/>
              <a:t>… )</a:t>
            </a:r>
            <a:endParaRPr lang="en-US" dirty="0"/>
          </a:p>
          <a:p>
            <a:r>
              <a:rPr lang="en-US" dirty="0"/>
              <a:t>Prints control string on standard output. </a:t>
            </a:r>
          </a:p>
          <a:p>
            <a:r>
              <a:rPr lang="en-US" dirty="0"/>
              <a:t>Placeholders indicate where one of the argument should be inserted and how it is formatted.</a:t>
            </a:r>
          </a:p>
          <a:p>
            <a:r>
              <a:rPr lang="en-US" dirty="0"/>
              <a:t>%d is a placeholder containing a format specifier.</a:t>
            </a:r>
          </a:p>
          <a:p>
            <a:r>
              <a:rPr lang="en-US" dirty="0"/>
              <a:t>Format placeholder full syntax:</a:t>
            </a:r>
          </a:p>
          <a:p>
            <a:pPr lvl="1"/>
            <a:r>
              <a:rPr lang="en-US" dirty="0"/>
              <a:t>      %[parameter][flags][width][.precision][length]type</a:t>
            </a:r>
          </a:p>
          <a:p>
            <a:r>
              <a:rPr lang="en-US" dirty="0"/>
              <a:t>Arguments are promoted according to variadic call rules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CAF0-384A-4D08-B49A-B34067D2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DBG_PRINTF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87C68-DA30-4017-ACE5-4ED62DED4D0A}"/>
              </a:ext>
            </a:extLst>
          </p:cNvPr>
          <p:cNvSpPr txBox="1"/>
          <p:nvPr/>
        </p:nvSpPr>
        <p:spPr>
          <a:xfrm>
            <a:off x="1892421" y="3293616"/>
            <a:ext cx="68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C9B4FE-9788-4682-9243-23BD0E55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DBG_PRINTF_MASKED( </a:t>
            </a:r>
            <a:br>
              <a:rPr lang="en-US" dirty="0"/>
            </a:br>
            <a:r>
              <a:rPr lang="en-US" dirty="0"/>
              <a:t>   RFE_ERROR_FUNCTION_PAR,    /* </a:t>
            </a:r>
            <a:r>
              <a:rPr lang="en-US" dirty="0" err="1"/>
              <a:t>Fusa</a:t>
            </a:r>
            <a:r>
              <a:rPr lang="en-US" dirty="0"/>
              <a:t> */</a:t>
            </a:r>
            <a:br>
              <a:rPr lang="en-US" dirty="0"/>
            </a:br>
            <a:r>
              <a:rPr lang="en-US" dirty="0"/>
              <a:t>   PRINT_MASK,                                /* selection Mask */  </a:t>
            </a:r>
            <a:br>
              <a:rPr lang="en-US" dirty="0"/>
            </a:br>
            <a:r>
              <a:rPr lang="en-US" dirty="0"/>
              <a:t>     …					      /* control string and parameters */</a:t>
            </a:r>
            <a:br>
              <a:rPr lang="en-US" dirty="0"/>
            </a:br>
            <a:r>
              <a:rPr lang="en-US" dirty="0"/>
              <a:t>  );</a:t>
            </a:r>
          </a:p>
          <a:p>
            <a:r>
              <a:rPr lang="en-US" dirty="0"/>
              <a:t>‘Prints’ the control string by calling a character-callback function for each output characters</a:t>
            </a:r>
          </a:p>
          <a:p>
            <a:r>
              <a:rPr lang="en-US" dirty="0"/>
              <a:t>DBG_PRINTF_INIT selects </a:t>
            </a:r>
          </a:p>
          <a:p>
            <a:pPr lvl="1"/>
            <a:r>
              <a:rPr lang="en-US" dirty="0" err="1"/>
              <a:t>sim_putchar</a:t>
            </a:r>
            <a:r>
              <a:rPr lang="en-US" dirty="0"/>
              <a:t> for M3SA </a:t>
            </a:r>
          </a:p>
          <a:p>
            <a:pPr lvl="1"/>
            <a:r>
              <a:rPr lang="en-US" dirty="0" err="1"/>
              <a:t>rfeHwLpUart_xmit</a:t>
            </a:r>
            <a:r>
              <a:rPr lang="en-US" dirty="0"/>
              <a:t> for the chip</a:t>
            </a:r>
          </a:p>
        </p:txBody>
      </p:sp>
    </p:spTree>
    <p:extLst>
      <p:ext uri="{BB962C8B-B14F-4D97-AF65-F5344CB8AC3E}">
        <p14:creationId xmlns:p14="http://schemas.microsoft.com/office/powerpoint/2010/main" val="315272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487E-930D-41D2-8D93-51058189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</a:t>
            </a:r>
            <a:r>
              <a:rPr lang="en-US" dirty="0" err="1"/>
              <a:t>sim_printf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5670-D133-4C77-9C5E-1C604C21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/>
              <a:t>sim_printf</a:t>
            </a:r>
            <a:r>
              <a:rPr lang="en-US" sz="3600" dirty="0"/>
              <a:t>( format [, arguments … ] )</a:t>
            </a:r>
            <a:br>
              <a:rPr lang="en-US" dirty="0"/>
            </a:br>
            <a:r>
              <a:rPr lang="en-US" dirty="0"/>
              <a:t>  Prints text on standard when running M3SA simulator</a:t>
            </a:r>
            <a:br>
              <a:rPr lang="en-US" dirty="0"/>
            </a:br>
            <a:r>
              <a:rPr lang="en-US" dirty="0"/>
              <a:t>  Has a limited format syntax</a:t>
            </a:r>
            <a:br>
              <a:rPr lang="en-US" dirty="0"/>
            </a:br>
            <a:r>
              <a:rPr lang="en-US" dirty="0"/>
              <a:t>Can be replaced by </a:t>
            </a:r>
            <a:br>
              <a:rPr lang="en-US" dirty="0"/>
            </a:br>
            <a:r>
              <a:rPr lang="en-US" dirty="0"/>
              <a:t> DBG_PRINTF_MASKED( </a:t>
            </a:r>
            <a:br>
              <a:rPr lang="en-US" dirty="0"/>
            </a:br>
            <a:r>
              <a:rPr lang="en-US" dirty="0"/>
              <a:t>       ERROR_FUNCTION_ARGUMENT,   /* </a:t>
            </a:r>
            <a:r>
              <a:rPr lang="en-US" dirty="0" err="1"/>
              <a:t>Fusa</a:t>
            </a:r>
            <a:r>
              <a:rPr lang="en-US" dirty="0"/>
              <a:t> */</a:t>
            </a:r>
            <a:br>
              <a:rPr lang="en-US" dirty="0"/>
            </a:br>
            <a:r>
              <a:rPr lang="en-US" dirty="0"/>
              <a:t>       0xFFFFFFFFul,                                   /* print ALWAYS */</a:t>
            </a:r>
            <a:br>
              <a:rPr lang="en-US" dirty="0"/>
            </a:br>
            <a:r>
              <a:rPr lang="en-US" dirty="0"/>
              <a:t>       </a:t>
            </a:r>
            <a:r>
              <a:rPr lang="en-US" sz="2800" dirty="0"/>
              <a:t>format,</a:t>
            </a:r>
            <a:br>
              <a:rPr lang="en-US" sz="2800" dirty="0"/>
            </a:br>
            <a:r>
              <a:rPr lang="en-US" sz="2800" dirty="0"/>
              <a:t>        [, arguments … ] </a:t>
            </a:r>
            <a:br>
              <a:rPr lang="en-US" sz="2800" dirty="0"/>
            </a:br>
            <a:r>
              <a:rPr lang="en-US" sz="2800" dirty="0"/>
              <a:t>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CFF6-140D-4C32-931D-B0677F4E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Floats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0D70-B725-4E2C-81F3-BD4AA3C3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functions are obliged (c-language) to convert float argument values into doubles</a:t>
            </a:r>
            <a:br>
              <a:rPr lang="en-US" dirty="0"/>
            </a:br>
            <a:r>
              <a:rPr lang="en-US" dirty="0"/>
              <a:t>This resulted in some M7 crashes as it only supports doubles. </a:t>
            </a:r>
            <a:br>
              <a:rPr lang="en-US" dirty="0"/>
            </a:br>
            <a:r>
              <a:rPr lang="en-US" dirty="0"/>
              <a:t>Float arguments are passed as an uint32_t value, the function </a:t>
            </a:r>
            <a:br>
              <a:rPr lang="en-US" dirty="0"/>
            </a:br>
            <a:r>
              <a:rPr lang="en-US" dirty="0"/>
              <a:t> dbgPrintf_floatAsUint32( float-value) does a byte-wise copy of the float into a uint32_t</a:t>
            </a:r>
            <a:br>
              <a:rPr lang="en-US" dirty="0"/>
            </a:br>
            <a:r>
              <a:rPr lang="en-US" dirty="0"/>
              <a:t>The %e argument expects such a </a:t>
            </a:r>
            <a:r>
              <a:rPr lang="en-US" dirty="0" err="1"/>
              <a:t>coverted</a:t>
            </a:r>
            <a:r>
              <a:rPr lang="en-US" dirty="0"/>
              <a:t> float value</a:t>
            </a:r>
          </a:p>
        </p:txBody>
      </p:sp>
    </p:spTree>
    <p:extLst>
      <p:ext uri="{BB962C8B-B14F-4D97-AF65-F5344CB8AC3E}">
        <p14:creationId xmlns:p14="http://schemas.microsoft.com/office/powerpoint/2010/main" val="1236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6198-A53D-4110-A99B-0F3B75C7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4BCB-3D04-469E-BD4B-225FBCD2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*            %% -&gt; % </a:t>
            </a:r>
          </a:p>
          <a:p>
            <a:pPr marL="0" indent="0">
              <a:buNone/>
            </a:pPr>
            <a:r>
              <a:rPr lang="en-US" dirty="0"/>
              <a:t> *            %c -&gt; Char, assumes integer value</a:t>
            </a:r>
          </a:p>
          <a:p>
            <a:pPr marL="0" indent="0">
              <a:buNone/>
            </a:pPr>
            <a:r>
              <a:rPr lang="en-US" dirty="0"/>
              <a:t> *            %s -&gt; Zero terminated c-string, assumes char pointer </a:t>
            </a:r>
          </a:p>
          <a:p>
            <a:pPr marL="0" indent="0">
              <a:buNone/>
            </a:pPr>
            <a:r>
              <a:rPr lang="en-US" dirty="0"/>
              <a:t> *            %d -&gt; decimal: signed integer. Optional '-' . At least one digit is shown</a:t>
            </a:r>
          </a:p>
          <a:p>
            <a:pPr marL="0" indent="0">
              <a:buNone/>
            </a:pPr>
            <a:r>
              <a:rPr lang="en-US" dirty="0"/>
              <a:t> *            %u -&gt; decimal: unsigned integer at least one digit is shown</a:t>
            </a:r>
          </a:p>
          <a:p>
            <a:pPr marL="0" indent="0">
              <a:buNone/>
            </a:pPr>
            <a:r>
              <a:rPr lang="en-US" dirty="0"/>
              <a:t> *            %x or %X -&gt; hexadecimal: unsigned integer using only 0..9, A .. F  (no lower case, even not for %x)</a:t>
            </a:r>
          </a:p>
          <a:p>
            <a:pPr marL="0" indent="0">
              <a:buNone/>
            </a:pPr>
            <a:r>
              <a:rPr lang="en-US" dirty="0"/>
              <a:t> *            %p -&gt; Print a pointer value, MUST BE CALLED WITH   ( (void *) POINTER_VALUE )</a:t>
            </a:r>
          </a:p>
          <a:p>
            <a:pPr marL="0" indent="0">
              <a:buNone/>
            </a:pPr>
            <a:r>
              <a:rPr lang="en-US" dirty="0"/>
              <a:t> *            %e -&gt; Print a float value, MUST BE CALLED WITH    dbgPrintf_floatToUint32( const float )</a:t>
            </a:r>
          </a:p>
          <a:p>
            <a:pPr marL="0" indent="0">
              <a:buNone/>
            </a:pPr>
            <a:r>
              <a:rPr lang="en-US" dirty="0"/>
              <a:t> *                     prints as exponential value {Optional '-'} </a:t>
            </a:r>
            <a:r>
              <a:rPr lang="en-US" dirty="0" err="1"/>
              <a:t>d.dddddE</a:t>
            </a:r>
            <a:r>
              <a:rPr lang="en-US" dirty="0"/>
              <a:t>{Optional '-'}dd :    </a:t>
            </a:r>
          </a:p>
          <a:p>
            <a:pPr marL="0" indent="0">
              <a:buNone/>
            </a:pPr>
            <a:r>
              <a:rPr lang="en-US" dirty="0"/>
              <a:t> *            %td...d -&gt; when not passed, add spaces until position </a:t>
            </a:r>
            <a:r>
              <a:rPr lang="en-US" dirty="0" err="1"/>
              <a:t>d..d</a:t>
            </a:r>
            <a:r>
              <a:rPr lang="en-US" dirty="0"/>
              <a:t> reached. (  %</a:t>
            </a:r>
            <a:r>
              <a:rPr lang="en-US" dirty="0" err="1"/>
              <a:t>t'nd</a:t>
            </a:r>
            <a:r>
              <a:rPr lang="en-US" dirty="0"/>
              <a:t>' === %t0 )</a:t>
            </a:r>
          </a:p>
          <a:p>
            <a:pPr marL="0" indent="0">
              <a:buNone/>
            </a:pPr>
            <a:r>
              <a:rPr lang="en-US" dirty="0"/>
              <a:t> *                        format:  %</a:t>
            </a:r>
            <a:r>
              <a:rPr lang="en-US" dirty="0" err="1"/>
              <a:t>t'nd</a:t>
            </a:r>
            <a:r>
              <a:rPr lang="en-US" dirty="0"/>
              <a:t>' %</a:t>
            </a:r>
            <a:r>
              <a:rPr lang="en-US" dirty="0" err="1"/>
              <a:t>td'nd</a:t>
            </a:r>
            <a:r>
              <a:rPr lang="en-US" dirty="0"/>
              <a:t>'  %</a:t>
            </a:r>
            <a:r>
              <a:rPr lang="en-US" dirty="0" err="1"/>
              <a:t>tdd'nd</a:t>
            </a:r>
            <a:r>
              <a:rPr lang="en-US" dirty="0"/>
              <a:t>'  %</a:t>
            </a:r>
            <a:r>
              <a:rPr lang="en-US" dirty="0" err="1"/>
              <a:t>tdd'nd</a:t>
            </a:r>
            <a:r>
              <a:rPr lang="en-US" dirty="0"/>
              <a:t>'  with   d = '0'..'9'  </a:t>
            </a:r>
            <a:r>
              <a:rPr lang="en-US" dirty="0" err="1"/>
              <a:t>nd</a:t>
            </a:r>
            <a:r>
              <a:rPr lang="en-US" dirty="0"/>
              <a:t> = NOT '0'...'9' </a:t>
            </a:r>
          </a:p>
          <a:p>
            <a:pPr marL="0" indent="0">
              <a:buNone/>
            </a:pPr>
            <a:r>
              <a:rPr lang="en-US" dirty="0"/>
              <a:t> *                       Position is reset when a '\r' or '\n' has been output.</a:t>
            </a:r>
          </a:p>
          <a:p>
            <a:pPr marL="0" indent="0">
              <a:buNone/>
            </a:pPr>
            <a:r>
              <a:rPr lang="en-US" dirty="0"/>
              <a:t> *          </a:t>
            </a:r>
          </a:p>
          <a:p>
            <a:pPr marL="0" indent="0">
              <a:buNone/>
            </a:pPr>
            <a:r>
              <a:rPr lang="en-US" dirty="0"/>
              <a:t> *              Please note: Instead of  %d , %u , %x and %p the minimal width and padding maybe changed by using</a:t>
            </a:r>
          </a:p>
          <a:p>
            <a:pPr marL="0" indent="0">
              <a:buNone/>
            </a:pPr>
            <a:r>
              <a:rPr lang="en-US" dirty="0"/>
              <a:t> *                                  %</a:t>
            </a:r>
            <a:r>
              <a:rPr lang="en-US" dirty="0" err="1"/>
              <a:t>w..wd</a:t>
            </a:r>
            <a:r>
              <a:rPr lang="en-US" dirty="0"/>
              <a:t>, %w..</a:t>
            </a:r>
            <a:r>
              <a:rPr lang="en-US" dirty="0" err="1"/>
              <a:t>wu</a:t>
            </a:r>
            <a:r>
              <a:rPr lang="en-US" dirty="0"/>
              <a:t>, %w..</a:t>
            </a:r>
            <a:r>
              <a:rPr lang="en-US" dirty="0" err="1"/>
              <a:t>wx</a:t>
            </a:r>
            <a:r>
              <a:rPr lang="en-US" dirty="0"/>
              <a:t> or %</a:t>
            </a:r>
            <a:r>
              <a:rPr lang="en-US" dirty="0" err="1"/>
              <a:t>w..wp</a:t>
            </a:r>
            <a:r>
              <a:rPr lang="en-US" dirty="0"/>
              <a:t>  with w = '0' .. '9' </a:t>
            </a:r>
          </a:p>
          <a:p>
            <a:pPr marL="0" indent="0">
              <a:buNone/>
            </a:pPr>
            <a:r>
              <a:rPr lang="en-US" dirty="0"/>
              <a:t> *                                   and the value of </a:t>
            </a:r>
            <a:r>
              <a:rPr lang="en-US" dirty="0" err="1"/>
              <a:t>w..w</a:t>
            </a:r>
            <a:r>
              <a:rPr lang="en-US" dirty="0"/>
              <a:t> must NOT exceed 255</a:t>
            </a:r>
          </a:p>
          <a:p>
            <a:pPr marL="0" indent="0">
              <a:buNone/>
            </a:pPr>
            <a:r>
              <a:rPr lang="en-US" dirty="0"/>
              <a:t> *                         When the first w='0' padding is '0' else padding is ‘  '       </a:t>
            </a:r>
          </a:p>
          <a:p>
            <a:pPr marL="0" indent="0">
              <a:buNone/>
            </a:pPr>
            <a:r>
              <a:rPr lang="en-US" dirty="0"/>
              <a:t> *                         For %w...wd, we always print either an '-' or an '+'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Dbg_printf</vt:lpstr>
      <vt:lpstr>PRINTF</vt:lpstr>
      <vt:lpstr>DBG_PRINTF</vt:lpstr>
      <vt:lpstr>Replacing sim_printf</vt:lpstr>
      <vt:lpstr> Floats </vt:lpstr>
      <vt:lpstr>Format characters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Dbg_printf</dc:title>
  <dc:creator>Wim Kruimer</dc:creator>
  <cp:lastModifiedBy>Wim Kruimer</cp:lastModifiedBy>
  <cp:revision>8</cp:revision>
  <dcterms:created xsi:type="dcterms:W3CDTF">2021-11-04T13:59:34Z</dcterms:created>
  <dcterms:modified xsi:type="dcterms:W3CDTF">2021-11-12T12:52:23Z</dcterms:modified>
</cp:coreProperties>
</file>