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4"/>
    <p:sldMasterId id="2147483657" r:id="rId5"/>
  </p:sldMasterIdLst>
  <p:notesMasterIdLst>
    <p:notesMasterId r:id="rId13"/>
  </p:notesMasterIdLst>
  <p:handoutMasterIdLst>
    <p:handoutMasterId r:id="rId14"/>
  </p:handoutMasterIdLst>
  <p:sldIdLst>
    <p:sldId id="1245026682" r:id="rId6"/>
    <p:sldId id="1245026704" r:id="rId7"/>
    <p:sldId id="1245026713" r:id="rId8"/>
    <p:sldId id="1245026717" r:id="rId9"/>
    <p:sldId id="1245026718" r:id="rId10"/>
    <p:sldId id="1245026716" r:id="rId11"/>
    <p:sldId id="305" r:id="rId12"/>
  </p:sldIdLst>
  <p:sldSz cx="12192000" cy="6858000"/>
  <p:notesSz cx="7315200" cy="96012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96DC"/>
    <a:srgbClr val="060606"/>
    <a:srgbClr val="98B81E"/>
    <a:srgbClr val="FF9B09"/>
    <a:srgbClr val="FFFFFF"/>
    <a:srgbClr val="50ABE3"/>
    <a:srgbClr val="1B48AA"/>
    <a:srgbClr val="58595B"/>
    <a:srgbClr val="2290D4"/>
    <a:srgbClr val="4FA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7" autoAdjust="0"/>
    <p:restoredTop sz="91756" autoAdjust="0"/>
  </p:normalViewPr>
  <p:slideViewPr>
    <p:cSldViewPr snapToGrid="0">
      <p:cViewPr varScale="1">
        <p:scale>
          <a:sx n="66" d="100"/>
          <a:sy n="66" d="100"/>
        </p:scale>
        <p:origin x="984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2586" y="51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ng Li" userId="29746762-4756-4099-b778-606764d40cae" providerId="ADAL" clId="{2150EAB1-2523-422E-A202-50B884506100}"/>
    <pc:docChg chg="undo custSel addSld delSld modSld sldOrd">
      <pc:chgData name="Hong Li" userId="29746762-4756-4099-b778-606764d40cae" providerId="ADAL" clId="{2150EAB1-2523-422E-A202-50B884506100}" dt="2021-07-08T13:06:35.977" v="3598"/>
      <pc:docMkLst>
        <pc:docMk/>
      </pc:docMkLst>
      <pc:sldChg chg="modSp mod">
        <pc:chgData name="Hong Li" userId="29746762-4756-4099-b778-606764d40cae" providerId="ADAL" clId="{2150EAB1-2523-422E-A202-50B884506100}" dt="2021-07-08T11:37:27.993" v="3448" actId="404"/>
        <pc:sldMkLst>
          <pc:docMk/>
          <pc:sldMk cId="1702103871" sldId="1245026682"/>
        </pc:sldMkLst>
        <pc:spChg chg="mod">
          <ac:chgData name="Hong Li" userId="29746762-4756-4099-b778-606764d40cae" providerId="ADAL" clId="{2150EAB1-2523-422E-A202-50B884506100}" dt="2021-07-08T11:37:27.993" v="3448" actId="404"/>
          <ac:spMkLst>
            <pc:docMk/>
            <pc:sldMk cId="1702103871" sldId="1245026682"/>
            <ac:spMk id="4" creationId="{045CFA44-FE3D-4A6F-8DC6-089A45FC7CF5}"/>
          </ac:spMkLst>
        </pc:spChg>
        <pc:spChg chg="mod">
          <ac:chgData name="Hong Li" userId="29746762-4756-4099-b778-606764d40cae" providerId="ADAL" clId="{2150EAB1-2523-422E-A202-50B884506100}" dt="2021-06-17T08:42:53.798" v="110" actId="1076"/>
          <ac:spMkLst>
            <pc:docMk/>
            <pc:sldMk cId="1702103871" sldId="1245026682"/>
            <ac:spMk id="5" creationId="{C3A3C845-9434-42E2-AC3F-C76CDC560595}"/>
          </ac:spMkLst>
        </pc:spChg>
        <pc:spChg chg="mod">
          <ac:chgData name="Hong Li" userId="29746762-4756-4099-b778-606764d40cae" providerId="ADAL" clId="{2150EAB1-2523-422E-A202-50B884506100}" dt="2021-06-17T08:40:40.990" v="36" actId="20577"/>
          <ac:spMkLst>
            <pc:docMk/>
            <pc:sldMk cId="1702103871" sldId="1245026682"/>
            <ac:spMk id="6" creationId="{B9721A8A-B862-42E4-B571-32F87FD3F787}"/>
          </ac:spMkLst>
        </pc:spChg>
      </pc:sldChg>
      <pc:sldChg chg="del">
        <pc:chgData name="Hong Li" userId="29746762-4756-4099-b778-606764d40cae" providerId="ADAL" clId="{2150EAB1-2523-422E-A202-50B884506100}" dt="2021-06-17T10:26:06.009" v="3170" actId="47"/>
        <pc:sldMkLst>
          <pc:docMk/>
          <pc:sldMk cId="2393977719" sldId="1245026683"/>
        </pc:sldMkLst>
      </pc:sldChg>
      <pc:sldChg chg="del">
        <pc:chgData name="Hong Li" userId="29746762-4756-4099-b778-606764d40cae" providerId="ADAL" clId="{2150EAB1-2523-422E-A202-50B884506100}" dt="2021-06-17T10:24:56.934" v="3169" actId="47"/>
        <pc:sldMkLst>
          <pc:docMk/>
          <pc:sldMk cId="3655316958" sldId="1245026684"/>
        </pc:sldMkLst>
      </pc:sldChg>
      <pc:sldChg chg="add del">
        <pc:chgData name="Hong Li" userId="29746762-4756-4099-b778-606764d40cae" providerId="ADAL" clId="{2150EAB1-2523-422E-A202-50B884506100}" dt="2021-06-17T10:24:28.502" v="3167"/>
        <pc:sldMkLst>
          <pc:docMk/>
          <pc:sldMk cId="301590689" sldId="1245026685"/>
        </pc:sldMkLst>
      </pc:sldChg>
      <pc:sldChg chg="del">
        <pc:chgData name="Hong Li" userId="29746762-4756-4099-b778-606764d40cae" providerId="ADAL" clId="{2150EAB1-2523-422E-A202-50B884506100}" dt="2021-06-17T10:26:06.009" v="3170" actId="47"/>
        <pc:sldMkLst>
          <pc:docMk/>
          <pc:sldMk cId="4009702593" sldId="1245026686"/>
        </pc:sldMkLst>
      </pc:sldChg>
      <pc:sldChg chg="del">
        <pc:chgData name="Hong Li" userId="29746762-4756-4099-b778-606764d40cae" providerId="ADAL" clId="{2150EAB1-2523-422E-A202-50B884506100}" dt="2021-06-17T10:26:06.009" v="3170" actId="47"/>
        <pc:sldMkLst>
          <pc:docMk/>
          <pc:sldMk cId="508197215" sldId="1245026691"/>
        </pc:sldMkLst>
      </pc:sldChg>
      <pc:sldChg chg="del">
        <pc:chgData name="Hong Li" userId="29746762-4756-4099-b778-606764d40cae" providerId="ADAL" clId="{2150EAB1-2523-422E-A202-50B884506100}" dt="2021-06-17T10:26:06.009" v="3170" actId="47"/>
        <pc:sldMkLst>
          <pc:docMk/>
          <pc:sldMk cId="3650342661" sldId="1245026692"/>
        </pc:sldMkLst>
      </pc:sldChg>
      <pc:sldChg chg="del">
        <pc:chgData name="Hong Li" userId="29746762-4756-4099-b778-606764d40cae" providerId="ADAL" clId="{2150EAB1-2523-422E-A202-50B884506100}" dt="2021-06-17T10:26:06.009" v="3170" actId="47"/>
        <pc:sldMkLst>
          <pc:docMk/>
          <pc:sldMk cId="2180315017" sldId="1245026693"/>
        </pc:sldMkLst>
      </pc:sldChg>
      <pc:sldChg chg="del">
        <pc:chgData name="Hong Li" userId="29746762-4756-4099-b778-606764d40cae" providerId="ADAL" clId="{2150EAB1-2523-422E-A202-50B884506100}" dt="2021-06-17T10:26:06.009" v="3170" actId="47"/>
        <pc:sldMkLst>
          <pc:docMk/>
          <pc:sldMk cId="715654859" sldId="1245026694"/>
        </pc:sldMkLst>
      </pc:sldChg>
      <pc:sldChg chg="del">
        <pc:chgData name="Hong Li" userId="29746762-4756-4099-b778-606764d40cae" providerId="ADAL" clId="{2150EAB1-2523-422E-A202-50B884506100}" dt="2021-06-17T10:26:06.009" v="3170" actId="47"/>
        <pc:sldMkLst>
          <pc:docMk/>
          <pc:sldMk cId="2324903808" sldId="1245026695"/>
        </pc:sldMkLst>
      </pc:sldChg>
      <pc:sldChg chg="del">
        <pc:chgData name="Hong Li" userId="29746762-4756-4099-b778-606764d40cae" providerId="ADAL" clId="{2150EAB1-2523-422E-A202-50B884506100}" dt="2021-06-17T10:26:06.009" v="3170" actId="47"/>
        <pc:sldMkLst>
          <pc:docMk/>
          <pc:sldMk cId="3527606234" sldId="1245026696"/>
        </pc:sldMkLst>
      </pc:sldChg>
      <pc:sldChg chg="del">
        <pc:chgData name="Hong Li" userId="29746762-4756-4099-b778-606764d40cae" providerId="ADAL" clId="{2150EAB1-2523-422E-A202-50B884506100}" dt="2021-06-17T10:26:06.009" v="3170" actId="47"/>
        <pc:sldMkLst>
          <pc:docMk/>
          <pc:sldMk cId="1156786149" sldId="1245026697"/>
        </pc:sldMkLst>
      </pc:sldChg>
      <pc:sldChg chg="del">
        <pc:chgData name="Hong Li" userId="29746762-4756-4099-b778-606764d40cae" providerId="ADAL" clId="{2150EAB1-2523-422E-A202-50B884506100}" dt="2021-06-17T10:26:06.009" v="3170" actId="47"/>
        <pc:sldMkLst>
          <pc:docMk/>
          <pc:sldMk cId="3555838311" sldId="1245026698"/>
        </pc:sldMkLst>
      </pc:sldChg>
      <pc:sldChg chg="add del">
        <pc:chgData name="Hong Li" userId="29746762-4756-4099-b778-606764d40cae" providerId="ADAL" clId="{2150EAB1-2523-422E-A202-50B884506100}" dt="2021-06-17T10:24:28.502" v="3167"/>
        <pc:sldMkLst>
          <pc:docMk/>
          <pc:sldMk cId="4168667706" sldId="1245026699"/>
        </pc:sldMkLst>
      </pc:sldChg>
      <pc:sldChg chg="del">
        <pc:chgData name="Hong Li" userId="29746762-4756-4099-b778-606764d40cae" providerId="ADAL" clId="{2150EAB1-2523-422E-A202-50B884506100}" dt="2021-06-17T08:57:13.281" v="385" actId="47"/>
        <pc:sldMkLst>
          <pc:docMk/>
          <pc:sldMk cId="3833824293" sldId="1245026700"/>
        </pc:sldMkLst>
      </pc:sldChg>
      <pc:sldChg chg="del">
        <pc:chgData name="Hong Li" userId="29746762-4756-4099-b778-606764d40cae" providerId="ADAL" clId="{2150EAB1-2523-422E-A202-50B884506100}" dt="2021-06-17T10:26:06.009" v="3170" actId="47"/>
        <pc:sldMkLst>
          <pc:docMk/>
          <pc:sldMk cId="452126289" sldId="1245026701"/>
        </pc:sldMkLst>
      </pc:sldChg>
      <pc:sldChg chg="del">
        <pc:chgData name="Hong Li" userId="29746762-4756-4099-b778-606764d40cae" providerId="ADAL" clId="{2150EAB1-2523-422E-A202-50B884506100}" dt="2021-06-17T10:26:06.009" v="3170" actId="47"/>
        <pc:sldMkLst>
          <pc:docMk/>
          <pc:sldMk cId="3676990376" sldId="1245026702"/>
        </pc:sldMkLst>
      </pc:sldChg>
      <pc:sldChg chg="del">
        <pc:chgData name="Hong Li" userId="29746762-4756-4099-b778-606764d40cae" providerId="ADAL" clId="{2150EAB1-2523-422E-A202-50B884506100}" dt="2021-06-17T10:26:06.009" v="3170" actId="47"/>
        <pc:sldMkLst>
          <pc:docMk/>
          <pc:sldMk cId="415808463" sldId="1245026703"/>
        </pc:sldMkLst>
      </pc:sldChg>
      <pc:sldChg chg="modSp mod">
        <pc:chgData name="Hong Li" userId="29746762-4756-4099-b778-606764d40cae" providerId="ADAL" clId="{2150EAB1-2523-422E-A202-50B884506100}" dt="2021-07-08T10:34:29.374" v="3433" actId="113"/>
        <pc:sldMkLst>
          <pc:docMk/>
          <pc:sldMk cId="4195099748" sldId="1245026704"/>
        </pc:sldMkLst>
        <pc:spChg chg="mod">
          <ac:chgData name="Hong Li" userId="29746762-4756-4099-b778-606764d40cae" providerId="ADAL" clId="{2150EAB1-2523-422E-A202-50B884506100}" dt="2021-06-17T10:32:15.702" v="3178" actId="20577"/>
          <ac:spMkLst>
            <pc:docMk/>
            <pc:sldMk cId="4195099748" sldId="1245026704"/>
            <ac:spMk id="4" creationId="{D47A511B-DA4F-46AF-B845-30C801F099A5}"/>
          </ac:spMkLst>
        </pc:spChg>
        <pc:spChg chg="mod">
          <ac:chgData name="Hong Li" userId="29746762-4756-4099-b778-606764d40cae" providerId="ADAL" clId="{2150EAB1-2523-422E-A202-50B884506100}" dt="2021-07-08T10:34:29.374" v="3433" actId="113"/>
          <ac:spMkLst>
            <pc:docMk/>
            <pc:sldMk cId="4195099748" sldId="1245026704"/>
            <ac:spMk id="5" creationId="{04952941-DFFB-4033-B844-CE4734408021}"/>
          </ac:spMkLst>
        </pc:spChg>
      </pc:sldChg>
      <pc:sldChg chg="del">
        <pc:chgData name="Hong Li" userId="29746762-4756-4099-b778-606764d40cae" providerId="ADAL" clId="{2150EAB1-2523-422E-A202-50B884506100}" dt="2021-06-17T10:24:54.553" v="3168" actId="47"/>
        <pc:sldMkLst>
          <pc:docMk/>
          <pc:sldMk cId="3881797733" sldId="1245026705"/>
        </pc:sldMkLst>
      </pc:sldChg>
      <pc:sldChg chg="add del">
        <pc:chgData name="Hong Li" userId="29746762-4756-4099-b778-606764d40cae" providerId="ADAL" clId="{2150EAB1-2523-422E-A202-50B884506100}" dt="2021-06-17T10:24:28.502" v="3167"/>
        <pc:sldMkLst>
          <pc:docMk/>
          <pc:sldMk cId="2958674756" sldId="1245026712"/>
        </pc:sldMkLst>
      </pc:sldChg>
      <pc:sldChg chg="addSp delSp modSp mod ord">
        <pc:chgData name="Hong Li" userId="29746762-4756-4099-b778-606764d40cae" providerId="ADAL" clId="{2150EAB1-2523-422E-A202-50B884506100}" dt="2021-07-08T12:38:43.192" v="3473" actId="1076"/>
        <pc:sldMkLst>
          <pc:docMk/>
          <pc:sldMk cId="1399127351" sldId="1245026713"/>
        </pc:sldMkLst>
        <pc:spChg chg="add del mod">
          <ac:chgData name="Hong Li" userId="29746762-4756-4099-b778-606764d40cae" providerId="ADAL" clId="{2150EAB1-2523-422E-A202-50B884506100}" dt="2021-06-17T09:39:06.463" v="1395" actId="21"/>
          <ac:spMkLst>
            <pc:docMk/>
            <pc:sldMk cId="1399127351" sldId="1245026713"/>
            <ac:spMk id="3" creationId="{36903E7A-78BE-4A04-87BB-DD4EDD084801}"/>
          </ac:spMkLst>
        </pc:spChg>
        <pc:spChg chg="mod">
          <ac:chgData name="Hong Li" userId="29746762-4756-4099-b778-606764d40cae" providerId="ADAL" clId="{2150EAB1-2523-422E-A202-50B884506100}" dt="2021-06-17T09:59:32.199" v="2317" actId="6549"/>
          <ac:spMkLst>
            <pc:docMk/>
            <pc:sldMk cId="1399127351" sldId="1245026713"/>
            <ac:spMk id="4" creationId="{D47A511B-DA4F-46AF-B845-30C801F099A5}"/>
          </ac:spMkLst>
        </pc:spChg>
        <pc:spChg chg="mod">
          <ac:chgData name="Hong Li" userId="29746762-4756-4099-b778-606764d40cae" providerId="ADAL" clId="{2150EAB1-2523-422E-A202-50B884506100}" dt="2021-07-08T12:38:43.192" v="3473" actId="1076"/>
          <ac:spMkLst>
            <pc:docMk/>
            <pc:sldMk cId="1399127351" sldId="1245026713"/>
            <ac:spMk id="5" creationId="{04952941-DFFB-4033-B844-CE4734408021}"/>
          </ac:spMkLst>
        </pc:spChg>
        <pc:spChg chg="mod">
          <ac:chgData name="Hong Li" userId="29746762-4756-4099-b778-606764d40cae" providerId="ADAL" clId="{2150EAB1-2523-422E-A202-50B884506100}" dt="2021-06-17T09:09:53.351" v="511" actId="164"/>
          <ac:spMkLst>
            <pc:docMk/>
            <pc:sldMk cId="1399127351" sldId="1245026713"/>
            <ac:spMk id="6" creationId="{242C7826-B152-4249-8345-877D349FA773}"/>
          </ac:spMkLst>
        </pc:spChg>
        <pc:grpChg chg="add mod">
          <ac:chgData name="Hong Li" userId="29746762-4756-4099-b778-606764d40cae" providerId="ADAL" clId="{2150EAB1-2523-422E-A202-50B884506100}" dt="2021-06-17T09:10:03.480" v="513" actId="14100"/>
          <ac:grpSpMkLst>
            <pc:docMk/>
            <pc:sldMk cId="1399127351" sldId="1245026713"/>
            <ac:grpSpMk id="7" creationId="{5AF7D218-741E-4B2A-81FE-35D17DB1C32C}"/>
          </ac:grpSpMkLst>
        </pc:grpChg>
        <pc:picChg chg="mod">
          <ac:chgData name="Hong Li" userId="29746762-4756-4099-b778-606764d40cae" providerId="ADAL" clId="{2150EAB1-2523-422E-A202-50B884506100}" dt="2021-06-17T09:09:53.351" v="511" actId="164"/>
          <ac:picMkLst>
            <pc:docMk/>
            <pc:sldMk cId="1399127351" sldId="1245026713"/>
            <ac:picMk id="2" creationId="{CAF9BFB6-9904-48B2-8E88-54AD1F7AC8E2}"/>
          </ac:picMkLst>
        </pc:picChg>
      </pc:sldChg>
      <pc:sldChg chg="ord">
        <pc:chgData name="Hong Li" userId="29746762-4756-4099-b778-606764d40cae" providerId="ADAL" clId="{2150EAB1-2523-422E-A202-50B884506100}" dt="2021-07-08T13:06:35.977" v="3598"/>
        <pc:sldMkLst>
          <pc:docMk/>
          <pc:sldMk cId="438673762" sldId="1245026716"/>
        </pc:sldMkLst>
      </pc:sldChg>
      <pc:sldChg chg="addSp modSp new mod">
        <pc:chgData name="Hong Li" userId="29746762-4756-4099-b778-606764d40cae" providerId="ADAL" clId="{2150EAB1-2523-422E-A202-50B884506100}" dt="2021-07-08T13:05:29.383" v="3596" actId="1076"/>
        <pc:sldMkLst>
          <pc:docMk/>
          <pc:sldMk cId="1828938891" sldId="1245026717"/>
        </pc:sldMkLst>
        <pc:spChg chg="mod">
          <ac:chgData name="Hong Li" userId="29746762-4756-4099-b778-606764d40cae" providerId="ADAL" clId="{2150EAB1-2523-422E-A202-50B884506100}" dt="2021-06-17T09:38:34.523" v="1377" actId="20577"/>
          <ac:spMkLst>
            <pc:docMk/>
            <pc:sldMk cId="1828938891" sldId="1245026717"/>
            <ac:spMk id="2" creationId="{C7420489-480E-45DD-8DF5-EB0688E138F2}"/>
          </ac:spMkLst>
        </pc:spChg>
        <pc:spChg chg="mod">
          <ac:chgData name="Hong Li" userId="29746762-4756-4099-b778-606764d40cae" providerId="ADAL" clId="{2150EAB1-2523-422E-A202-50B884506100}" dt="2021-07-08T13:04:47.247" v="3595" actId="6549"/>
          <ac:spMkLst>
            <pc:docMk/>
            <pc:sldMk cId="1828938891" sldId="1245026717"/>
            <ac:spMk id="3" creationId="{C7405CA7-57F5-436F-8E1E-7DE87035A5D0}"/>
          </ac:spMkLst>
        </pc:spChg>
        <pc:spChg chg="add mod">
          <ac:chgData name="Hong Li" userId="29746762-4756-4099-b778-606764d40cae" providerId="ADAL" clId="{2150EAB1-2523-422E-A202-50B884506100}" dt="2021-07-08T13:05:29.383" v="3596" actId="1076"/>
          <ac:spMkLst>
            <pc:docMk/>
            <pc:sldMk cId="1828938891" sldId="1245026717"/>
            <ac:spMk id="4" creationId="{81EAE7A2-F084-4CFD-8B8F-A32D28B8FA9A}"/>
          </ac:spMkLst>
        </pc:spChg>
      </pc:sldChg>
      <pc:sldChg chg="addSp delSp modSp add mod setBg">
        <pc:chgData name="Hong Li" userId="29746762-4756-4099-b778-606764d40cae" providerId="ADAL" clId="{2150EAB1-2523-422E-A202-50B884506100}" dt="2021-06-17T10:26:45.138" v="3172" actId="478"/>
        <pc:sldMkLst>
          <pc:docMk/>
          <pc:sldMk cId="33598335" sldId="1245026718"/>
        </pc:sldMkLst>
        <pc:spChg chg="add del mod">
          <ac:chgData name="Hong Li" userId="29746762-4756-4099-b778-606764d40cae" providerId="ADAL" clId="{2150EAB1-2523-422E-A202-50B884506100}" dt="2021-06-17T10:26:45.138" v="3172" actId="478"/>
          <ac:spMkLst>
            <pc:docMk/>
            <pc:sldMk cId="33598335" sldId="1245026718"/>
            <ac:spMk id="4" creationId="{E9EBA04B-7803-41F4-B5A3-6CB94B998F27}"/>
          </ac:spMkLst>
        </pc:spChg>
      </pc:sldChg>
      <pc:sldChg chg="add">
        <pc:chgData name="Hong Li" userId="29746762-4756-4099-b778-606764d40cae" providerId="ADAL" clId="{2150EAB1-2523-422E-A202-50B884506100}" dt="2021-06-17T10:24:28.502" v="3167"/>
        <pc:sldMkLst>
          <pc:docMk/>
          <pc:sldMk cId="1524462842" sldId="1245026719"/>
        </pc:sldMkLst>
      </pc:sldChg>
      <pc:sldChg chg="add">
        <pc:chgData name="Hong Li" userId="29746762-4756-4099-b778-606764d40cae" providerId="ADAL" clId="{2150EAB1-2523-422E-A202-50B884506100}" dt="2021-06-17T10:24:28.502" v="3167"/>
        <pc:sldMkLst>
          <pc:docMk/>
          <pc:sldMk cId="4098609923" sldId="1245026720"/>
        </pc:sldMkLst>
      </pc:sldChg>
      <pc:sldChg chg="add">
        <pc:chgData name="Hong Li" userId="29746762-4756-4099-b778-606764d40cae" providerId="ADAL" clId="{2150EAB1-2523-422E-A202-50B884506100}" dt="2021-06-17T10:24:28.502" v="3167"/>
        <pc:sldMkLst>
          <pc:docMk/>
          <pc:sldMk cId="142470340" sldId="1245026721"/>
        </pc:sldMkLst>
      </pc:sldChg>
      <pc:sldChg chg="add">
        <pc:chgData name="Hong Li" userId="29746762-4756-4099-b778-606764d40cae" providerId="ADAL" clId="{2150EAB1-2523-422E-A202-50B884506100}" dt="2021-06-17T10:24:28.502" v="3167"/>
        <pc:sldMkLst>
          <pc:docMk/>
          <pc:sldMk cId="1918522701" sldId="124502672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700" y="9129458"/>
            <a:ext cx="1735707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/>
              <a:pPr algn="l"/>
              <a:t>8/22/2023 2:30:38 PM</a:t>
            </a:fld>
            <a:endParaRPr lang="en-US" sz="900" dirty="0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04893" y="9129458"/>
            <a:ext cx="3797807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cap="all" dirty="0"/>
              <a:t>Company internal/proprietary, </a:t>
            </a:r>
            <a:r>
              <a:rPr lang="en-US" sz="900" dirty="0"/>
              <a:t>© NXP</a:t>
            </a: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02864" y="9129458"/>
            <a:ext cx="416205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/>
              <a:pPr/>
              <a:t>‹#›</a:t>
            </a:fld>
            <a:endParaRPr lang="en-US" sz="1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AFC701-EA05-406B-A44F-FC06AD230D56}"/>
              </a:ext>
            </a:extLst>
          </p:cNvPr>
          <p:cNvGrpSpPr/>
          <p:nvPr/>
        </p:nvGrpSpPr>
        <p:grpSpPr>
          <a:xfrm>
            <a:off x="6603940" y="9182388"/>
            <a:ext cx="452877" cy="163126"/>
            <a:chOff x="271463" y="2852738"/>
            <a:chExt cx="3190876" cy="1149350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39E6962-0B11-4655-84A4-DD1020681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56F8D91-C219-4169-A3D5-C23F4DCA9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6512FA8-122A-446F-A015-E813AFE48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B699B8E-E8CC-46BA-8415-29171096AC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168AFC11-EA0D-4534-BBA8-5AA3029AA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8919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8E4FAC5F-76F7-40D3-AA51-EA65E10A569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700" y="9129458"/>
            <a:ext cx="1735707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/>
              <a:pPr algn="l"/>
              <a:t>8/22/2023 2:28:44 PM</a:t>
            </a:fld>
            <a:endParaRPr lang="en-US" sz="900" dirty="0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0AB81111-36A1-4E45-8B18-91185E45085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04893" y="9129458"/>
            <a:ext cx="3797807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cap="all" dirty="0"/>
              <a:t>Company internal/proprietary, </a:t>
            </a:r>
            <a:r>
              <a:rPr lang="en-US" sz="900" dirty="0"/>
              <a:t>© NXP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5FD1D2C5-F9B4-4C5C-A9CA-DFB0297712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2864" y="9129458"/>
            <a:ext cx="416205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/>
              <a:pPr/>
              <a:t>‹#›</a:t>
            </a:fld>
            <a:endParaRPr lang="en-US" sz="1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523854C-37DB-4E01-B509-2E3433DC7799}"/>
              </a:ext>
            </a:extLst>
          </p:cNvPr>
          <p:cNvGrpSpPr/>
          <p:nvPr/>
        </p:nvGrpSpPr>
        <p:grpSpPr>
          <a:xfrm>
            <a:off x="6603940" y="9182388"/>
            <a:ext cx="452877" cy="163126"/>
            <a:chOff x="271463" y="2852738"/>
            <a:chExt cx="3190876" cy="1149350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051339C2-A05A-474D-9E80-9ECD7CA1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F5CB5F3E-5A18-4288-8F42-DD30BEE73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880B9732-6A0C-4545-8A44-622ECB4AD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595524DB-18AE-4CE8-A933-D23530C183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58E93739-D19B-42E5-902A-7E1B06825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8002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6" descr="A large building&#10;&#10;Description automatically generated">
            <a:extLst>
              <a:ext uri="{FF2B5EF4-FFF2-40B4-BE49-F238E27FC236}">
                <a16:creationId xmlns:a16="http://schemas.microsoft.com/office/drawing/2014/main" id="{F367A7A6-D723-40BB-A3B1-7662B43D6B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80049" y="71563"/>
            <a:ext cx="4810031" cy="6786437"/>
          </a:xfrm>
          <a:prstGeom prst="rect">
            <a:avLst/>
          </a:prstGeom>
        </p:spPr>
      </p:pic>
      <p:sp>
        <p:nvSpPr>
          <p:cNvPr id="90" name="Text Placeholder 89"/>
          <p:cNvSpPr>
            <a:spLocks noGrp="1"/>
          </p:cNvSpPr>
          <p:nvPr>
            <p:ph type="body" sz="quarter" idx="12" hasCustomPrompt="1"/>
          </p:nvPr>
        </p:nvSpPr>
        <p:spPr>
          <a:xfrm>
            <a:off x="625287" y="4210334"/>
            <a:ext cx="6174317" cy="399042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Arial" charset="0"/>
              <a:buNone/>
              <a:defRPr lang="en-US" sz="1400" b="1" kern="1200" cap="all" spc="3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marL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Arial" charset="0"/>
              <a:buNone/>
            </a:pPr>
            <a:r>
              <a:rPr lang="en-US" dirty="0"/>
              <a:t>month 2020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625287" y="3497623"/>
            <a:ext cx="6174317" cy="809562"/>
          </a:xfrm>
          <a:prstGeom prst="rect">
            <a:avLst/>
          </a:prstGeom>
          <a:ln w="25400" algn="ctr"/>
          <a:effectLst/>
        </p:spPr>
        <p:txBody>
          <a:bodyPr tIns="0" bIns="91440" anchor="b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Font typeface="Arial" charset="0"/>
              <a:buNone/>
              <a:defRPr lang="en-US" sz="1800" b="0" kern="1200" cap="none" spc="5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First name Last name</a:t>
            </a:r>
          </a:p>
          <a:p>
            <a:pPr lvl="0"/>
            <a:r>
              <a:rPr lang="en-US" dirty="0"/>
              <a:t>Official title goes here</a:t>
            </a:r>
          </a:p>
        </p:txBody>
      </p:sp>
      <p:sp>
        <p:nvSpPr>
          <p:cNvPr id="28" name="Rectangle 182"/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625287" y="427838"/>
            <a:ext cx="6165127" cy="2961111"/>
          </a:xfrm>
          <a:prstGeom prst="rect">
            <a:avLst/>
          </a:prstGeom>
          <a:ln w="25400"/>
          <a:effectLst/>
        </p:spPr>
        <p:txBody>
          <a:bodyPr tIns="91440" bIns="91440" anchor="b"/>
          <a:lstStyle>
            <a:lvl1pPr algn="l">
              <a:lnSpc>
                <a:spcPts val="5500"/>
              </a:lnSpc>
              <a:spcBef>
                <a:spcPts val="0"/>
              </a:spcBef>
              <a:defRPr lang="en-US" sz="4900" b="0" kern="1200" cap="all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 Second Line</a:t>
            </a:r>
            <a:br>
              <a:rPr lang="en-US" dirty="0"/>
            </a:br>
            <a:r>
              <a:rPr lang="en-US" dirty="0"/>
              <a:t>Third 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06E3A-77E8-4336-8E69-F834D6840692}"/>
              </a:ext>
            </a:extLst>
          </p:cNvPr>
          <p:cNvSpPr txBox="1"/>
          <p:nvPr userDrawn="1"/>
        </p:nvSpPr>
        <p:spPr>
          <a:xfrm>
            <a:off x="625287" y="5986814"/>
            <a:ext cx="6587542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company internal/proprietary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DB26A35-77F5-445D-B6D8-5AC2F84354FB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AA52E7-FC36-4ED4-867F-157B0BCEBEAA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ED8626D-4DCA-4D23-8BF4-1806FF2B3D4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56C9DC-AC7B-4A0E-8C19-8B43D714AD24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DA97BB-3B9D-475D-90A5-85DF0ACEA7DB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39B465D-2073-45C5-B64A-4C84B0F0C14A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0479C9BD-7253-4516-B9AE-7AD2D6588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614" t="23225" r="5073" b="21217"/>
          <a:stretch/>
        </p:blipFill>
        <p:spPr>
          <a:xfrm>
            <a:off x="619242" y="5157865"/>
            <a:ext cx="5280626" cy="72027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06C25F4-61A1-429C-96A6-EF43EBB0D205}"/>
              </a:ext>
            </a:extLst>
          </p:cNvPr>
          <p:cNvSpPr txBox="1"/>
          <p:nvPr userDrawn="1"/>
        </p:nvSpPr>
        <p:spPr>
          <a:xfrm>
            <a:off x="625287" y="6281012"/>
            <a:ext cx="5470713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650" b="0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  <p:extLst>
      <p:ext uri="{BB962C8B-B14F-4D97-AF65-F5344CB8AC3E}">
        <p14:creationId xmlns:p14="http://schemas.microsoft.com/office/powerpoint/2010/main" val="74383880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4775" y="414064"/>
            <a:ext cx="11454325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1375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29380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4775" y="41406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394775" y="1153266"/>
            <a:ext cx="5847277" cy="4667249"/>
          </a:xfrm>
        </p:spPr>
        <p:txBody>
          <a:bodyPr/>
          <a:lstStyle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242052" y="1153266"/>
            <a:ext cx="5847277" cy="4667249"/>
          </a:xfrm>
        </p:spPr>
        <p:txBody>
          <a:bodyPr/>
          <a:lstStyle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2144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internal/proprietary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9428A6-B4EA-426C-B5D6-7BF8255D0379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4B1F641-A39F-419C-B874-36E8B4C70292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43CEE6-1108-4EA9-99ED-44930E6EC07C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A6895F3-7204-48FF-A4F3-F08AE082612C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99838EC-325A-4D0A-BA69-5EBCA1E4E224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4AB4C98-DF4F-4361-A999-30FBA0566D0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E5D1333-9BCA-4D99-8B74-A5FD0A4B9B51}"/>
              </a:ext>
            </a:extLst>
          </p:cNvPr>
          <p:cNvSpPr/>
          <p:nvPr userDrawn="1"/>
        </p:nvSpPr>
        <p:spPr>
          <a:xfrm>
            <a:off x="10163174" y="0"/>
            <a:ext cx="2028826" cy="6858000"/>
          </a:xfrm>
          <a:prstGeom prst="rect">
            <a:avLst/>
          </a:prstGeom>
          <a:solidFill>
            <a:srgbClr val="50A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9203C931-D801-4035-A8B2-0085615AC4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2FB6ECD-AD16-4595-BDE1-ED612F049B15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229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870034E-F8DD-48DC-A066-E5AC17824E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9D6C17E-6427-4E15-BF87-030DEB8EE579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  <p:extLst>
      <p:ext uri="{BB962C8B-B14F-4D97-AF65-F5344CB8AC3E}">
        <p14:creationId xmlns:p14="http://schemas.microsoft.com/office/powerpoint/2010/main" val="114775440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C66DA4-3842-41AB-A413-DA2CAB207332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internal/proprietary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5DCA3A-3479-4CA4-B85C-C27090ADD0B2}"/>
              </a:ext>
            </a:extLst>
          </p:cNvPr>
          <p:cNvSpPr/>
          <p:nvPr userDrawn="1"/>
        </p:nvSpPr>
        <p:spPr>
          <a:xfrm>
            <a:off x="10163174" y="0"/>
            <a:ext cx="2028826" cy="6857999"/>
          </a:xfrm>
          <a:prstGeom prst="rect">
            <a:avLst/>
          </a:prstGeom>
          <a:solidFill>
            <a:srgbClr val="98B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5A7B107C-1960-4D18-8903-018BBE08D6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ADADDD7-27DF-4F1B-AF83-2336CE552FBC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7F9B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5C90563-5E31-4BB6-A451-C74BBA9E27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0" name="Rectangle 226">
            <a:extLst>
              <a:ext uri="{FF2B5EF4-FFF2-40B4-BE49-F238E27FC236}">
                <a16:creationId xmlns:a16="http://schemas.microsoft.com/office/drawing/2014/main" id="{B20325F3-D3B7-4667-B443-7A5E875CEFF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A50CE8-C42A-40BE-B8BE-DD6BA74EC96D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79EEBE-0AA2-4B9F-8CA5-4EF66EBBF8CE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652E4ED-5154-481E-9CD9-E54F58D898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7FA421C-F569-4674-A016-EEEC0F3E71CF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098BED1-31EA-40EC-979E-CC6D43308799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A82CE24-80C3-4E10-AE08-C8E299AD93A9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166627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internal/proprietary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639A3C-5B99-4F0B-8C96-2711DE232E7A}"/>
              </a:ext>
            </a:extLst>
          </p:cNvPr>
          <p:cNvSpPr/>
          <p:nvPr userDrawn="1"/>
        </p:nvSpPr>
        <p:spPr>
          <a:xfrm>
            <a:off x="10163174" y="0"/>
            <a:ext cx="2028826" cy="6857999"/>
          </a:xfrm>
          <a:prstGeom prst="rect">
            <a:avLst/>
          </a:prstGeom>
          <a:solidFill>
            <a:srgbClr val="FF9B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B081DA00-9A65-4F43-BEC9-5D54EC6101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EA282F3-18EF-46C0-BE23-00B6F460489B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E68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536963C-3E89-44A3-8B67-93A64F4E3DA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E8EA48-8A72-4DFF-8F74-E81BDBAEF43A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  <p:sp>
        <p:nvSpPr>
          <p:cNvPr id="21" name="Rectangle 226">
            <a:extLst>
              <a:ext uri="{FF2B5EF4-FFF2-40B4-BE49-F238E27FC236}">
                <a16:creationId xmlns:a16="http://schemas.microsoft.com/office/drawing/2014/main" id="{9DDFC051-4C35-4AC2-A3C2-87EF3BE5ACC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34B508-19CE-4E96-99FC-3DE740789F3D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7E3FE20-D5A7-49D4-9FC3-1C51497B1D95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BBDC35-DA26-42D8-B8AD-9BA7AB4CB70C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C061553-8252-4DB2-8E43-E8D8704C9A75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1ECAB66-D623-4D2F-8EF9-FF10CEF71088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960A1F-C2ED-40E3-8DD3-DC97CF1E1CAB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910403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ud, Imag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500039" y="431801"/>
            <a:ext cx="4884679" cy="583934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5" name="Rectangle 226">
            <a:extLst>
              <a:ext uri="{FF2B5EF4-FFF2-40B4-BE49-F238E27FC236}">
                <a16:creationId xmlns:a16="http://schemas.microsoft.com/office/drawing/2014/main" id="{6D349D80-209D-4869-B663-DDBD96A271B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732890" y="431801"/>
            <a:ext cx="6188603" cy="13751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300" b="1" kern="1200" cap="all" spc="21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 Here</a:t>
            </a:r>
          </a:p>
        </p:txBody>
      </p:sp>
      <p:sp>
        <p:nvSpPr>
          <p:cNvPr id="6" name="Text Placeholder 45">
            <a:extLst>
              <a:ext uri="{FF2B5EF4-FFF2-40B4-BE49-F238E27FC236}">
                <a16:creationId xmlns:a16="http://schemas.microsoft.com/office/drawing/2014/main" id="{F467A178-3F40-46AE-B142-7537AEFA6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2888" y="1958337"/>
            <a:ext cx="6188603" cy="4312810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9723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 userDrawn="1"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11CAFD9-C949-4672-8099-280A9D3A4A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9514"/>
            <a:ext cx="5651500" cy="677848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143B65-FAC5-4D31-9319-78DB1093D45C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3F77FA-B6E2-422A-A9CA-B7D9CD063394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A4F3DD-51AF-4E21-AF3F-235370EFB9DD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DD84D32-7C7C-420C-88C2-251264F588C4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2946DA-2B91-4542-A1A4-EEA43900A0DA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A99CD9-05CA-4AC9-8CB5-B8AAB07C7B0A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ctangle 226">
            <a:extLst>
              <a:ext uri="{FF2B5EF4-FFF2-40B4-BE49-F238E27FC236}">
                <a16:creationId xmlns:a16="http://schemas.microsoft.com/office/drawing/2014/main" id="{7F1B957F-4AD2-4311-BB34-8768EC6BB75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77070" y="431801"/>
            <a:ext cx="5844423" cy="13751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300" b="1" kern="1200" cap="all" spc="21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 Here</a:t>
            </a:r>
          </a:p>
        </p:txBody>
      </p:sp>
      <p:sp>
        <p:nvSpPr>
          <p:cNvPr id="21" name="Text Placeholder 45">
            <a:extLst>
              <a:ext uri="{FF2B5EF4-FFF2-40B4-BE49-F238E27FC236}">
                <a16:creationId xmlns:a16="http://schemas.microsoft.com/office/drawing/2014/main" id="{839A5A7E-A866-43B0-9F76-EA26A619B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77068" y="1958337"/>
            <a:ext cx="5844423" cy="4312810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5520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 userDrawn="1"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5799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470848" y="964060"/>
            <a:ext cx="4749421" cy="4450312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FontTx/>
              <a:buNone/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0">
              <a:spcBef>
                <a:spcPts val="1200"/>
              </a:spcBef>
              <a:buFontTx/>
              <a:buNone/>
              <a:defRPr/>
            </a:lvl2pPr>
            <a:lvl3pPr marL="341312" indent="0">
              <a:spcBef>
                <a:spcPts val="1200"/>
              </a:spcBef>
              <a:buFontTx/>
              <a:buNone/>
              <a:defRPr/>
            </a:lvl3pPr>
            <a:lvl4pPr marL="511175" indent="0">
              <a:spcBef>
                <a:spcPts val="1200"/>
              </a:spcBef>
              <a:buFontTx/>
              <a:buNone/>
              <a:defRPr/>
            </a:lvl4pPr>
            <a:lvl5pPr marL="688975" indent="0">
              <a:spcBef>
                <a:spcPts val="1200"/>
              </a:spcBef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9C1B87-6A8D-4C64-83AE-14D387F7CF23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EF9623-B990-4FC5-B3AF-ABCC21E73ED3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6F548F-1A42-4C2C-94CE-E08BCCAF458E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DD7377-0B81-4391-AF3B-45468D1DB841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72F4AB-7E8B-4283-9E7D-D13FB39EF1D1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82FAF1A-055B-442A-B4D3-7551731C83F3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517166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 userDrawn="1"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5799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81D92BB-6197-48EF-BA05-DDD2BA2B9E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" y="79514"/>
            <a:ext cx="5651500" cy="6778486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6500173" y="964060"/>
            <a:ext cx="4749421" cy="4450312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FontTx/>
              <a:buNone/>
              <a:defRPr sz="3500" spc="-5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0">
              <a:spcBef>
                <a:spcPts val="1200"/>
              </a:spcBef>
              <a:buFontTx/>
              <a:buNone/>
              <a:defRPr/>
            </a:lvl2pPr>
            <a:lvl3pPr marL="341312" indent="0">
              <a:spcBef>
                <a:spcPts val="1200"/>
              </a:spcBef>
              <a:buFontTx/>
              <a:buNone/>
              <a:defRPr/>
            </a:lvl3pPr>
            <a:lvl4pPr marL="511175" indent="0">
              <a:spcBef>
                <a:spcPts val="1200"/>
              </a:spcBef>
              <a:buFontTx/>
              <a:buNone/>
              <a:defRPr/>
            </a:lvl4pPr>
            <a:lvl5pPr marL="688975" indent="0">
              <a:spcBef>
                <a:spcPts val="1200"/>
              </a:spcBef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4ACD430-9C72-4B6A-B10A-943F02048CDE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BF04E46-E2BA-4BD2-84A0-F679AAF5F474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7B0136C-860D-47DF-962F-5249914E9CAD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6A236E7-78E4-4C63-BF5E-44FD09CB7200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09FD2CF-0A88-4CC0-9792-A1832D08536B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5AB9414-4DBB-4193-85F6-FF73EE339171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82550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tomotiv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4" descr="A passenger seat of a car&#10;&#10;Description automatically generated">
            <a:extLst>
              <a:ext uri="{FF2B5EF4-FFF2-40B4-BE49-F238E27FC236}">
                <a16:creationId xmlns:a16="http://schemas.microsoft.com/office/drawing/2014/main" id="{1D45FBBC-207E-4D58-85BF-A85644E74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3A222D-2665-49C2-A352-41261E92E261}"/>
              </a:ext>
            </a:extLst>
          </p:cNvPr>
          <p:cNvSpPr/>
          <p:nvPr userDrawn="1"/>
        </p:nvSpPr>
        <p:spPr>
          <a:xfrm rot="10800000">
            <a:off x="-1" y="79514"/>
            <a:ext cx="4560213" cy="5653376"/>
          </a:xfrm>
          <a:prstGeom prst="rect">
            <a:avLst/>
          </a:prstGeom>
          <a:gradFill flip="none" rotWithShape="1">
            <a:gsLst>
              <a:gs pos="3000">
                <a:schemeClr val="accent4">
                  <a:alpha val="27000"/>
                </a:schemeClr>
              </a:gs>
              <a:gs pos="50000">
                <a:schemeClr val="accent4">
                  <a:alpha val="0"/>
                </a:schemeClr>
              </a:gs>
              <a:gs pos="100000">
                <a:schemeClr val="accent4">
                  <a:lumMod val="20000"/>
                  <a:lumOff val="80000"/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DB60511C-2A65-4F06-8213-A97675390082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2A4D78-1073-4D7F-BFFB-2D6120677F74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internal/proprietary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81FCDD-ACE7-4426-A971-5FCA0CCF78B9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B9C456B0-4A5D-4885-994C-95243A7A3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E162F602-55E8-4B3D-A11C-2027D56E9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51D5D649-9376-48D5-8D91-4D2DDEB0E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F632B-6197-496B-9EEA-C4840363A8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5006E74E-CDF9-4696-8BB6-B1B2F10B7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214646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30369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27507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lang="en-US" sz="1500" cap="all" baseline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06284179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 tagli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71562"/>
            <a:ext cx="12192000" cy="692956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-71562"/>
            <a:ext cx="12191999" cy="692956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11498072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83A94EBF-98FE-4812-9A14-44279029264B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3D1922-F66C-4A65-BADA-585E83654932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internal/proprietary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2E3D91-19A9-47E1-A2D0-389742C55D2F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ACAB0B10-E424-4C5F-81CD-AE869D72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F5701D1-A391-456C-8948-07FBBDD3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2A0F9761-7943-4EDD-AD61-B82DDD42E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A76E3-E547-459A-AA20-2A41DD1D5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468C635A-20C5-45ED-A75C-99F8C469D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" name="Picture 21" descr="A view of a city&#10;&#10;Description automatically generated">
            <a:extLst>
              <a:ext uri="{FF2B5EF4-FFF2-40B4-BE49-F238E27FC236}">
                <a16:creationId xmlns:a16="http://schemas.microsoft.com/office/drawing/2014/main" id="{CB9ABCE8-B5F4-48BD-86CE-887669C5B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3" y="78900"/>
            <a:ext cx="4558359" cy="677909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3BE673-EBB9-4511-BBA9-928E31D9C62B}"/>
              </a:ext>
            </a:extLst>
          </p:cNvPr>
          <p:cNvSpPr/>
          <p:nvPr userDrawn="1"/>
        </p:nvSpPr>
        <p:spPr>
          <a:xfrm flipV="1">
            <a:off x="-6831" y="78902"/>
            <a:ext cx="4558359" cy="2192350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41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" name="Picture Placeholder 76">
            <a:extLst>
              <a:ext uri="{FF2B5EF4-FFF2-40B4-BE49-F238E27FC236}">
                <a16:creationId xmlns:a16="http://schemas.microsoft.com/office/drawing/2014/main" id="{994508B0-A33C-4CE0-B505-0D816FBBCF7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8749" y="78902"/>
            <a:ext cx="4562132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21" name="Rectangle 226">
            <a:extLst>
              <a:ext uri="{FF2B5EF4-FFF2-40B4-BE49-F238E27FC236}">
                <a16:creationId xmlns:a16="http://schemas.microsoft.com/office/drawing/2014/main" id="{7543CAAA-6F25-49A2-B44A-0CDA9741E0E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402732" y="431801"/>
            <a:ext cx="6196032" cy="888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300" b="1" kern="1200" cap="all" spc="21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 dirty="0"/>
              <a:t>OVERVIEW</a:t>
            </a:r>
          </a:p>
        </p:txBody>
      </p:sp>
      <p:sp>
        <p:nvSpPr>
          <p:cNvPr id="25" name="Text Placeholder 45">
            <a:extLst>
              <a:ext uri="{FF2B5EF4-FFF2-40B4-BE49-F238E27FC236}">
                <a16:creationId xmlns:a16="http://schemas.microsoft.com/office/drawing/2014/main" id="{94593C39-015D-4277-AF05-46464E652DD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2730" y="1470212"/>
            <a:ext cx="6196032" cy="480093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Line item one</a:t>
            </a:r>
          </a:p>
          <a:p>
            <a:pPr lvl="0"/>
            <a:r>
              <a:rPr lang="en-US" dirty="0"/>
              <a:t>Line item two</a:t>
            </a:r>
          </a:p>
          <a:p>
            <a:pPr lvl="0"/>
            <a:r>
              <a:rPr lang="en-US" dirty="0"/>
              <a:t>Line item three</a:t>
            </a:r>
          </a:p>
          <a:p>
            <a:pPr lvl="0"/>
            <a:r>
              <a:rPr lang="en-US" dirty="0"/>
              <a:t>Line item four</a:t>
            </a:r>
          </a:p>
          <a:p>
            <a:pPr lvl="0"/>
            <a:r>
              <a:rPr lang="en-US" dirty="0"/>
              <a:t>Line item five</a:t>
            </a:r>
          </a:p>
          <a:p>
            <a:pPr lvl="0"/>
            <a:r>
              <a:rPr lang="en-US" dirty="0"/>
              <a:t>Line item six</a:t>
            </a:r>
          </a:p>
        </p:txBody>
      </p:sp>
    </p:spTree>
    <p:extLst>
      <p:ext uri="{BB962C8B-B14F-4D97-AF65-F5344CB8AC3E}">
        <p14:creationId xmlns:p14="http://schemas.microsoft.com/office/powerpoint/2010/main" val="381155790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phic 44">
            <a:extLst>
              <a:ext uri="{FF2B5EF4-FFF2-40B4-BE49-F238E27FC236}">
                <a16:creationId xmlns:a16="http://schemas.microsoft.com/office/drawing/2014/main" id="{D06403FE-A5C1-4F8C-9DB3-87AD5BC911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853" y="1750077"/>
            <a:ext cx="11226294" cy="246161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1EFAB0-BF7B-486F-9F35-82AD1ED04BF1}"/>
              </a:ext>
            </a:extLst>
          </p:cNvPr>
          <p:cNvSpPr/>
          <p:nvPr userDrawn="1"/>
        </p:nvSpPr>
        <p:spPr>
          <a:xfrm>
            <a:off x="0" y="0"/>
            <a:ext cx="12192000" cy="61066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B4EE5C-CBF1-48C2-9111-7AF141DC059D}"/>
              </a:ext>
            </a:extLst>
          </p:cNvPr>
          <p:cNvGrpSpPr/>
          <p:nvPr userDrawn="1"/>
        </p:nvGrpSpPr>
        <p:grpSpPr>
          <a:xfrm>
            <a:off x="3751325" y="1373534"/>
            <a:ext cx="4689351" cy="1689100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80DC613D-8F28-4356-9AE2-4B01CAD6F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25389CD5-8A7A-4E07-8890-BA0951246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57CD6AE5-1C17-4916-ABDE-B2D11320C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985F11E2-F842-41CA-9AF1-5287558B50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B0E5ECB3-F85C-46BC-B46B-3B8A9FE93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81DB8D8-7921-42FD-BC22-C65AD4B022CA}"/>
              </a:ext>
            </a:extLst>
          </p:cNvPr>
          <p:cNvGrpSpPr/>
          <p:nvPr userDrawn="1"/>
        </p:nvGrpSpPr>
        <p:grpSpPr>
          <a:xfrm>
            <a:off x="3364707" y="3905597"/>
            <a:ext cx="5462587" cy="1034628"/>
            <a:chOff x="4252913" y="4551363"/>
            <a:chExt cx="7040562" cy="1333500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00CC96BC-4DA8-479D-87E6-C4E04952DE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52913" y="4551363"/>
              <a:ext cx="28575" cy="13335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6D87A060-163D-464D-9776-AB1C8145BC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64900" y="4551363"/>
              <a:ext cx="28575" cy="13335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178870DD-1F10-460E-BF01-C0295B1366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4875" y="4765676"/>
              <a:ext cx="250825" cy="396875"/>
            </a:xfrm>
            <a:custGeom>
              <a:avLst/>
              <a:gdLst>
                <a:gd name="T0" fmla="*/ 88 w 158"/>
                <a:gd name="T1" fmla="*/ 0 h 250"/>
                <a:gd name="T2" fmla="*/ 114 w 158"/>
                <a:gd name="T3" fmla="*/ 3 h 250"/>
                <a:gd name="T4" fmla="*/ 137 w 158"/>
                <a:gd name="T5" fmla="*/ 10 h 250"/>
                <a:gd name="T6" fmla="*/ 156 w 158"/>
                <a:gd name="T7" fmla="*/ 26 h 250"/>
                <a:gd name="T8" fmla="*/ 130 w 158"/>
                <a:gd name="T9" fmla="*/ 52 h 250"/>
                <a:gd name="T10" fmla="*/ 114 w 158"/>
                <a:gd name="T11" fmla="*/ 35 h 250"/>
                <a:gd name="T12" fmla="*/ 88 w 158"/>
                <a:gd name="T13" fmla="*/ 31 h 250"/>
                <a:gd name="T14" fmla="*/ 65 w 158"/>
                <a:gd name="T15" fmla="*/ 33 h 250"/>
                <a:gd name="T16" fmla="*/ 51 w 158"/>
                <a:gd name="T17" fmla="*/ 42 h 250"/>
                <a:gd name="T18" fmla="*/ 44 w 158"/>
                <a:gd name="T19" fmla="*/ 54 h 250"/>
                <a:gd name="T20" fmla="*/ 41 w 158"/>
                <a:gd name="T21" fmla="*/ 66 h 250"/>
                <a:gd name="T22" fmla="*/ 46 w 158"/>
                <a:gd name="T23" fmla="*/ 84 h 250"/>
                <a:gd name="T24" fmla="*/ 55 w 158"/>
                <a:gd name="T25" fmla="*/ 94 h 250"/>
                <a:gd name="T26" fmla="*/ 72 w 158"/>
                <a:gd name="T27" fmla="*/ 103 h 250"/>
                <a:gd name="T28" fmla="*/ 90 w 158"/>
                <a:gd name="T29" fmla="*/ 110 h 250"/>
                <a:gd name="T30" fmla="*/ 109 w 158"/>
                <a:gd name="T31" fmla="*/ 115 h 250"/>
                <a:gd name="T32" fmla="*/ 128 w 158"/>
                <a:gd name="T33" fmla="*/ 124 h 250"/>
                <a:gd name="T34" fmla="*/ 144 w 158"/>
                <a:gd name="T35" fmla="*/ 136 h 250"/>
                <a:gd name="T36" fmla="*/ 156 w 158"/>
                <a:gd name="T37" fmla="*/ 152 h 250"/>
                <a:gd name="T38" fmla="*/ 158 w 158"/>
                <a:gd name="T39" fmla="*/ 178 h 250"/>
                <a:gd name="T40" fmla="*/ 156 w 158"/>
                <a:gd name="T41" fmla="*/ 203 h 250"/>
                <a:gd name="T42" fmla="*/ 144 w 158"/>
                <a:gd name="T43" fmla="*/ 222 h 250"/>
                <a:gd name="T44" fmla="*/ 125 w 158"/>
                <a:gd name="T45" fmla="*/ 238 h 250"/>
                <a:gd name="T46" fmla="*/ 102 w 158"/>
                <a:gd name="T47" fmla="*/ 248 h 250"/>
                <a:gd name="T48" fmla="*/ 76 w 158"/>
                <a:gd name="T49" fmla="*/ 250 h 250"/>
                <a:gd name="T50" fmla="*/ 46 w 158"/>
                <a:gd name="T51" fmla="*/ 248 h 250"/>
                <a:gd name="T52" fmla="*/ 21 w 158"/>
                <a:gd name="T53" fmla="*/ 236 h 250"/>
                <a:gd name="T54" fmla="*/ 0 w 158"/>
                <a:gd name="T55" fmla="*/ 217 h 250"/>
                <a:gd name="T56" fmla="*/ 28 w 158"/>
                <a:gd name="T57" fmla="*/ 194 h 250"/>
                <a:gd name="T58" fmla="*/ 41 w 158"/>
                <a:gd name="T59" fmla="*/ 210 h 250"/>
                <a:gd name="T60" fmla="*/ 58 w 158"/>
                <a:gd name="T61" fmla="*/ 217 h 250"/>
                <a:gd name="T62" fmla="*/ 76 w 158"/>
                <a:gd name="T63" fmla="*/ 220 h 250"/>
                <a:gd name="T64" fmla="*/ 93 w 158"/>
                <a:gd name="T65" fmla="*/ 217 h 250"/>
                <a:gd name="T66" fmla="*/ 109 w 158"/>
                <a:gd name="T67" fmla="*/ 210 h 250"/>
                <a:gd name="T68" fmla="*/ 121 w 158"/>
                <a:gd name="T69" fmla="*/ 199 h 250"/>
                <a:gd name="T70" fmla="*/ 125 w 158"/>
                <a:gd name="T71" fmla="*/ 180 h 250"/>
                <a:gd name="T72" fmla="*/ 121 w 158"/>
                <a:gd name="T73" fmla="*/ 166 h 250"/>
                <a:gd name="T74" fmla="*/ 109 w 158"/>
                <a:gd name="T75" fmla="*/ 154 h 250"/>
                <a:gd name="T76" fmla="*/ 95 w 158"/>
                <a:gd name="T77" fmla="*/ 147 h 250"/>
                <a:gd name="T78" fmla="*/ 76 w 158"/>
                <a:gd name="T79" fmla="*/ 140 h 250"/>
                <a:gd name="T80" fmla="*/ 55 w 158"/>
                <a:gd name="T81" fmla="*/ 133 h 250"/>
                <a:gd name="T82" fmla="*/ 37 w 158"/>
                <a:gd name="T83" fmla="*/ 126 h 250"/>
                <a:gd name="T84" fmla="*/ 23 w 158"/>
                <a:gd name="T85" fmla="*/ 112 h 250"/>
                <a:gd name="T86" fmla="*/ 11 w 158"/>
                <a:gd name="T87" fmla="*/ 94 h 250"/>
                <a:gd name="T88" fmla="*/ 7 w 158"/>
                <a:gd name="T89" fmla="*/ 66 h 250"/>
                <a:gd name="T90" fmla="*/ 9 w 158"/>
                <a:gd name="T91" fmla="*/ 49 h 250"/>
                <a:gd name="T92" fmla="*/ 18 w 158"/>
                <a:gd name="T93" fmla="*/ 31 h 250"/>
                <a:gd name="T94" fmla="*/ 35 w 158"/>
                <a:gd name="T95" fmla="*/ 14 h 250"/>
                <a:gd name="T96" fmla="*/ 58 w 158"/>
                <a:gd name="T97" fmla="*/ 3 h 250"/>
                <a:gd name="T98" fmla="*/ 88 w 158"/>
                <a:gd name="T9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50">
                  <a:moveTo>
                    <a:pt x="88" y="0"/>
                  </a:moveTo>
                  <a:lnTo>
                    <a:pt x="114" y="3"/>
                  </a:lnTo>
                  <a:lnTo>
                    <a:pt x="137" y="10"/>
                  </a:lnTo>
                  <a:lnTo>
                    <a:pt x="156" y="26"/>
                  </a:lnTo>
                  <a:lnTo>
                    <a:pt x="130" y="52"/>
                  </a:lnTo>
                  <a:lnTo>
                    <a:pt x="114" y="35"/>
                  </a:lnTo>
                  <a:lnTo>
                    <a:pt x="88" y="31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6"/>
                  </a:lnTo>
                  <a:lnTo>
                    <a:pt x="46" y="84"/>
                  </a:lnTo>
                  <a:lnTo>
                    <a:pt x="55" y="94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5"/>
                  </a:lnTo>
                  <a:lnTo>
                    <a:pt x="128" y="124"/>
                  </a:lnTo>
                  <a:lnTo>
                    <a:pt x="144" y="136"/>
                  </a:lnTo>
                  <a:lnTo>
                    <a:pt x="156" y="152"/>
                  </a:lnTo>
                  <a:lnTo>
                    <a:pt x="158" y="178"/>
                  </a:lnTo>
                  <a:lnTo>
                    <a:pt x="156" y="203"/>
                  </a:lnTo>
                  <a:lnTo>
                    <a:pt x="144" y="222"/>
                  </a:lnTo>
                  <a:lnTo>
                    <a:pt x="125" y="238"/>
                  </a:lnTo>
                  <a:lnTo>
                    <a:pt x="102" y="248"/>
                  </a:lnTo>
                  <a:lnTo>
                    <a:pt x="76" y="250"/>
                  </a:lnTo>
                  <a:lnTo>
                    <a:pt x="46" y="248"/>
                  </a:lnTo>
                  <a:lnTo>
                    <a:pt x="21" y="236"/>
                  </a:lnTo>
                  <a:lnTo>
                    <a:pt x="0" y="217"/>
                  </a:lnTo>
                  <a:lnTo>
                    <a:pt x="28" y="194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20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9"/>
                  </a:lnTo>
                  <a:lnTo>
                    <a:pt x="125" y="180"/>
                  </a:lnTo>
                  <a:lnTo>
                    <a:pt x="121" y="166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4"/>
                  </a:lnTo>
                  <a:lnTo>
                    <a:pt x="7" y="66"/>
                  </a:lnTo>
                  <a:lnTo>
                    <a:pt x="9" y="49"/>
                  </a:lnTo>
                  <a:lnTo>
                    <a:pt x="18" y="31"/>
                  </a:lnTo>
                  <a:lnTo>
                    <a:pt x="35" y="14"/>
                  </a:lnTo>
                  <a:lnTo>
                    <a:pt x="58" y="3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F79E3EF8-75A2-4972-91E3-048106FE4E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3488" y="4773613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3 h 240"/>
                <a:gd name="T10" fmla="*/ 146 w 160"/>
                <a:gd name="T11" fmla="*/ 103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3"/>
                  </a:lnTo>
                  <a:lnTo>
                    <a:pt x="146" y="103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67DD1A5C-D1B9-46AF-924C-131E9060AB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35588" y="4765676"/>
              <a:ext cx="339725" cy="396875"/>
            </a:xfrm>
            <a:custGeom>
              <a:avLst/>
              <a:gdLst>
                <a:gd name="T0" fmla="*/ 125 w 214"/>
                <a:gd name="T1" fmla="*/ 0 h 250"/>
                <a:gd name="T2" fmla="*/ 156 w 214"/>
                <a:gd name="T3" fmla="*/ 3 h 250"/>
                <a:gd name="T4" fmla="*/ 186 w 214"/>
                <a:gd name="T5" fmla="*/ 17 h 250"/>
                <a:gd name="T6" fmla="*/ 209 w 214"/>
                <a:gd name="T7" fmla="*/ 38 h 250"/>
                <a:gd name="T8" fmla="*/ 181 w 214"/>
                <a:gd name="T9" fmla="*/ 56 h 250"/>
                <a:gd name="T10" fmla="*/ 165 w 214"/>
                <a:gd name="T11" fmla="*/ 42 h 250"/>
                <a:gd name="T12" fmla="*/ 146 w 214"/>
                <a:gd name="T13" fmla="*/ 33 h 250"/>
                <a:gd name="T14" fmla="*/ 123 w 214"/>
                <a:gd name="T15" fmla="*/ 31 h 250"/>
                <a:gd name="T16" fmla="*/ 95 w 214"/>
                <a:gd name="T17" fmla="*/ 35 h 250"/>
                <a:gd name="T18" fmla="*/ 69 w 214"/>
                <a:gd name="T19" fmla="*/ 49 h 250"/>
                <a:gd name="T20" fmla="*/ 51 w 214"/>
                <a:gd name="T21" fmla="*/ 70 h 250"/>
                <a:gd name="T22" fmla="*/ 39 w 214"/>
                <a:gd name="T23" fmla="*/ 96 h 250"/>
                <a:gd name="T24" fmla="*/ 34 w 214"/>
                <a:gd name="T25" fmla="*/ 126 h 250"/>
                <a:gd name="T26" fmla="*/ 39 w 214"/>
                <a:gd name="T27" fmla="*/ 157 h 250"/>
                <a:gd name="T28" fmla="*/ 51 w 214"/>
                <a:gd name="T29" fmla="*/ 182 h 250"/>
                <a:gd name="T30" fmla="*/ 69 w 214"/>
                <a:gd name="T31" fmla="*/ 201 h 250"/>
                <a:gd name="T32" fmla="*/ 93 w 214"/>
                <a:gd name="T33" fmla="*/ 215 h 250"/>
                <a:gd name="T34" fmla="*/ 123 w 214"/>
                <a:gd name="T35" fmla="*/ 220 h 250"/>
                <a:gd name="T36" fmla="*/ 149 w 214"/>
                <a:gd name="T37" fmla="*/ 217 h 250"/>
                <a:gd name="T38" fmla="*/ 169 w 214"/>
                <a:gd name="T39" fmla="*/ 206 h 250"/>
                <a:gd name="T40" fmla="*/ 186 w 214"/>
                <a:gd name="T41" fmla="*/ 189 h 250"/>
                <a:gd name="T42" fmla="*/ 214 w 214"/>
                <a:gd name="T43" fmla="*/ 208 h 250"/>
                <a:gd name="T44" fmla="*/ 207 w 214"/>
                <a:gd name="T45" fmla="*/ 217 h 250"/>
                <a:gd name="T46" fmla="*/ 195 w 214"/>
                <a:gd name="T47" fmla="*/ 229 h 250"/>
                <a:gd name="T48" fmla="*/ 176 w 214"/>
                <a:gd name="T49" fmla="*/ 238 h 250"/>
                <a:gd name="T50" fmla="*/ 153 w 214"/>
                <a:gd name="T51" fmla="*/ 248 h 250"/>
                <a:gd name="T52" fmla="*/ 123 w 214"/>
                <a:gd name="T53" fmla="*/ 250 h 250"/>
                <a:gd name="T54" fmla="*/ 88 w 214"/>
                <a:gd name="T55" fmla="*/ 245 h 250"/>
                <a:gd name="T56" fmla="*/ 58 w 214"/>
                <a:gd name="T57" fmla="*/ 231 h 250"/>
                <a:gd name="T58" fmla="*/ 32 w 214"/>
                <a:gd name="T59" fmla="*/ 213 h 250"/>
                <a:gd name="T60" fmla="*/ 16 w 214"/>
                <a:gd name="T61" fmla="*/ 187 h 250"/>
                <a:gd name="T62" fmla="*/ 4 w 214"/>
                <a:gd name="T63" fmla="*/ 157 h 250"/>
                <a:gd name="T64" fmla="*/ 0 w 214"/>
                <a:gd name="T65" fmla="*/ 126 h 250"/>
                <a:gd name="T66" fmla="*/ 7 w 214"/>
                <a:gd name="T67" fmla="*/ 84 h 250"/>
                <a:gd name="T68" fmla="*/ 23 w 214"/>
                <a:gd name="T69" fmla="*/ 49 h 250"/>
                <a:gd name="T70" fmla="*/ 48 w 214"/>
                <a:gd name="T71" fmla="*/ 24 h 250"/>
                <a:gd name="T72" fmla="*/ 83 w 214"/>
                <a:gd name="T73" fmla="*/ 5 h 250"/>
                <a:gd name="T74" fmla="*/ 125 w 214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50">
                  <a:moveTo>
                    <a:pt x="125" y="0"/>
                  </a:moveTo>
                  <a:lnTo>
                    <a:pt x="156" y="3"/>
                  </a:lnTo>
                  <a:lnTo>
                    <a:pt x="186" y="17"/>
                  </a:lnTo>
                  <a:lnTo>
                    <a:pt x="209" y="38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1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7"/>
                  </a:lnTo>
                  <a:lnTo>
                    <a:pt x="51" y="182"/>
                  </a:lnTo>
                  <a:lnTo>
                    <a:pt x="69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9" y="217"/>
                  </a:lnTo>
                  <a:lnTo>
                    <a:pt x="169" y="206"/>
                  </a:lnTo>
                  <a:lnTo>
                    <a:pt x="186" y="189"/>
                  </a:lnTo>
                  <a:lnTo>
                    <a:pt x="214" y="208"/>
                  </a:lnTo>
                  <a:lnTo>
                    <a:pt x="207" y="217"/>
                  </a:lnTo>
                  <a:lnTo>
                    <a:pt x="195" y="229"/>
                  </a:lnTo>
                  <a:lnTo>
                    <a:pt x="176" y="238"/>
                  </a:lnTo>
                  <a:lnTo>
                    <a:pt x="153" y="248"/>
                  </a:lnTo>
                  <a:lnTo>
                    <a:pt x="123" y="250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3"/>
                  </a:lnTo>
                  <a:lnTo>
                    <a:pt x="16" y="187"/>
                  </a:lnTo>
                  <a:lnTo>
                    <a:pt x="4" y="157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4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8DD091C3-AD23-4B73-B114-AAB4BAB7A4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9763" y="4773613"/>
              <a:ext cx="290513" cy="388938"/>
            </a:xfrm>
            <a:custGeom>
              <a:avLst/>
              <a:gdLst>
                <a:gd name="T0" fmla="*/ 0 w 183"/>
                <a:gd name="T1" fmla="*/ 0 h 245"/>
                <a:gd name="T2" fmla="*/ 32 w 183"/>
                <a:gd name="T3" fmla="*/ 0 h 245"/>
                <a:gd name="T4" fmla="*/ 32 w 183"/>
                <a:gd name="T5" fmla="*/ 147 h 245"/>
                <a:gd name="T6" fmla="*/ 35 w 183"/>
                <a:gd name="T7" fmla="*/ 166 h 245"/>
                <a:gd name="T8" fmla="*/ 39 w 183"/>
                <a:gd name="T9" fmla="*/ 184 h 245"/>
                <a:gd name="T10" fmla="*/ 51 w 183"/>
                <a:gd name="T11" fmla="*/ 201 h 245"/>
                <a:gd name="T12" fmla="*/ 67 w 183"/>
                <a:gd name="T13" fmla="*/ 212 h 245"/>
                <a:gd name="T14" fmla="*/ 93 w 183"/>
                <a:gd name="T15" fmla="*/ 215 h 245"/>
                <a:gd name="T16" fmla="*/ 116 w 183"/>
                <a:gd name="T17" fmla="*/ 212 h 245"/>
                <a:gd name="T18" fmla="*/ 132 w 183"/>
                <a:gd name="T19" fmla="*/ 201 h 245"/>
                <a:gd name="T20" fmla="*/ 144 w 183"/>
                <a:gd name="T21" fmla="*/ 184 h 245"/>
                <a:gd name="T22" fmla="*/ 151 w 183"/>
                <a:gd name="T23" fmla="*/ 166 h 245"/>
                <a:gd name="T24" fmla="*/ 151 w 183"/>
                <a:gd name="T25" fmla="*/ 147 h 245"/>
                <a:gd name="T26" fmla="*/ 151 w 183"/>
                <a:gd name="T27" fmla="*/ 0 h 245"/>
                <a:gd name="T28" fmla="*/ 183 w 183"/>
                <a:gd name="T29" fmla="*/ 0 h 245"/>
                <a:gd name="T30" fmla="*/ 183 w 183"/>
                <a:gd name="T31" fmla="*/ 152 h 245"/>
                <a:gd name="T32" fmla="*/ 179 w 183"/>
                <a:gd name="T33" fmla="*/ 184 h 245"/>
                <a:gd name="T34" fmla="*/ 167 w 183"/>
                <a:gd name="T35" fmla="*/ 210 h 245"/>
                <a:gd name="T36" fmla="*/ 146 w 183"/>
                <a:gd name="T37" fmla="*/ 229 h 245"/>
                <a:gd name="T38" fmla="*/ 121 w 183"/>
                <a:gd name="T39" fmla="*/ 240 h 245"/>
                <a:gd name="T40" fmla="*/ 93 w 183"/>
                <a:gd name="T41" fmla="*/ 245 h 245"/>
                <a:gd name="T42" fmla="*/ 62 w 183"/>
                <a:gd name="T43" fmla="*/ 240 h 245"/>
                <a:gd name="T44" fmla="*/ 37 w 183"/>
                <a:gd name="T45" fmla="*/ 229 h 245"/>
                <a:gd name="T46" fmla="*/ 16 w 183"/>
                <a:gd name="T47" fmla="*/ 210 h 245"/>
                <a:gd name="T48" fmla="*/ 4 w 183"/>
                <a:gd name="T49" fmla="*/ 184 h 245"/>
                <a:gd name="T50" fmla="*/ 0 w 183"/>
                <a:gd name="T51" fmla="*/ 152 h 245"/>
                <a:gd name="T52" fmla="*/ 0 w 183"/>
                <a:gd name="T53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5">
                  <a:moveTo>
                    <a:pt x="0" y="0"/>
                  </a:moveTo>
                  <a:lnTo>
                    <a:pt x="32" y="0"/>
                  </a:lnTo>
                  <a:lnTo>
                    <a:pt x="32" y="147"/>
                  </a:lnTo>
                  <a:lnTo>
                    <a:pt x="35" y="166"/>
                  </a:lnTo>
                  <a:lnTo>
                    <a:pt x="39" y="184"/>
                  </a:lnTo>
                  <a:lnTo>
                    <a:pt x="51" y="201"/>
                  </a:lnTo>
                  <a:lnTo>
                    <a:pt x="67" y="212"/>
                  </a:lnTo>
                  <a:lnTo>
                    <a:pt x="93" y="215"/>
                  </a:lnTo>
                  <a:lnTo>
                    <a:pt x="116" y="212"/>
                  </a:lnTo>
                  <a:lnTo>
                    <a:pt x="132" y="201"/>
                  </a:lnTo>
                  <a:lnTo>
                    <a:pt x="144" y="184"/>
                  </a:lnTo>
                  <a:lnTo>
                    <a:pt x="151" y="166"/>
                  </a:lnTo>
                  <a:lnTo>
                    <a:pt x="151" y="147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2"/>
                  </a:lnTo>
                  <a:lnTo>
                    <a:pt x="179" y="184"/>
                  </a:lnTo>
                  <a:lnTo>
                    <a:pt x="167" y="210"/>
                  </a:lnTo>
                  <a:lnTo>
                    <a:pt x="146" y="229"/>
                  </a:lnTo>
                  <a:lnTo>
                    <a:pt x="121" y="240"/>
                  </a:lnTo>
                  <a:lnTo>
                    <a:pt x="93" y="245"/>
                  </a:lnTo>
                  <a:lnTo>
                    <a:pt x="62" y="240"/>
                  </a:lnTo>
                  <a:lnTo>
                    <a:pt x="37" y="229"/>
                  </a:lnTo>
                  <a:lnTo>
                    <a:pt x="16" y="210"/>
                  </a:lnTo>
                  <a:lnTo>
                    <a:pt x="4" y="184"/>
                  </a:lnTo>
                  <a:lnTo>
                    <a:pt x="0" y="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10EEE44F-F515-49DE-81E8-EF93A352EB8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03938" y="4773613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3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10 h 240"/>
                <a:gd name="T48" fmla="*/ 125 w 170"/>
                <a:gd name="T49" fmla="*/ 124 h 240"/>
                <a:gd name="T50" fmla="*/ 102 w 170"/>
                <a:gd name="T51" fmla="*/ 131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3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2" y="131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2348254D-B6B2-402C-86F4-3FEFA3F11B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7788" y="4773613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3 h 240"/>
                <a:gd name="T10" fmla="*/ 147 w 161"/>
                <a:gd name="T11" fmla="*/ 103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10 h 240"/>
                <a:gd name="T18" fmla="*/ 161 w 161"/>
                <a:gd name="T19" fmla="*/ 210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3"/>
                  </a:lnTo>
                  <a:lnTo>
                    <a:pt x="147" y="103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10"/>
                  </a:lnTo>
                  <a:lnTo>
                    <a:pt x="161" y="210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08DE6A05-C7BC-441B-ACBB-A718E14E94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3400" y="4765676"/>
              <a:ext cx="334963" cy="396875"/>
            </a:xfrm>
            <a:custGeom>
              <a:avLst/>
              <a:gdLst>
                <a:gd name="T0" fmla="*/ 123 w 211"/>
                <a:gd name="T1" fmla="*/ 0 h 250"/>
                <a:gd name="T2" fmla="*/ 156 w 211"/>
                <a:gd name="T3" fmla="*/ 3 h 250"/>
                <a:gd name="T4" fmla="*/ 184 w 211"/>
                <a:gd name="T5" fmla="*/ 17 h 250"/>
                <a:gd name="T6" fmla="*/ 207 w 211"/>
                <a:gd name="T7" fmla="*/ 38 h 250"/>
                <a:gd name="T8" fmla="*/ 181 w 211"/>
                <a:gd name="T9" fmla="*/ 56 h 250"/>
                <a:gd name="T10" fmla="*/ 165 w 211"/>
                <a:gd name="T11" fmla="*/ 42 h 250"/>
                <a:gd name="T12" fmla="*/ 144 w 211"/>
                <a:gd name="T13" fmla="*/ 33 h 250"/>
                <a:gd name="T14" fmla="*/ 123 w 211"/>
                <a:gd name="T15" fmla="*/ 31 h 250"/>
                <a:gd name="T16" fmla="*/ 93 w 211"/>
                <a:gd name="T17" fmla="*/ 35 h 250"/>
                <a:gd name="T18" fmla="*/ 67 w 211"/>
                <a:gd name="T19" fmla="*/ 49 h 250"/>
                <a:gd name="T20" fmla="*/ 49 w 211"/>
                <a:gd name="T21" fmla="*/ 70 h 250"/>
                <a:gd name="T22" fmla="*/ 37 w 211"/>
                <a:gd name="T23" fmla="*/ 96 h 250"/>
                <a:gd name="T24" fmla="*/ 35 w 211"/>
                <a:gd name="T25" fmla="*/ 126 h 250"/>
                <a:gd name="T26" fmla="*/ 37 w 211"/>
                <a:gd name="T27" fmla="*/ 157 h 250"/>
                <a:gd name="T28" fmla="*/ 49 w 211"/>
                <a:gd name="T29" fmla="*/ 182 h 250"/>
                <a:gd name="T30" fmla="*/ 67 w 211"/>
                <a:gd name="T31" fmla="*/ 201 h 250"/>
                <a:gd name="T32" fmla="*/ 93 w 211"/>
                <a:gd name="T33" fmla="*/ 215 h 250"/>
                <a:gd name="T34" fmla="*/ 123 w 211"/>
                <a:gd name="T35" fmla="*/ 220 h 250"/>
                <a:gd name="T36" fmla="*/ 149 w 211"/>
                <a:gd name="T37" fmla="*/ 217 h 250"/>
                <a:gd name="T38" fmla="*/ 170 w 211"/>
                <a:gd name="T39" fmla="*/ 206 h 250"/>
                <a:gd name="T40" fmla="*/ 186 w 211"/>
                <a:gd name="T41" fmla="*/ 189 h 250"/>
                <a:gd name="T42" fmla="*/ 211 w 211"/>
                <a:gd name="T43" fmla="*/ 208 h 250"/>
                <a:gd name="T44" fmla="*/ 205 w 211"/>
                <a:gd name="T45" fmla="*/ 217 h 250"/>
                <a:gd name="T46" fmla="*/ 193 w 211"/>
                <a:gd name="T47" fmla="*/ 229 h 250"/>
                <a:gd name="T48" fmla="*/ 174 w 211"/>
                <a:gd name="T49" fmla="*/ 238 h 250"/>
                <a:gd name="T50" fmla="*/ 151 w 211"/>
                <a:gd name="T51" fmla="*/ 248 h 250"/>
                <a:gd name="T52" fmla="*/ 121 w 211"/>
                <a:gd name="T53" fmla="*/ 250 h 250"/>
                <a:gd name="T54" fmla="*/ 86 w 211"/>
                <a:gd name="T55" fmla="*/ 245 h 250"/>
                <a:gd name="T56" fmla="*/ 56 w 211"/>
                <a:gd name="T57" fmla="*/ 231 h 250"/>
                <a:gd name="T58" fmla="*/ 32 w 211"/>
                <a:gd name="T59" fmla="*/ 213 h 250"/>
                <a:gd name="T60" fmla="*/ 14 w 211"/>
                <a:gd name="T61" fmla="*/ 187 h 250"/>
                <a:gd name="T62" fmla="*/ 2 w 211"/>
                <a:gd name="T63" fmla="*/ 157 h 250"/>
                <a:gd name="T64" fmla="*/ 0 w 211"/>
                <a:gd name="T65" fmla="*/ 126 h 250"/>
                <a:gd name="T66" fmla="*/ 4 w 211"/>
                <a:gd name="T67" fmla="*/ 84 h 250"/>
                <a:gd name="T68" fmla="*/ 21 w 211"/>
                <a:gd name="T69" fmla="*/ 49 h 250"/>
                <a:gd name="T70" fmla="*/ 49 w 211"/>
                <a:gd name="T71" fmla="*/ 24 h 250"/>
                <a:gd name="T72" fmla="*/ 83 w 211"/>
                <a:gd name="T73" fmla="*/ 5 h 250"/>
                <a:gd name="T74" fmla="*/ 123 w 211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50">
                  <a:moveTo>
                    <a:pt x="123" y="0"/>
                  </a:moveTo>
                  <a:lnTo>
                    <a:pt x="156" y="3"/>
                  </a:lnTo>
                  <a:lnTo>
                    <a:pt x="184" y="17"/>
                  </a:lnTo>
                  <a:lnTo>
                    <a:pt x="207" y="38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1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7"/>
                  </a:lnTo>
                  <a:lnTo>
                    <a:pt x="49" y="182"/>
                  </a:lnTo>
                  <a:lnTo>
                    <a:pt x="67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9" y="217"/>
                  </a:lnTo>
                  <a:lnTo>
                    <a:pt x="170" y="206"/>
                  </a:lnTo>
                  <a:lnTo>
                    <a:pt x="186" y="189"/>
                  </a:lnTo>
                  <a:lnTo>
                    <a:pt x="211" y="208"/>
                  </a:lnTo>
                  <a:lnTo>
                    <a:pt x="205" y="217"/>
                  </a:lnTo>
                  <a:lnTo>
                    <a:pt x="193" y="229"/>
                  </a:lnTo>
                  <a:lnTo>
                    <a:pt x="174" y="238"/>
                  </a:lnTo>
                  <a:lnTo>
                    <a:pt x="151" y="248"/>
                  </a:lnTo>
                  <a:lnTo>
                    <a:pt x="121" y="250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3"/>
                  </a:lnTo>
                  <a:lnTo>
                    <a:pt x="14" y="187"/>
                  </a:lnTo>
                  <a:lnTo>
                    <a:pt x="2" y="157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4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3263EE2E-385D-4439-9F23-2DD8CC79C0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48525" y="4765676"/>
              <a:ext cx="395288" cy="396875"/>
            </a:xfrm>
            <a:custGeom>
              <a:avLst/>
              <a:gdLst>
                <a:gd name="T0" fmla="*/ 123 w 249"/>
                <a:gd name="T1" fmla="*/ 31 h 250"/>
                <a:gd name="T2" fmla="*/ 93 w 249"/>
                <a:gd name="T3" fmla="*/ 35 h 250"/>
                <a:gd name="T4" fmla="*/ 70 w 249"/>
                <a:gd name="T5" fmla="*/ 49 h 250"/>
                <a:gd name="T6" fmla="*/ 49 w 249"/>
                <a:gd name="T7" fmla="*/ 68 h 250"/>
                <a:gd name="T8" fmla="*/ 37 w 249"/>
                <a:gd name="T9" fmla="*/ 96 h 250"/>
                <a:gd name="T10" fmla="*/ 35 w 249"/>
                <a:gd name="T11" fmla="*/ 124 h 250"/>
                <a:gd name="T12" fmla="*/ 37 w 249"/>
                <a:gd name="T13" fmla="*/ 154 h 250"/>
                <a:gd name="T14" fmla="*/ 49 w 249"/>
                <a:gd name="T15" fmla="*/ 182 h 250"/>
                <a:gd name="T16" fmla="*/ 70 w 249"/>
                <a:gd name="T17" fmla="*/ 201 h 250"/>
                <a:gd name="T18" fmla="*/ 93 w 249"/>
                <a:gd name="T19" fmla="*/ 215 h 250"/>
                <a:gd name="T20" fmla="*/ 123 w 249"/>
                <a:gd name="T21" fmla="*/ 220 h 250"/>
                <a:gd name="T22" fmla="*/ 154 w 249"/>
                <a:gd name="T23" fmla="*/ 215 h 250"/>
                <a:gd name="T24" fmla="*/ 179 w 249"/>
                <a:gd name="T25" fmla="*/ 201 h 250"/>
                <a:gd name="T26" fmla="*/ 198 w 249"/>
                <a:gd name="T27" fmla="*/ 182 h 250"/>
                <a:gd name="T28" fmla="*/ 210 w 249"/>
                <a:gd name="T29" fmla="*/ 154 h 250"/>
                <a:gd name="T30" fmla="*/ 214 w 249"/>
                <a:gd name="T31" fmla="*/ 124 h 250"/>
                <a:gd name="T32" fmla="*/ 210 w 249"/>
                <a:gd name="T33" fmla="*/ 96 h 250"/>
                <a:gd name="T34" fmla="*/ 198 w 249"/>
                <a:gd name="T35" fmla="*/ 68 h 250"/>
                <a:gd name="T36" fmla="*/ 179 w 249"/>
                <a:gd name="T37" fmla="*/ 49 h 250"/>
                <a:gd name="T38" fmla="*/ 154 w 249"/>
                <a:gd name="T39" fmla="*/ 35 h 250"/>
                <a:gd name="T40" fmla="*/ 123 w 249"/>
                <a:gd name="T41" fmla="*/ 31 h 250"/>
                <a:gd name="T42" fmla="*/ 123 w 249"/>
                <a:gd name="T43" fmla="*/ 0 h 250"/>
                <a:gd name="T44" fmla="*/ 165 w 249"/>
                <a:gd name="T45" fmla="*/ 5 h 250"/>
                <a:gd name="T46" fmla="*/ 200 w 249"/>
                <a:gd name="T47" fmla="*/ 24 h 250"/>
                <a:gd name="T48" fmla="*/ 226 w 249"/>
                <a:gd name="T49" fmla="*/ 49 h 250"/>
                <a:gd name="T50" fmla="*/ 242 w 249"/>
                <a:gd name="T51" fmla="*/ 84 h 250"/>
                <a:gd name="T52" fmla="*/ 249 w 249"/>
                <a:gd name="T53" fmla="*/ 124 h 250"/>
                <a:gd name="T54" fmla="*/ 242 w 249"/>
                <a:gd name="T55" fmla="*/ 166 h 250"/>
                <a:gd name="T56" fmla="*/ 226 w 249"/>
                <a:gd name="T57" fmla="*/ 201 h 250"/>
                <a:gd name="T58" fmla="*/ 200 w 249"/>
                <a:gd name="T59" fmla="*/ 227 h 250"/>
                <a:gd name="T60" fmla="*/ 165 w 249"/>
                <a:gd name="T61" fmla="*/ 245 h 250"/>
                <a:gd name="T62" fmla="*/ 123 w 249"/>
                <a:gd name="T63" fmla="*/ 250 h 250"/>
                <a:gd name="T64" fmla="*/ 84 w 249"/>
                <a:gd name="T65" fmla="*/ 245 h 250"/>
                <a:gd name="T66" fmla="*/ 49 w 249"/>
                <a:gd name="T67" fmla="*/ 227 h 250"/>
                <a:gd name="T68" fmla="*/ 23 w 249"/>
                <a:gd name="T69" fmla="*/ 201 h 250"/>
                <a:gd name="T70" fmla="*/ 5 w 249"/>
                <a:gd name="T71" fmla="*/ 166 h 250"/>
                <a:gd name="T72" fmla="*/ 0 w 249"/>
                <a:gd name="T73" fmla="*/ 124 h 250"/>
                <a:gd name="T74" fmla="*/ 5 w 249"/>
                <a:gd name="T75" fmla="*/ 84 h 250"/>
                <a:gd name="T76" fmla="*/ 23 w 249"/>
                <a:gd name="T77" fmla="*/ 49 h 250"/>
                <a:gd name="T78" fmla="*/ 49 w 249"/>
                <a:gd name="T79" fmla="*/ 24 h 250"/>
                <a:gd name="T80" fmla="*/ 84 w 249"/>
                <a:gd name="T81" fmla="*/ 5 h 250"/>
                <a:gd name="T82" fmla="*/ 123 w 249"/>
                <a:gd name="T8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0">
                  <a:moveTo>
                    <a:pt x="123" y="31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54" y="215"/>
                  </a:lnTo>
                  <a:lnTo>
                    <a:pt x="179" y="201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1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4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6"/>
                  </a:lnTo>
                  <a:lnTo>
                    <a:pt x="226" y="201"/>
                  </a:lnTo>
                  <a:lnTo>
                    <a:pt x="200" y="227"/>
                  </a:lnTo>
                  <a:lnTo>
                    <a:pt x="165" y="245"/>
                  </a:lnTo>
                  <a:lnTo>
                    <a:pt x="123" y="250"/>
                  </a:lnTo>
                  <a:lnTo>
                    <a:pt x="84" y="245"/>
                  </a:lnTo>
                  <a:lnTo>
                    <a:pt x="49" y="227"/>
                  </a:lnTo>
                  <a:lnTo>
                    <a:pt x="23" y="201"/>
                  </a:lnTo>
                  <a:lnTo>
                    <a:pt x="5" y="166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4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1C444F54-FE98-4D3F-B2BF-9E943561A1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8425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70DE95AC-6559-4209-B4BF-3F7A0F99FD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31175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0B3D8A17-9A89-406F-BDDA-692E691C51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59800" y="4773613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3 h 240"/>
                <a:gd name="T10" fmla="*/ 145 w 159"/>
                <a:gd name="T11" fmla="*/ 103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10 h 240"/>
                <a:gd name="T18" fmla="*/ 159 w 159"/>
                <a:gd name="T19" fmla="*/ 210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3"/>
                  </a:lnTo>
                  <a:lnTo>
                    <a:pt x="145" y="103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10"/>
                  </a:lnTo>
                  <a:lnTo>
                    <a:pt x="159" y="210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25">
              <a:extLst>
                <a:ext uri="{FF2B5EF4-FFF2-40B4-BE49-F238E27FC236}">
                  <a16:creationId xmlns:a16="http://schemas.microsoft.com/office/drawing/2014/main" id="{6D59C8B4-43F1-48C7-90E9-E42FCC626B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63013" y="4765676"/>
              <a:ext cx="336550" cy="396875"/>
            </a:xfrm>
            <a:custGeom>
              <a:avLst/>
              <a:gdLst>
                <a:gd name="T0" fmla="*/ 123 w 212"/>
                <a:gd name="T1" fmla="*/ 0 h 250"/>
                <a:gd name="T2" fmla="*/ 156 w 212"/>
                <a:gd name="T3" fmla="*/ 3 h 250"/>
                <a:gd name="T4" fmla="*/ 184 w 212"/>
                <a:gd name="T5" fmla="*/ 17 h 250"/>
                <a:gd name="T6" fmla="*/ 207 w 212"/>
                <a:gd name="T7" fmla="*/ 38 h 250"/>
                <a:gd name="T8" fmla="*/ 179 w 212"/>
                <a:gd name="T9" fmla="*/ 56 h 250"/>
                <a:gd name="T10" fmla="*/ 165 w 212"/>
                <a:gd name="T11" fmla="*/ 42 h 250"/>
                <a:gd name="T12" fmla="*/ 144 w 212"/>
                <a:gd name="T13" fmla="*/ 33 h 250"/>
                <a:gd name="T14" fmla="*/ 123 w 212"/>
                <a:gd name="T15" fmla="*/ 31 h 250"/>
                <a:gd name="T16" fmla="*/ 93 w 212"/>
                <a:gd name="T17" fmla="*/ 35 h 250"/>
                <a:gd name="T18" fmla="*/ 68 w 212"/>
                <a:gd name="T19" fmla="*/ 49 h 250"/>
                <a:gd name="T20" fmla="*/ 49 w 212"/>
                <a:gd name="T21" fmla="*/ 70 h 250"/>
                <a:gd name="T22" fmla="*/ 37 w 212"/>
                <a:gd name="T23" fmla="*/ 96 h 250"/>
                <a:gd name="T24" fmla="*/ 33 w 212"/>
                <a:gd name="T25" fmla="*/ 126 h 250"/>
                <a:gd name="T26" fmla="*/ 37 w 212"/>
                <a:gd name="T27" fmla="*/ 157 h 250"/>
                <a:gd name="T28" fmla="*/ 49 w 212"/>
                <a:gd name="T29" fmla="*/ 182 h 250"/>
                <a:gd name="T30" fmla="*/ 68 w 212"/>
                <a:gd name="T31" fmla="*/ 201 h 250"/>
                <a:gd name="T32" fmla="*/ 93 w 212"/>
                <a:gd name="T33" fmla="*/ 215 h 250"/>
                <a:gd name="T34" fmla="*/ 123 w 212"/>
                <a:gd name="T35" fmla="*/ 220 h 250"/>
                <a:gd name="T36" fmla="*/ 147 w 212"/>
                <a:gd name="T37" fmla="*/ 217 h 250"/>
                <a:gd name="T38" fmla="*/ 168 w 212"/>
                <a:gd name="T39" fmla="*/ 206 h 250"/>
                <a:gd name="T40" fmla="*/ 184 w 212"/>
                <a:gd name="T41" fmla="*/ 189 h 250"/>
                <a:gd name="T42" fmla="*/ 212 w 212"/>
                <a:gd name="T43" fmla="*/ 208 h 250"/>
                <a:gd name="T44" fmla="*/ 205 w 212"/>
                <a:gd name="T45" fmla="*/ 217 h 250"/>
                <a:gd name="T46" fmla="*/ 193 w 212"/>
                <a:gd name="T47" fmla="*/ 229 h 250"/>
                <a:gd name="T48" fmla="*/ 175 w 212"/>
                <a:gd name="T49" fmla="*/ 238 h 250"/>
                <a:gd name="T50" fmla="*/ 151 w 212"/>
                <a:gd name="T51" fmla="*/ 248 h 250"/>
                <a:gd name="T52" fmla="*/ 121 w 212"/>
                <a:gd name="T53" fmla="*/ 250 h 250"/>
                <a:gd name="T54" fmla="*/ 86 w 212"/>
                <a:gd name="T55" fmla="*/ 245 h 250"/>
                <a:gd name="T56" fmla="*/ 56 w 212"/>
                <a:gd name="T57" fmla="*/ 231 h 250"/>
                <a:gd name="T58" fmla="*/ 33 w 212"/>
                <a:gd name="T59" fmla="*/ 213 h 250"/>
                <a:gd name="T60" fmla="*/ 14 w 212"/>
                <a:gd name="T61" fmla="*/ 187 h 250"/>
                <a:gd name="T62" fmla="*/ 2 w 212"/>
                <a:gd name="T63" fmla="*/ 157 h 250"/>
                <a:gd name="T64" fmla="*/ 0 w 212"/>
                <a:gd name="T65" fmla="*/ 126 h 250"/>
                <a:gd name="T66" fmla="*/ 5 w 212"/>
                <a:gd name="T67" fmla="*/ 84 h 250"/>
                <a:gd name="T68" fmla="*/ 21 w 212"/>
                <a:gd name="T69" fmla="*/ 49 h 250"/>
                <a:gd name="T70" fmla="*/ 49 w 212"/>
                <a:gd name="T71" fmla="*/ 24 h 250"/>
                <a:gd name="T72" fmla="*/ 82 w 212"/>
                <a:gd name="T73" fmla="*/ 5 h 250"/>
                <a:gd name="T74" fmla="*/ 123 w 212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50">
                  <a:moveTo>
                    <a:pt x="123" y="0"/>
                  </a:moveTo>
                  <a:lnTo>
                    <a:pt x="156" y="3"/>
                  </a:lnTo>
                  <a:lnTo>
                    <a:pt x="184" y="17"/>
                  </a:lnTo>
                  <a:lnTo>
                    <a:pt x="207" y="38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1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7"/>
                  </a:lnTo>
                  <a:lnTo>
                    <a:pt x="49" y="182"/>
                  </a:lnTo>
                  <a:lnTo>
                    <a:pt x="68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7" y="217"/>
                  </a:lnTo>
                  <a:lnTo>
                    <a:pt x="168" y="206"/>
                  </a:lnTo>
                  <a:lnTo>
                    <a:pt x="184" y="189"/>
                  </a:lnTo>
                  <a:lnTo>
                    <a:pt x="212" y="208"/>
                  </a:lnTo>
                  <a:lnTo>
                    <a:pt x="205" y="217"/>
                  </a:lnTo>
                  <a:lnTo>
                    <a:pt x="193" y="229"/>
                  </a:lnTo>
                  <a:lnTo>
                    <a:pt x="175" y="238"/>
                  </a:lnTo>
                  <a:lnTo>
                    <a:pt x="151" y="248"/>
                  </a:lnTo>
                  <a:lnTo>
                    <a:pt x="121" y="250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3"/>
                  </a:lnTo>
                  <a:lnTo>
                    <a:pt x="14" y="187"/>
                  </a:lnTo>
                  <a:lnTo>
                    <a:pt x="2" y="157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4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8FE9DE02-D405-481D-AA4A-5BF5156FCC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18613" y="4773613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50A1FC23-1C8C-446C-AFEF-919D11344F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69450" y="4773613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BFE1875A-2710-49EB-9C82-3A8C2D77CD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83750" y="4765676"/>
              <a:ext cx="395288" cy="396875"/>
            </a:xfrm>
            <a:custGeom>
              <a:avLst/>
              <a:gdLst>
                <a:gd name="T0" fmla="*/ 125 w 249"/>
                <a:gd name="T1" fmla="*/ 31 h 250"/>
                <a:gd name="T2" fmla="*/ 95 w 249"/>
                <a:gd name="T3" fmla="*/ 35 h 250"/>
                <a:gd name="T4" fmla="*/ 70 w 249"/>
                <a:gd name="T5" fmla="*/ 49 h 250"/>
                <a:gd name="T6" fmla="*/ 51 w 249"/>
                <a:gd name="T7" fmla="*/ 68 h 250"/>
                <a:gd name="T8" fmla="*/ 39 w 249"/>
                <a:gd name="T9" fmla="*/ 96 h 250"/>
                <a:gd name="T10" fmla="*/ 35 w 249"/>
                <a:gd name="T11" fmla="*/ 124 h 250"/>
                <a:gd name="T12" fmla="*/ 39 w 249"/>
                <a:gd name="T13" fmla="*/ 154 h 250"/>
                <a:gd name="T14" fmla="*/ 51 w 249"/>
                <a:gd name="T15" fmla="*/ 182 h 250"/>
                <a:gd name="T16" fmla="*/ 70 w 249"/>
                <a:gd name="T17" fmla="*/ 201 h 250"/>
                <a:gd name="T18" fmla="*/ 95 w 249"/>
                <a:gd name="T19" fmla="*/ 215 h 250"/>
                <a:gd name="T20" fmla="*/ 125 w 249"/>
                <a:gd name="T21" fmla="*/ 220 h 250"/>
                <a:gd name="T22" fmla="*/ 156 w 249"/>
                <a:gd name="T23" fmla="*/ 215 h 250"/>
                <a:gd name="T24" fmla="*/ 179 w 249"/>
                <a:gd name="T25" fmla="*/ 201 h 250"/>
                <a:gd name="T26" fmla="*/ 198 w 249"/>
                <a:gd name="T27" fmla="*/ 182 h 250"/>
                <a:gd name="T28" fmla="*/ 212 w 249"/>
                <a:gd name="T29" fmla="*/ 154 h 250"/>
                <a:gd name="T30" fmla="*/ 214 w 249"/>
                <a:gd name="T31" fmla="*/ 124 h 250"/>
                <a:gd name="T32" fmla="*/ 212 w 249"/>
                <a:gd name="T33" fmla="*/ 96 h 250"/>
                <a:gd name="T34" fmla="*/ 198 w 249"/>
                <a:gd name="T35" fmla="*/ 68 h 250"/>
                <a:gd name="T36" fmla="*/ 179 w 249"/>
                <a:gd name="T37" fmla="*/ 49 h 250"/>
                <a:gd name="T38" fmla="*/ 156 w 249"/>
                <a:gd name="T39" fmla="*/ 35 h 250"/>
                <a:gd name="T40" fmla="*/ 125 w 249"/>
                <a:gd name="T41" fmla="*/ 31 h 250"/>
                <a:gd name="T42" fmla="*/ 125 w 249"/>
                <a:gd name="T43" fmla="*/ 0 h 250"/>
                <a:gd name="T44" fmla="*/ 165 w 249"/>
                <a:gd name="T45" fmla="*/ 5 h 250"/>
                <a:gd name="T46" fmla="*/ 200 w 249"/>
                <a:gd name="T47" fmla="*/ 24 h 250"/>
                <a:gd name="T48" fmla="*/ 226 w 249"/>
                <a:gd name="T49" fmla="*/ 49 h 250"/>
                <a:gd name="T50" fmla="*/ 244 w 249"/>
                <a:gd name="T51" fmla="*/ 84 h 250"/>
                <a:gd name="T52" fmla="*/ 249 w 249"/>
                <a:gd name="T53" fmla="*/ 124 h 250"/>
                <a:gd name="T54" fmla="*/ 244 w 249"/>
                <a:gd name="T55" fmla="*/ 166 h 250"/>
                <a:gd name="T56" fmla="*/ 226 w 249"/>
                <a:gd name="T57" fmla="*/ 201 h 250"/>
                <a:gd name="T58" fmla="*/ 200 w 249"/>
                <a:gd name="T59" fmla="*/ 227 h 250"/>
                <a:gd name="T60" fmla="*/ 165 w 249"/>
                <a:gd name="T61" fmla="*/ 245 h 250"/>
                <a:gd name="T62" fmla="*/ 125 w 249"/>
                <a:gd name="T63" fmla="*/ 250 h 250"/>
                <a:gd name="T64" fmla="*/ 84 w 249"/>
                <a:gd name="T65" fmla="*/ 245 h 250"/>
                <a:gd name="T66" fmla="*/ 49 w 249"/>
                <a:gd name="T67" fmla="*/ 227 h 250"/>
                <a:gd name="T68" fmla="*/ 23 w 249"/>
                <a:gd name="T69" fmla="*/ 201 h 250"/>
                <a:gd name="T70" fmla="*/ 7 w 249"/>
                <a:gd name="T71" fmla="*/ 166 h 250"/>
                <a:gd name="T72" fmla="*/ 0 w 249"/>
                <a:gd name="T73" fmla="*/ 124 h 250"/>
                <a:gd name="T74" fmla="*/ 7 w 249"/>
                <a:gd name="T75" fmla="*/ 84 h 250"/>
                <a:gd name="T76" fmla="*/ 23 w 249"/>
                <a:gd name="T77" fmla="*/ 49 h 250"/>
                <a:gd name="T78" fmla="*/ 49 w 249"/>
                <a:gd name="T79" fmla="*/ 24 h 250"/>
                <a:gd name="T80" fmla="*/ 84 w 249"/>
                <a:gd name="T81" fmla="*/ 5 h 250"/>
                <a:gd name="T82" fmla="*/ 125 w 249"/>
                <a:gd name="T8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0">
                  <a:moveTo>
                    <a:pt x="125" y="31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1"/>
                  </a:lnTo>
                  <a:lnTo>
                    <a:pt x="95" y="215"/>
                  </a:lnTo>
                  <a:lnTo>
                    <a:pt x="125" y="220"/>
                  </a:lnTo>
                  <a:lnTo>
                    <a:pt x="156" y="215"/>
                  </a:lnTo>
                  <a:lnTo>
                    <a:pt x="179" y="201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1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4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6"/>
                  </a:lnTo>
                  <a:lnTo>
                    <a:pt x="226" y="201"/>
                  </a:lnTo>
                  <a:lnTo>
                    <a:pt x="200" y="227"/>
                  </a:lnTo>
                  <a:lnTo>
                    <a:pt x="165" y="245"/>
                  </a:lnTo>
                  <a:lnTo>
                    <a:pt x="125" y="250"/>
                  </a:lnTo>
                  <a:lnTo>
                    <a:pt x="84" y="245"/>
                  </a:lnTo>
                  <a:lnTo>
                    <a:pt x="49" y="227"/>
                  </a:lnTo>
                  <a:lnTo>
                    <a:pt x="23" y="201"/>
                  </a:lnTo>
                  <a:lnTo>
                    <a:pt x="7" y="166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4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29">
              <a:extLst>
                <a:ext uri="{FF2B5EF4-FFF2-40B4-BE49-F238E27FC236}">
                  <a16:creationId xmlns:a16="http://schemas.microsoft.com/office/drawing/2014/main" id="{BD9A8FB5-2923-47CF-A7A5-7F30C41187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52063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D006FE11-4B75-4368-8A6D-A2465F9FD3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47350" y="4765676"/>
              <a:ext cx="252413" cy="396875"/>
            </a:xfrm>
            <a:custGeom>
              <a:avLst/>
              <a:gdLst>
                <a:gd name="T0" fmla="*/ 89 w 159"/>
                <a:gd name="T1" fmla="*/ 0 h 250"/>
                <a:gd name="T2" fmla="*/ 114 w 159"/>
                <a:gd name="T3" fmla="*/ 3 h 250"/>
                <a:gd name="T4" fmla="*/ 138 w 159"/>
                <a:gd name="T5" fmla="*/ 10 h 250"/>
                <a:gd name="T6" fmla="*/ 156 w 159"/>
                <a:gd name="T7" fmla="*/ 26 h 250"/>
                <a:gd name="T8" fmla="*/ 131 w 159"/>
                <a:gd name="T9" fmla="*/ 52 h 250"/>
                <a:gd name="T10" fmla="*/ 114 w 159"/>
                <a:gd name="T11" fmla="*/ 35 h 250"/>
                <a:gd name="T12" fmla="*/ 89 w 159"/>
                <a:gd name="T13" fmla="*/ 31 h 250"/>
                <a:gd name="T14" fmla="*/ 66 w 159"/>
                <a:gd name="T15" fmla="*/ 33 h 250"/>
                <a:gd name="T16" fmla="*/ 52 w 159"/>
                <a:gd name="T17" fmla="*/ 42 h 250"/>
                <a:gd name="T18" fmla="*/ 45 w 159"/>
                <a:gd name="T19" fmla="*/ 54 h 250"/>
                <a:gd name="T20" fmla="*/ 42 w 159"/>
                <a:gd name="T21" fmla="*/ 66 h 250"/>
                <a:gd name="T22" fmla="*/ 47 w 159"/>
                <a:gd name="T23" fmla="*/ 84 h 250"/>
                <a:gd name="T24" fmla="*/ 56 w 159"/>
                <a:gd name="T25" fmla="*/ 94 h 250"/>
                <a:gd name="T26" fmla="*/ 73 w 159"/>
                <a:gd name="T27" fmla="*/ 103 h 250"/>
                <a:gd name="T28" fmla="*/ 91 w 159"/>
                <a:gd name="T29" fmla="*/ 110 h 250"/>
                <a:gd name="T30" fmla="*/ 110 w 159"/>
                <a:gd name="T31" fmla="*/ 115 h 250"/>
                <a:gd name="T32" fmla="*/ 128 w 159"/>
                <a:gd name="T33" fmla="*/ 124 h 250"/>
                <a:gd name="T34" fmla="*/ 145 w 159"/>
                <a:gd name="T35" fmla="*/ 136 h 250"/>
                <a:gd name="T36" fmla="*/ 156 w 159"/>
                <a:gd name="T37" fmla="*/ 152 h 250"/>
                <a:gd name="T38" fmla="*/ 159 w 159"/>
                <a:gd name="T39" fmla="*/ 178 h 250"/>
                <a:gd name="T40" fmla="*/ 156 w 159"/>
                <a:gd name="T41" fmla="*/ 203 h 250"/>
                <a:gd name="T42" fmla="*/ 145 w 159"/>
                <a:gd name="T43" fmla="*/ 222 h 250"/>
                <a:gd name="T44" fmla="*/ 126 w 159"/>
                <a:gd name="T45" fmla="*/ 238 h 250"/>
                <a:gd name="T46" fmla="*/ 103 w 159"/>
                <a:gd name="T47" fmla="*/ 248 h 250"/>
                <a:gd name="T48" fmla="*/ 77 w 159"/>
                <a:gd name="T49" fmla="*/ 250 h 250"/>
                <a:gd name="T50" fmla="*/ 47 w 159"/>
                <a:gd name="T51" fmla="*/ 248 h 250"/>
                <a:gd name="T52" fmla="*/ 21 w 159"/>
                <a:gd name="T53" fmla="*/ 236 h 250"/>
                <a:gd name="T54" fmla="*/ 0 w 159"/>
                <a:gd name="T55" fmla="*/ 217 h 250"/>
                <a:gd name="T56" fmla="*/ 26 w 159"/>
                <a:gd name="T57" fmla="*/ 194 h 250"/>
                <a:gd name="T58" fmla="*/ 40 w 159"/>
                <a:gd name="T59" fmla="*/ 210 h 250"/>
                <a:gd name="T60" fmla="*/ 59 w 159"/>
                <a:gd name="T61" fmla="*/ 217 h 250"/>
                <a:gd name="T62" fmla="*/ 77 w 159"/>
                <a:gd name="T63" fmla="*/ 220 h 250"/>
                <a:gd name="T64" fmla="*/ 93 w 159"/>
                <a:gd name="T65" fmla="*/ 217 h 250"/>
                <a:gd name="T66" fmla="*/ 110 w 159"/>
                <a:gd name="T67" fmla="*/ 210 h 250"/>
                <a:gd name="T68" fmla="*/ 121 w 159"/>
                <a:gd name="T69" fmla="*/ 199 h 250"/>
                <a:gd name="T70" fmla="*/ 126 w 159"/>
                <a:gd name="T71" fmla="*/ 180 h 250"/>
                <a:gd name="T72" fmla="*/ 121 w 159"/>
                <a:gd name="T73" fmla="*/ 166 h 250"/>
                <a:gd name="T74" fmla="*/ 110 w 159"/>
                <a:gd name="T75" fmla="*/ 154 h 250"/>
                <a:gd name="T76" fmla="*/ 96 w 159"/>
                <a:gd name="T77" fmla="*/ 147 h 250"/>
                <a:gd name="T78" fmla="*/ 77 w 159"/>
                <a:gd name="T79" fmla="*/ 140 h 250"/>
                <a:gd name="T80" fmla="*/ 56 w 159"/>
                <a:gd name="T81" fmla="*/ 133 h 250"/>
                <a:gd name="T82" fmla="*/ 38 w 159"/>
                <a:gd name="T83" fmla="*/ 126 h 250"/>
                <a:gd name="T84" fmla="*/ 21 w 159"/>
                <a:gd name="T85" fmla="*/ 112 h 250"/>
                <a:gd name="T86" fmla="*/ 12 w 159"/>
                <a:gd name="T87" fmla="*/ 94 h 250"/>
                <a:gd name="T88" fmla="*/ 7 w 159"/>
                <a:gd name="T89" fmla="*/ 66 h 250"/>
                <a:gd name="T90" fmla="*/ 10 w 159"/>
                <a:gd name="T91" fmla="*/ 49 h 250"/>
                <a:gd name="T92" fmla="*/ 19 w 159"/>
                <a:gd name="T93" fmla="*/ 31 h 250"/>
                <a:gd name="T94" fmla="*/ 35 w 159"/>
                <a:gd name="T95" fmla="*/ 14 h 250"/>
                <a:gd name="T96" fmla="*/ 59 w 159"/>
                <a:gd name="T97" fmla="*/ 3 h 250"/>
                <a:gd name="T98" fmla="*/ 89 w 159"/>
                <a:gd name="T9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50">
                  <a:moveTo>
                    <a:pt x="89" y="0"/>
                  </a:moveTo>
                  <a:lnTo>
                    <a:pt x="114" y="3"/>
                  </a:lnTo>
                  <a:lnTo>
                    <a:pt x="138" y="10"/>
                  </a:lnTo>
                  <a:lnTo>
                    <a:pt x="156" y="26"/>
                  </a:lnTo>
                  <a:lnTo>
                    <a:pt x="131" y="52"/>
                  </a:lnTo>
                  <a:lnTo>
                    <a:pt x="114" y="35"/>
                  </a:lnTo>
                  <a:lnTo>
                    <a:pt x="89" y="31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6"/>
                  </a:lnTo>
                  <a:lnTo>
                    <a:pt x="47" y="84"/>
                  </a:lnTo>
                  <a:lnTo>
                    <a:pt x="56" y="94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5"/>
                  </a:lnTo>
                  <a:lnTo>
                    <a:pt x="128" y="124"/>
                  </a:lnTo>
                  <a:lnTo>
                    <a:pt x="145" y="136"/>
                  </a:lnTo>
                  <a:lnTo>
                    <a:pt x="156" y="152"/>
                  </a:lnTo>
                  <a:lnTo>
                    <a:pt x="159" y="178"/>
                  </a:lnTo>
                  <a:lnTo>
                    <a:pt x="156" y="203"/>
                  </a:lnTo>
                  <a:lnTo>
                    <a:pt x="145" y="222"/>
                  </a:lnTo>
                  <a:lnTo>
                    <a:pt x="126" y="238"/>
                  </a:lnTo>
                  <a:lnTo>
                    <a:pt x="103" y="248"/>
                  </a:lnTo>
                  <a:lnTo>
                    <a:pt x="77" y="250"/>
                  </a:lnTo>
                  <a:lnTo>
                    <a:pt x="47" y="248"/>
                  </a:lnTo>
                  <a:lnTo>
                    <a:pt x="21" y="236"/>
                  </a:lnTo>
                  <a:lnTo>
                    <a:pt x="0" y="217"/>
                  </a:lnTo>
                  <a:lnTo>
                    <a:pt x="26" y="194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20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9"/>
                  </a:lnTo>
                  <a:lnTo>
                    <a:pt x="126" y="180"/>
                  </a:lnTo>
                  <a:lnTo>
                    <a:pt x="121" y="166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4"/>
                  </a:lnTo>
                  <a:lnTo>
                    <a:pt x="7" y="66"/>
                  </a:lnTo>
                  <a:lnTo>
                    <a:pt x="10" y="49"/>
                  </a:lnTo>
                  <a:lnTo>
                    <a:pt x="19" y="31"/>
                  </a:lnTo>
                  <a:lnTo>
                    <a:pt x="35" y="14"/>
                  </a:lnTo>
                  <a:lnTo>
                    <a:pt x="59" y="3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id="{65C9CAA0-65C0-41DF-87AB-707836166A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3450" y="5280026"/>
              <a:ext cx="239713" cy="382588"/>
            </a:xfrm>
            <a:custGeom>
              <a:avLst/>
              <a:gdLst>
                <a:gd name="T0" fmla="*/ 0 w 151"/>
                <a:gd name="T1" fmla="*/ 0 h 241"/>
                <a:gd name="T2" fmla="*/ 151 w 151"/>
                <a:gd name="T3" fmla="*/ 0 h 241"/>
                <a:gd name="T4" fmla="*/ 151 w 151"/>
                <a:gd name="T5" fmla="*/ 31 h 241"/>
                <a:gd name="T6" fmla="*/ 33 w 151"/>
                <a:gd name="T7" fmla="*/ 31 h 241"/>
                <a:gd name="T8" fmla="*/ 33 w 151"/>
                <a:gd name="T9" fmla="*/ 105 h 241"/>
                <a:gd name="T10" fmla="*/ 142 w 151"/>
                <a:gd name="T11" fmla="*/ 105 h 241"/>
                <a:gd name="T12" fmla="*/ 142 w 151"/>
                <a:gd name="T13" fmla="*/ 136 h 241"/>
                <a:gd name="T14" fmla="*/ 33 w 151"/>
                <a:gd name="T15" fmla="*/ 136 h 241"/>
                <a:gd name="T16" fmla="*/ 33 w 151"/>
                <a:gd name="T17" fmla="*/ 241 h 241"/>
                <a:gd name="T18" fmla="*/ 0 w 151"/>
                <a:gd name="T19" fmla="*/ 241 h 241"/>
                <a:gd name="T20" fmla="*/ 0 w 151"/>
                <a:gd name="T21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1">
                  <a:moveTo>
                    <a:pt x="0" y="0"/>
                  </a:moveTo>
                  <a:lnTo>
                    <a:pt x="151" y="0"/>
                  </a:lnTo>
                  <a:lnTo>
                    <a:pt x="151" y="31"/>
                  </a:lnTo>
                  <a:lnTo>
                    <a:pt x="33" y="31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6"/>
                  </a:lnTo>
                  <a:lnTo>
                    <a:pt x="33" y="136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B60FBEDB-2491-45C7-B661-CAAAD5CA19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21263" y="5268913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8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7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2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7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8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2 h 252"/>
                <a:gd name="T50" fmla="*/ 244 w 249"/>
                <a:gd name="T51" fmla="*/ 87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9 h 252"/>
                <a:gd name="T60" fmla="*/ 165 w 249"/>
                <a:gd name="T61" fmla="*/ 248 h 252"/>
                <a:gd name="T62" fmla="*/ 125 w 249"/>
                <a:gd name="T63" fmla="*/ 252 h 252"/>
                <a:gd name="T64" fmla="*/ 84 w 249"/>
                <a:gd name="T65" fmla="*/ 248 h 252"/>
                <a:gd name="T66" fmla="*/ 49 w 249"/>
                <a:gd name="T67" fmla="*/ 229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7 h 252"/>
                <a:gd name="T76" fmla="*/ 23 w 249"/>
                <a:gd name="T77" fmla="*/ 52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8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7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2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7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8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2"/>
                  </a:lnTo>
                  <a:lnTo>
                    <a:pt x="244" y="87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9"/>
                  </a:lnTo>
                  <a:lnTo>
                    <a:pt x="165" y="248"/>
                  </a:lnTo>
                  <a:lnTo>
                    <a:pt x="125" y="252"/>
                  </a:lnTo>
                  <a:lnTo>
                    <a:pt x="84" y="248"/>
                  </a:lnTo>
                  <a:lnTo>
                    <a:pt x="49" y="229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7"/>
                  </a:lnTo>
                  <a:lnTo>
                    <a:pt x="23" y="52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C7394692-1D5B-4A3A-BE52-4CB6852F46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83225" y="5280026"/>
              <a:ext cx="269875" cy="382588"/>
            </a:xfrm>
            <a:custGeom>
              <a:avLst/>
              <a:gdLst>
                <a:gd name="T0" fmla="*/ 32 w 170"/>
                <a:gd name="T1" fmla="*/ 28 h 241"/>
                <a:gd name="T2" fmla="*/ 32 w 170"/>
                <a:gd name="T3" fmla="*/ 105 h 241"/>
                <a:gd name="T4" fmla="*/ 74 w 170"/>
                <a:gd name="T5" fmla="*/ 105 h 241"/>
                <a:gd name="T6" fmla="*/ 90 w 170"/>
                <a:gd name="T7" fmla="*/ 105 h 241"/>
                <a:gd name="T8" fmla="*/ 104 w 170"/>
                <a:gd name="T9" fmla="*/ 101 h 241"/>
                <a:gd name="T10" fmla="*/ 116 w 170"/>
                <a:gd name="T11" fmla="*/ 96 h 241"/>
                <a:gd name="T12" fmla="*/ 123 w 170"/>
                <a:gd name="T13" fmla="*/ 84 h 241"/>
                <a:gd name="T14" fmla="*/ 125 w 170"/>
                <a:gd name="T15" fmla="*/ 68 h 241"/>
                <a:gd name="T16" fmla="*/ 123 w 170"/>
                <a:gd name="T17" fmla="*/ 52 h 241"/>
                <a:gd name="T18" fmla="*/ 116 w 170"/>
                <a:gd name="T19" fmla="*/ 40 h 241"/>
                <a:gd name="T20" fmla="*/ 104 w 170"/>
                <a:gd name="T21" fmla="*/ 33 h 241"/>
                <a:gd name="T22" fmla="*/ 90 w 170"/>
                <a:gd name="T23" fmla="*/ 31 h 241"/>
                <a:gd name="T24" fmla="*/ 74 w 170"/>
                <a:gd name="T25" fmla="*/ 28 h 241"/>
                <a:gd name="T26" fmla="*/ 32 w 170"/>
                <a:gd name="T27" fmla="*/ 28 h 241"/>
                <a:gd name="T28" fmla="*/ 0 w 170"/>
                <a:gd name="T29" fmla="*/ 0 h 241"/>
                <a:gd name="T30" fmla="*/ 83 w 170"/>
                <a:gd name="T31" fmla="*/ 0 h 241"/>
                <a:gd name="T32" fmla="*/ 111 w 170"/>
                <a:gd name="T33" fmla="*/ 3 h 241"/>
                <a:gd name="T34" fmla="*/ 130 w 170"/>
                <a:gd name="T35" fmla="*/ 12 h 241"/>
                <a:gd name="T36" fmla="*/ 144 w 170"/>
                <a:gd name="T37" fmla="*/ 24 h 241"/>
                <a:gd name="T38" fmla="*/ 153 w 170"/>
                <a:gd name="T39" fmla="*/ 38 h 241"/>
                <a:gd name="T40" fmla="*/ 158 w 170"/>
                <a:gd name="T41" fmla="*/ 52 h 241"/>
                <a:gd name="T42" fmla="*/ 160 w 170"/>
                <a:gd name="T43" fmla="*/ 68 h 241"/>
                <a:gd name="T44" fmla="*/ 156 w 170"/>
                <a:gd name="T45" fmla="*/ 89 h 241"/>
                <a:gd name="T46" fmla="*/ 144 w 170"/>
                <a:gd name="T47" fmla="*/ 110 h 241"/>
                <a:gd name="T48" fmla="*/ 125 w 170"/>
                <a:gd name="T49" fmla="*/ 124 h 241"/>
                <a:gd name="T50" fmla="*/ 102 w 170"/>
                <a:gd name="T51" fmla="*/ 131 h 241"/>
                <a:gd name="T52" fmla="*/ 170 w 170"/>
                <a:gd name="T53" fmla="*/ 241 h 241"/>
                <a:gd name="T54" fmla="*/ 130 w 170"/>
                <a:gd name="T55" fmla="*/ 241 h 241"/>
                <a:gd name="T56" fmla="*/ 69 w 170"/>
                <a:gd name="T57" fmla="*/ 133 h 241"/>
                <a:gd name="T58" fmla="*/ 32 w 170"/>
                <a:gd name="T59" fmla="*/ 133 h 241"/>
                <a:gd name="T60" fmla="*/ 32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1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2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1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3"/>
                  </a:lnTo>
                  <a:lnTo>
                    <a:pt x="130" y="12"/>
                  </a:lnTo>
                  <a:lnTo>
                    <a:pt x="144" y="24"/>
                  </a:lnTo>
                  <a:lnTo>
                    <a:pt x="153" y="38"/>
                  </a:lnTo>
                  <a:lnTo>
                    <a:pt x="158" y="52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2" y="131"/>
                  </a:lnTo>
                  <a:lnTo>
                    <a:pt x="170" y="241"/>
                  </a:lnTo>
                  <a:lnTo>
                    <a:pt x="130" y="241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1F1940BD-EDC4-43F8-A4E2-6D056A9942F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95975" y="5280026"/>
              <a:ext cx="373063" cy="382588"/>
            </a:xfrm>
            <a:custGeom>
              <a:avLst/>
              <a:gdLst>
                <a:gd name="T0" fmla="*/ 117 w 235"/>
                <a:gd name="T1" fmla="*/ 42 h 241"/>
                <a:gd name="T2" fmla="*/ 72 w 235"/>
                <a:gd name="T3" fmla="*/ 152 h 241"/>
                <a:gd name="T4" fmla="*/ 163 w 235"/>
                <a:gd name="T5" fmla="*/ 152 h 241"/>
                <a:gd name="T6" fmla="*/ 119 w 235"/>
                <a:gd name="T7" fmla="*/ 42 h 241"/>
                <a:gd name="T8" fmla="*/ 117 w 235"/>
                <a:gd name="T9" fmla="*/ 42 h 241"/>
                <a:gd name="T10" fmla="*/ 105 w 235"/>
                <a:gd name="T11" fmla="*/ 0 h 241"/>
                <a:gd name="T12" fmla="*/ 135 w 235"/>
                <a:gd name="T13" fmla="*/ 0 h 241"/>
                <a:gd name="T14" fmla="*/ 235 w 235"/>
                <a:gd name="T15" fmla="*/ 241 h 241"/>
                <a:gd name="T16" fmla="*/ 198 w 235"/>
                <a:gd name="T17" fmla="*/ 241 h 241"/>
                <a:gd name="T18" fmla="*/ 175 w 235"/>
                <a:gd name="T19" fmla="*/ 180 h 241"/>
                <a:gd name="T20" fmla="*/ 61 w 235"/>
                <a:gd name="T21" fmla="*/ 180 h 241"/>
                <a:gd name="T22" fmla="*/ 38 w 235"/>
                <a:gd name="T23" fmla="*/ 241 h 241"/>
                <a:gd name="T24" fmla="*/ 0 w 235"/>
                <a:gd name="T25" fmla="*/ 241 h 241"/>
                <a:gd name="T26" fmla="*/ 105 w 235"/>
                <a:gd name="T2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1">
                  <a:moveTo>
                    <a:pt x="117" y="42"/>
                  </a:moveTo>
                  <a:lnTo>
                    <a:pt x="72" y="152"/>
                  </a:lnTo>
                  <a:lnTo>
                    <a:pt x="163" y="152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1"/>
                  </a:lnTo>
                  <a:lnTo>
                    <a:pt x="198" y="241"/>
                  </a:lnTo>
                  <a:lnTo>
                    <a:pt x="175" y="180"/>
                  </a:lnTo>
                  <a:lnTo>
                    <a:pt x="61" y="180"/>
                  </a:lnTo>
                  <a:lnTo>
                    <a:pt x="38" y="241"/>
                  </a:lnTo>
                  <a:lnTo>
                    <a:pt x="0" y="24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35">
              <a:extLst>
                <a:ext uri="{FF2B5EF4-FFF2-40B4-BE49-F238E27FC236}">
                  <a16:creationId xmlns:a16="http://schemas.microsoft.com/office/drawing/2014/main" id="{8F46F961-D81B-4055-B6D7-E6EE660170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1438" y="5268913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3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8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5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10 h 252"/>
                <a:gd name="T30" fmla="*/ 112 w 160"/>
                <a:gd name="T31" fmla="*/ 117 h 252"/>
                <a:gd name="T32" fmla="*/ 130 w 160"/>
                <a:gd name="T33" fmla="*/ 126 h 252"/>
                <a:gd name="T34" fmla="*/ 144 w 160"/>
                <a:gd name="T35" fmla="*/ 138 h 252"/>
                <a:gd name="T36" fmla="*/ 156 w 160"/>
                <a:gd name="T37" fmla="*/ 154 h 252"/>
                <a:gd name="T38" fmla="*/ 160 w 160"/>
                <a:gd name="T39" fmla="*/ 180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1 h 252"/>
                <a:gd name="T46" fmla="*/ 102 w 160"/>
                <a:gd name="T47" fmla="*/ 250 h 252"/>
                <a:gd name="T48" fmla="*/ 77 w 160"/>
                <a:gd name="T49" fmla="*/ 252 h 252"/>
                <a:gd name="T50" fmla="*/ 46 w 160"/>
                <a:gd name="T51" fmla="*/ 250 h 252"/>
                <a:gd name="T52" fmla="*/ 21 w 160"/>
                <a:gd name="T53" fmla="*/ 238 h 252"/>
                <a:gd name="T54" fmla="*/ 0 w 160"/>
                <a:gd name="T55" fmla="*/ 220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20 h 252"/>
                <a:gd name="T62" fmla="*/ 77 w 160"/>
                <a:gd name="T63" fmla="*/ 222 h 252"/>
                <a:gd name="T64" fmla="*/ 93 w 160"/>
                <a:gd name="T65" fmla="*/ 220 h 252"/>
                <a:gd name="T66" fmla="*/ 109 w 160"/>
                <a:gd name="T67" fmla="*/ 213 h 252"/>
                <a:gd name="T68" fmla="*/ 121 w 160"/>
                <a:gd name="T69" fmla="*/ 201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7 h 252"/>
                <a:gd name="T76" fmla="*/ 95 w 160"/>
                <a:gd name="T77" fmla="*/ 150 h 252"/>
                <a:gd name="T78" fmla="*/ 77 w 160"/>
                <a:gd name="T79" fmla="*/ 143 h 252"/>
                <a:gd name="T80" fmla="*/ 56 w 160"/>
                <a:gd name="T81" fmla="*/ 136 h 252"/>
                <a:gd name="T82" fmla="*/ 37 w 160"/>
                <a:gd name="T83" fmla="*/ 126 h 252"/>
                <a:gd name="T84" fmla="*/ 23 w 160"/>
                <a:gd name="T85" fmla="*/ 115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2 h 252"/>
                <a:gd name="T92" fmla="*/ 18 w 160"/>
                <a:gd name="T93" fmla="*/ 33 h 252"/>
                <a:gd name="T94" fmla="*/ 35 w 160"/>
                <a:gd name="T95" fmla="*/ 17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3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8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5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10"/>
                  </a:lnTo>
                  <a:lnTo>
                    <a:pt x="112" y="117"/>
                  </a:lnTo>
                  <a:lnTo>
                    <a:pt x="130" y="126"/>
                  </a:lnTo>
                  <a:lnTo>
                    <a:pt x="144" y="138"/>
                  </a:lnTo>
                  <a:lnTo>
                    <a:pt x="156" y="154"/>
                  </a:lnTo>
                  <a:lnTo>
                    <a:pt x="160" y="180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1"/>
                  </a:lnTo>
                  <a:lnTo>
                    <a:pt x="102" y="250"/>
                  </a:lnTo>
                  <a:lnTo>
                    <a:pt x="77" y="252"/>
                  </a:lnTo>
                  <a:lnTo>
                    <a:pt x="46" y="250"/>
                  </a:lnTo>
                  <a:lnTo>
                    <a:pt x="21" y="238"/>
                  </a:lnTo>
                  <a:lnTo>
                    <a:pt x="0" y="220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20"/>
                  </a:lnTo>
                  <a:lnTo>
                    <a:pt x="77" y="222"/>
                  </a:lnTo>
                  <a:lnTo>
                    <a:pt x="93" y="220"/>
                  </a:lnTo>
                  <a:lnTo>
                    <a:pt x="109" y="213"/>
                  </a:lnTo>
                  <a:lnTo>
                    <a:pt x="121" y="201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7"/>
                  </a:lnTo>
                  <a:lnTo>
                    <a:pt x="95" y="150"/>
                  </a:lnTo>
                  <a:lnTo>
                    <a:pt x="77" y="143"/>
                  </a:lnTo>
                  <a:lnTo>
                    <a:pt x="56" y="136"/>
                  </a:lnTo>
                  <a:lnTo>
                    <a:pt x="37" y="126"/>
                  </a:lnTo>
                  <a:lnTo>
                    <a:pt x="23" y="115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2"/>
                  </a:lnTo>
                  <a:lnTo>
                    <a:pt x="18" y="33"/>
                  </a:lnTo>
                  <a:lnTo>
                    <a:pt x="35" y="17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36">
              <a:extLst>
                <a:ext uri="{FF2B5EF4-FFF2-40B4-BE49-F238E27FC236}">
                  <a16:creationId xmlns:a16="http://schemas.microsoft.com/office/drawing/2014/main" id="{23FC9197-304A-4963-9AF0-BDBBA594EB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38938" y="5280026"/>
              <a:ext cx="395288" cy="382588"/>
            </a:xfrm>
            <a:custGeom>
              <a:avLst/>
              <a:gdLst>
                <a:gd name="T0" fmla="*/ 0 w 249"/>
                <a:gd name="T1" fmla="*/ 0 h 241"/>
                <a:gd name="T2" fmla="*/ 49 w 249"/>
                <a:gd name="T3" fmla="*/ 0 h 241"/>
                <a:gd name="T4" fmla="*/ 123 w 249"/>
                <a:gd name="T5" fmla="*/ 182 h 241"/>
                <a:gd name="T6" fmla="*/ 126 w 249"/>
                <a:gd name="T7" fmla="*/ 182 h 241"/>
                <a:gd name="T8" fmla="*/ 200 w 249"/>
                <a:gd name="T9" fmla="*/ 0 h 241"/>
                <a:gd name="T10" fmla="*/ 249 w 249"/>
                <a:gd name="T11" fmla="*/ 0 h 241"/>
                <a:gd name="T12" fmla="*/ 249 w 249"/>
                <a:gd name="T13" fmla="*/ 241 h 241"/>
                <a:gd name="T14" fmla="*/ 216 w 249"/>
                <a:gd name="T15" fmla="*/ 241 h 241"/>
                <a:gd name="T16" fmla="*/ 216 w 249"/>
                <a:gd name="T17" fmla="*/ 42 h 241"/>
                <a:gd name="T18" fmla="*/ 216 w 249"/>
                <a:gd name="T19" fmla="*/ 42 h 241"/>
                <a:gd name="T20" fmla="*/ 135 w 249"/>
                <a:gd name="T21" fmla="*/ 241 h 241"/>
                <a:gd name="T22" fmla="*/ 114 w 249"/>
                <a:gd name="T23" fmla="*/ 241 h 241"/>
                <a:gd name="T24" fmla="*/ 33 w 249"/>
                <a:gd name="T25" fmla="*/ 42 h 241"/>
                <a:gd name="T26" fmla="*/ 33 w 249"/>
                <a:gd name="T27" fmla="*/ 42 h 241"/>
                <a:gd name="T28" fmla="*/ 33 w 249"/>
                <a:gd name="T29" fmla="*/ 241 h 241"/>
                <a:gd name="T30" fmla="*/ 0 w 249"/>
                <a:gd name="T31" fmla="*/ 241 h 241"/>
                <a:gd name="T32" fmla="*/ 0 w 249"/>
                <a:gd name="T3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1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1"/>
                  </a:lnTo>
                  <a:lnTo>
                    <a:pt x="216" y="241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1"/>
                  </a:lnTo>
                  <a:lnTo>
                    <a:pt x="114" y="241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 37">
              <a:extLst>
                <a:ext uri="{FF2B5EF4-FFF2-40B4-BE49-F238E27FC236}">
                  <a16:creationId xmlns:a16="http://schemas.microsoft.com/office/drawing/2014/main" id="{B9971C12-812F-4F4A-AB6E-542EBA9C6AC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70738" y="5280026"/>
              <a:ext cx="377825" cy="382588"/>
            </a:xfrm>
            <a:custGeom>
              <a:avLst/>
              <a:gdLst>
                <a:gd name="T0" fmla="*/ 119 w 238"/>
                <a:gd name="T1" fmla="*/ 42 h 241"/>
                <a:gd name="T2" fmla="*/ 72 w 238"/>
                <a:gd name="T3" fmla="*/ 152 h 241"/>
                <a:gd name="T4" fmla="*/ 163 w 238"/>
                <a:gd name="T5" fmla="*/ 152 h 241"/>
                <a:gd name="T6" fmla="*/ 119 w 238"/>
                <a:gd name="T7" fmla="*/ 42 h 241"/>
                <a:gd name="T8" fmla="*/ 119 w 238"/>
                <a:gd name="T9" fmla="*/ 42 h 241"/>
                <a:gd name="T10" fmla="*/ 105 w 238"/>
                <a:gd name="T11" fmla="*/ 0 h 241"/>
                <a:gd name="T12" fmla="*/ 135 w 238"/>
                <a:gd name="T13" fmla="*/ 0 h 241"/>
                <a:gd name="T14" fmla="*/ 238 w 238"/>
                <a:gd name="T15" fmla="*/ 241 h 241"/>
                <a:gd name="T16" fmla="*/ 200 w 238"/>
                <a:gd name="T17" fmla="*/ 241 h 241"/>
                <a:gd name="T18" fmla="*/ 175 w 238"/>
                <a:gd name="T19" fmla="*/ 180 h 241"/>
                <a:gd name="T20" fmla="*/ 61 w 238"/>
                <a:gd name="T21" fmla="*/ 180 h 241"/>
                <a:gd name="T22" fmla="*/ 37 w 238"/>
                <a:gd name="T23" fmla="*/ 241 h 241"/>
                <a:gd name="T24" fmla="*/ 0 w 238"/>
                <a:gd name="T25" fmla="*/ 241 h 241"/>
                <a:gd name="T26" fmla="*/ 105 w 238"/>
                <a:gd name="T2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1">
                  <a:moveTo>
                    <a:pt x="119" y="42"/>
                  </a:moveTo>
                  <a:lnTo>
                    <a:pt x="72" y="152"/>
                  </a:lnTo>
                  <a:lnTo>
                    <a:pt x="163" y="152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1"/>
                  </a:lnTo>
                  <a:lnTo>
                    <a:pt x="200" y="241"/>
                  </a:lnTo>
                  <a:lnTo>
                    <a:pt x="175" y="180"/>
                  </a:lnTo>
                  <a:lnTo>
                    <a:pt x="61" y="180"/>
                  </a:lnTo>
                  <a:lnTo>
                    <a:pt x="37" y="241"/>
                  </a:lnTo>
                  <a:lnTo>
                    <a:pt x="0" y="24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5E8976EB-26F3-46F3-B521-3B821CE219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88250" y="5280026"/>
              <a:ext cx="269875" cy="382588"/>
            </a:xfrm>
            <a:custGeom>
              <a:avLst/>
              <a:gdLst>
                <a:gd name="T0" fmla="*/ 33 w 170"/>
                <a:gd name="T1" fmla="*/ 28 h 241"/>
                <a:gd name="T2" fmla="*/ 33 w 170"/>
                <a:gd name="T3" fmla="*/ 105 h 241"/>
                <a:gd name="T4" fmla="*/ 75 w 170"/>
                <a:gd name="T5" fmla="*/ 105 h 241"/>
                <a:gd name="T6" fmla="*/ 91 w 170"/>
                <a:gd name="T7" fmla="*/ 105 h 241"/>
                <a:gd name="T8" fmla="*/ 105 w 170"/>
                <a:gd name="T9" fmla="*/ 101 h 241"/>
                <a:gd name="T10" fmla="*/ 117 w 170"/>
                <a:gd name="T11" fmla="*/ 96 h 241"/>
                <a:gd name="T12" fmla="*/ 124 w 170"/>
                <a:gd name="T13" fmla="*/ 84 h 241"/>
                <a:gd name="T14" fmla="*/ 126 w 170"/>
                <a:gd name="T15" fmla="*/ 68 h 241"/>
                <a:gd name="T16" fmla="*/ 124 w 170"/>
                <a:gd name="T17" fmla="*/ 52 h 241"/>
                <a:gd name="T18" fmla="*/ 117 w 170"/>
                <a:gd name="T19" fmla="*/ 40 h 241"/>
                <a:gd name="T20" fmla="*/ 105 w 170"/>
                <a:gd name="T21" fmla="*/ 33 h 241"/>
                <a:gd name="T22" fmla="*/ 91 w 170"/>
                <a:gd name="T23" fmla="*/ 31 h 241"/>
                <a:gd name="T24" fmla="*/ 75 w 170"/>
                <a:gd name="T25" fmla="*/ 28 h 241"/>
                <a:gd name="T26" fmla="*/ 33 w 170"/>
                <a:gd name="T27" fmla="*/ 28 h 241"/>
                <a:gd name="T28" fmla="*/ 0 w 170"/>
                <a:gd name="T29" fmla="*/ 0 h 241"/>
                <a:gd name="T30" fmla="*/ 84 w 170"/>
                <a:gd name="T31" fmla="*/ 0 h 241"/>
                <a:gd name="T32" fmla="*/ 112 w 170"/>
                <a:gd name="T33" fmla="*/ 3 h 241"/>
                <a:gd name="T34" fmla="*/ 131 w 170"/>
                <a:gd name="T35" fmla="*/ 12 h 241"/>
                <a:gd name="T36" fmla="*/ 145 w 170"/>
                <a:gd name="T37" fmla="*/ 24 h 241"/>
                <a:gd name="T38" fmla="*/ 154 w 170"/>
                <a:gd name="T39" fmla="*/ 38 h 241"/>
                <a:gd name="T40" fmla="*/ 158 w 170"/>
                <a:gd name="T41" fmla="*/ 52 h 241"/>
                <a:gd name="T42" fmla="*/ 161 w 170"/>
                <a:gd name="T43" fmla="*/ 68 h 241"/>
                <a:gd name="T44" fmla="*/ 156 w 170"/>
                <a:gd name="T45" fmla="*/ 89 h 241"/>
                <a:gd name="T46" fmla="*/ 145 w 170"/>
                <a:gd name="T47" fmla="*/ 110 h 241"/>
                <a:gd name="T48" fmla="*/ 126 w 170"/>
                <a:gd name="T49" fmla="*/ 124 h 241"/>
                <a:gd name="T50" fmla="*/ 103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8 w 170"/>
                <a:gd name="T57" fmla="*/ 133 h 241"/>
                <a:gd name="T58" fmla="*/ 33 w 170"/>
                <a:gd name="T59" fmla="*/ 133 h 241"/>
                <a:gd name="T60" fmla="*/ 33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1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2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1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3"/>
                  </a:lnTo>
                  <a:lnTo>
                    <a:pt x="131" y="12"/>
                  </a:lnTo>
                  <a:lnTo>
                    <a:pt x="145" y="24"/>
                  </a:lnTo>
                  <a:lnTo>
                    <a:pt x="154" y="38"/>
                  </a:lnTo>
                  <a:lnTo>
                    <a:pt x="158" y="52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10"/>
                  </a:lnTo>
                  <a:lnTo>
                    <a:pt x="126" y="124"/>
                  </a:lnTo>
                  <a:lnTo>
                    <a:pt x="103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67ECA2D0-2E7D-4616-8EF0-D7325EC2EE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66063" y="5280026"/>
              <a:ext cx="295275" cy="382588"/>
            </a:xfrm>
            <a:custGeom>
              <a:avLst/>
              <a:gdLst>
                <a:gd name="T0" fmla="*/ 0 w 186"/>
                <a:gd name="T1" fmla="*/ 0 h 241"/>
                <a:gd name="T2" fmla="*/ 186 w 186"/>
                <a:gd name="T3" fmla="*/ 0 h 241"/>
                <a:gd name="T4" fmla="*/ 186 w 186"/>
                <a:gd name="T5" fmla="*/ 31 h 241"/>
                <a:gd name="T6" fmla="*/ 109 w 186"/>
                <a:gd name="T7" fmla="*/ 31 h 241"/>
                <a:gd name="T8" fmla="*/ 109 w 186"/>
                <a:gd name="T9" fmla="*/ 241 h 241"/>
                <a:gd name="T10" fmla="*/ 77 w 186"/>
                <a:gd name="T11" fmla="*/ 241 h 241"/>
                <a:gd name="T12" fmla="*/ 77 w 186"/>
                <a:gd name="T13" fmla="*/ 31 h 241"/>
                <a:gd name="T14" fmla="*/ 0 w 186"/>
                <a:gd name="T15" fmla="*/ 31 h 241"/>
                <a:gd name="T16" fmla="*/ 0 w 186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1">
                  <a:moveTo>
                    <a:pt x="0" y="0"/>
                  </a:moveTo>
                  <a:lnTo>
                    <a:pt x="186" y="0"/>
                  </a:lnTo>
                  <a:lnTo>
                    <a:pt x="186" y="31"/>
                  </a:lnTo>
                  <a:lnTo>
                    <a:pt x="109" y="31"/>
                  </a:lnTo>
                  <a:lnTo>
                    <a:pt x="109" y="241"/>
                  </a:lnTo>
                  <a:lnTo>
                    <a:pt x="77" y="241"/>
                  </a:lnTo>
                  <a:lnTo>
                    <a:pt x="77" y="31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1FF5B2F2-E920-434E-A3C7-3DF026735A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05788" y="5280026"/>
              <a:ext cx="254000" cy="382588"/>
            </a:xfrm>
            <a:custGeom>
              <a:avLst/>
              <a:gdLst>
                <a:gd name="T0" fmla="*/ 0 w 160"/>
                <a:gd name="T1" fmla="*/ 0 h 241"/>
                <a:gd name="T2" fmla="*/ 156 w 160"/>
                <a:gd name="T3" fmla="*/ 0 h 241"/>
                <a:gd name="T4" fmla="*/ 156 w 160"/>
                <a:gd name="T5" fmla="*/ 31 h 241"/>
                <a:gd name="T6" fmla="*/ 32 w 160"/>
                <a:gd name="T7" fmla="*/ 31 h 241"/>
                <a:gd name="T8" fmla="*/ 32 w 160"/>
                <a:gd name="T9" fmla="*/ 103 h 241"/>
                <a:gd name="T10" fmla="*/ 146 w 160"/>
                <a:gd name="T11" fmla="*/ 103 h 241"/>
                <a:gd name="T12" fmla="*/ 146 w 160"/>
                <a:gd name="T13" fmla="*/ 133 h 241"/>
                <a:gd name="T14" fmla="*/ 32 w 160"/>
                <a:gd name="T15" fmla="*/ 133 h 241"/>
                <a:gd name="T16" fmla="*/ 32 w 160"/>
                <a:gd name="T17" fmla="*/ 210 h 241"/>
                <a:gd name="T18" fmla="*/ 160 w 160"/>
                <a:gd name="T19" fmla="*/ 210 h 241"/>
                <a:gd name="T20" fmla="*/ 160 w 160"/>
                <a:gd name="T21" fmla="*/ 241 h 241"/>
                <a:gd name="T22" fmla="*/ 0 w 160"/>
                <a:gd name="T23" fmla="*/ 241 h 241"/>
                <a:gd name="T24" fmla="*/ 0 w 160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1">
                  <a:moveTo>
                    <a:pt x="0" y="0"/>
                  </a:moveTo>
                  <a:lnTo>
                    <a:pt x="156" y="0"/>
                  </a:lnTo>
                  <a:lnTo>
                    <a:pt x="156" y="31"/>
                  </a:lnTo>
                  <a:lnTo>
                    <a:pt x="32" y="31"/>
                  </a:lnTo>
                  <a:lnTo>
                    <a:pt x="32" y="103"/>
                  </a:lnTo>
                  <a:lnTo>
                    <a:pt x="146" y="103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41">
              <a:extLst>
                <a:ext uri="{FF2B5EF4-FFF2-40B4-BE49-F238E27FC236}">
                  <a16:creationId xmlns:a16="http://schemas.microsoft.com/office/drawing/2014/main" id="{A02D6F3D-F77C-43BD-836A-F1FF029D4E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26463" y="5280026"/>
              <a:ext cx="269875" cy="382588"/>
            </a:xfrm>
            <a:custGeom>
              <a:avLst/>
              <a:gdLst>
                <a:gd name="T0" fmla="*/ 33 w 170"/>
                <a:gd name="T1" fmla="*/ 28 h 241"/>
                <a:gd name="T2" fmla="*/ 33 w 170"/>
                <a:gd name="T3" fmla="*/ 105 h 241"/>
                <a:gd name="T4" fmla="*/ 75 w 170"/>
                <a:gd name="T5" fmla="*/ 105 h 241"/>
                <a:gd name="T6" fmla="*/ 89 w 170"/>
                <a:gd name="T7" fmla="*/ 105 h 241"/>
                <a:gd name="T8" fmla="*/ 103 w 170"/>
                <a:gd name="T9" fmla="*/ 101 h 241"/>
                <a:gd name="T10" fmla="*/ 114 w 170"/>
                <a:gd name="T11" fmla="*/ 96 h 241"/>
                <a:gd name="T12" fmla="*/ 124 w 170"/>
                <a:gd name="T13" fmla="*/ 84 h 241"/>
                <a:gd name="T14" fmla="*/ 126 w 170"/>
                <a:gd name="T15" fmla="*/ 68 h 241"/>
                <a:gd name="T16" fmla="*/ 124 w 170"/>
                <a:gd name="T17" fmla="*/ 52 h 241"/>
                <a:gd name="T18" fmla="*/ 114 w 170"/>
                <a:gd name="T19" fmla="*/ 40 h 241"/>
                <a:gd name="T20" fmla="*/ 103 w 170"/>
                <a:gd name="T21" fmla="*/ 33 h 241"/>
                <a:gd name="T22" fmla="*/ 89 w 170"/>
                <a:gd name="T23" fmla="*/ 31 h 241"/>
                <a:gd name="T24" fmla="*/ 75 w 170"/>
                <a:gd name="T25" fmla="*/ 28 h 241"/>
                <a:gd name="T26" fmla="*/ 33 w 170"/>
                <a:gd name="T27" fmla="*/ 28 h 241"/>
                <a:gd name="T28" fmla="*/ 0 w 170"/>
                <a:gd name="T29" fmla="*/ 0 h 241"/>
                <a:gd name="T30" fmla="*/ 84 w 170"/>
                <a:gd name="T31" fmla="*/ 0 h 241"/>
                <a:gd name="T32" fmla="*/ 110 w 170"/>
                <a:gd name="T33" fmla="*/ 3 h 241"/>
                <a:gd name="T34" fmla="*/ 131 w 170"/>
                <a:gd name="T35" fmla="*/ 12 h 241"/>
                <a:gd name="T36" fmla="*/ 145 w 170"/>
                <a:gd name="T37" fmla="*/ 24 h 241"/>
                <a:gd name="T38" fmla="*/ 154 w 170"/>
                <a:gd name="T39" fmla="*/ 38 h 241"/>
                <a:gd name="T40" fmla="*/ 159 w 170"/>
                <a:gd name="T41" fmla="*/ 52 h 241"/>
                <a:gd name="T42" fmla="*/ 161 w 170"/>
                <a:gd name="T43" fmla="*/ 68 h 241"/>
                <a:gd name="T44" fmla="*/ 156 w 170"/>
                <a:gd name="T45" fmla="*/ 89 h 241"/>
                <a:gd name="T46" fmla="*/ 145 w 170"/>
                <a:gd name="T47" fmla="*/ 110 h 241"/>
                <a:gd name="T48" fmla="*/ 126 w 170"/>
                <a:gd name="T49" fmla="*/ 124 h 241"/>
                <a:gd name="T50" fmla="*/ 100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8 w 170"/>
                <a:gd name="T57" fmla="*/ 133 h 241"/>
                <a:gd name="T58" fmla="*/ 33 w 170"/>
                <a:gd name="T59" fmla="*/ 133 h 241"/>
                <a:gd name="T60" fmla="*/ 33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1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2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1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3"/>
                  </a:lnTo>
                  <a:lnTo>
                    <a:pt x="131" y="12"/>
                  </a:lnTo>
                  <a:lnTo>
                    <a:pt x="145" y="24"/>
                  </a:lnTo>
                  <a:lnTo>
                    <a:pt x="154" y="38"/>
                  </a:lnTo>
                  <a:lnTo>
                    <a:pt x="159" y="52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10"/>
                  </a:lnTo>
                  <a:lnTo>
                    <a:pt x="126" y="124"/>
                  </a:lnTo>
                  <a:lnTo>
                    <a:pt x="100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42">
              <a:extLst>
                <a:ext uri="{FF2B5EF4-FFF2-40B4-BE49-F238E27FC236}">
                  <a16:creationId xmlns:a16="http://schemas.microsoft.com/office/drawing/2014/main" id="{5F3BAB0E-E73F-46CF-9F44-568EB69B23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37625" y="5280026"/>
              <a:ext cx="512763" cy="382588"/>
            </a:xfrm>
            <a:custGeom>
              <a:avLst/>
              <a:gdLst>
                <a:gd name="T0" fmla="*/ 0 w 323"/>
                <a:gd name="T1" fmla="*/ 0 h 241"/>
                <a:gd name="T2" fmla="*/ 35 w 323"/>
                <a:gd name="T3" fmla="*/ 0 h 241"/>
                <a:gd name="T4" fmla="*/ 86 w 323"/>
                <a:gd name="T5" fmla="*/ 192 h 241"/>
                <a:gd name="T6" fmla="*/ 86 w 323"/>
                <a:gd name="T7" fmla="*/ 192 h 241"/>
                <a:gd name="T8" fmla="*/ 144 w 323"/>
                <a:gd name="T9" fmla="*/ 0 h 241"/>
                <a:gd name="T10" fmla="*/ 181 w 323"/>
                <a:gd name="T11" fmla="*/ 0 h 241"/>
                <a:gd name="T12" fmla="*/ 237 w 323"/>
                <a:gd name="T13" fmla="*/ 192 h 241"/>
                <a:gd name="T14" fmla="*/ 237 w 323"/>
                <a:gd name="T15" fmla="*/ 192 h 241"/>
                <a:gd name="T16" fmla="*/ 291 w 323"/>
                <a:gd name="T17" fmla="*/ 0 h 241"/>
                <a:gd name="T18" fmla="*/ 323 w 323"/>
                <a:gd name="T19" fmla="*/ 0 h 241"/>
                <a:gd name="T20" fmla="*/ 253 w 323"/>
                <a:gd name="T21" fmla="*/ 241 h 241"/>
                <a:gd name="T22" fmla="*/ 221 w 323"/>
                <a:gd name="T23" fmla="*/ 241 h 241"/>
                <a:gd name="T24" fmla="*/ 163 w 323"/>
                <a:gd name="T25" fmla="*/ 45 h 241"/>
                <a:gd name="T26" fmla="*/ 160 w 323"/>
                <a:gd name="T27" fmla="*/ 45 h 241"/>
                <a:gd name="T28" fmla="*/ 104 w 323"/>
                <a:gd name="T29" fmla="*/ 241 h 241"/>
                <a:gd name="T30" fmla="*/ 69 w 323"/>
                <a:gd name="T31" fmla="*/ 241 h 241"/>
                <a:gd name="T32" fmla="*/ 0 w 323"/>
                <a:gd name="T3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1">
                  <a:moveTo>
                    <a:pt x="0" y="0"/>
                  </a:moveTo>
                  <a:lnTo>
                    <a:pt x="35" y="0"/>
                  </a:lnTo>
                  <a:lnTo>
                    <a:pt x="86" y="192"/>
                  </a:lnTo>
                  <a:lnTo>
                    <a:pt x="86" y="192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2"/>
                  </a:lnTo>
                  <a:lnTo>
                    <a:pt x="237" y="192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1"/>
                  </a:lnTo>
                  <a:lnTo>
                    <a:pt x="221" y="241"/>
                  </a:lnTo>
                  <a:lnTo>
                    <a:pt x="163" y="45"/>
                  </a:lnTo>
                  <a:lnTo>
                    <a:pt x="160" y="45"/>
                  </a:lnTo>
                  <a:lnTo>
                    <a:pt x="104" y="241"/>
                  </a:lnTo>
                  <a:lnTo>
                    <a:pt x="69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6FB5EE82-C79A-4D56-BC59-536224BC9B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469438" y="5268913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8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7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2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7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8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2 h 252"/>
                <a:gd name="T50" fmla="*/ 242 w 249"/>
                <a:gd name="T51" fmla="*/ 87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9 h 252"/>
                <a:gd name="T60" fmla="*/ 165 w 249"/>
                <a:gd name="T61" fmla="*/ 248 h 252"/>
                <a:gd name="T62" fmla="*/ 123 w 249"/>
                <a:gd name="T63" fmla="*/ 252 h 252"/>
                <a:gd name="T64" fmla="*/ 84 w 249"/>
                <a:gd name="T65" fmla="*/ 248 h 252"/>
                <a:gd name="T66" fmla="*/ 49 w 249"/>
                <a:gd name="T67" fmla="*/ 229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7 h 252"/>
                <a:gd name="T76" fmla="*/ 23 w 249"/>
                <a:gd name="T77" fmla="*/ 52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8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7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2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7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8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2"/>
                  </a:lnTo>
                  <a:lnTo>
                    <a:pt x="242" y="87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9"/>
                  </a:lnTo>
                  <a:lnTo>
                    <a:pt x="165" y="248"/>
                  </a:lnTo>
                  <a:lnTo>
                    <a:pt x="123" y="252"/>
                  </a:lnTo>
                  <a:lnTo>
                    <a:pt x="84" y="248"/>
                  </a:lnTo>
                  <a:lnTo>
                    <a:pt x="49" y="229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7"/>
                  </a:lnTo>
                  <a:lnTo>
                    <a:pt x="23" y="52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44">
              <a:extLst>
                <a:ext uri="{FF2B5EF4-FFF2-40B4-BE49-F238E27FC236}">
                  <a16:creationId xmlns:a16="http://schemas.microsoft.com/office/drawing/2014/main" id="{C46EBC34-5FEE-42FD-B83B-88003CAA9B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31400" y="5280026"/>
              <a:ext cx="269875" cy="382588"/>
            </a:xfrm>
            <a:custGeom>
              <a:avLst/>
              <a:gdLst>
                <a:gd name="T0" fmla="*/ 32 w 170"/>
                <a:gd name="T1" fmla="*/ 28 h 241"/>
                <a:gd name="T2" fmla="*/ 32 w 170"/>
                <a:gd name="T3" fmla="*/ 105 h 241"/>
                <a:gd name="T4" fmla="*/ 74 w 170"/>
                <a:gd name="T5" fmla="*/ 105 h 241"/>
                <a:gd name="T6" fmla="*/ 88 w 170"/>
                <a:gd name="T7" fmla="*/ 105 h 241"/>
                <a:gd name="T8" fmla="*/ 102 w 170"/>
                <a:gd name="T9" fmla="*/ 101 h 241"/>
                <a:gd name="T10" fmla="*/ 114 w 170"/>
                <a:gd name="T11" fmla="*/ 96 h 241"/>
                <a:gd name="T12" fmla="*/ 123 w 170"/>
                <a:gd name="T13" fmla="*/ 84 h 241"/>
                <a:gd name="T14" fmla="*/ 125 w 170"/>
                <a:gd name="T15" fmla="*/ 68 h 241"/>
                <a:gd name="T16" fmla="*/ 123 w 170"/>
                <a:gd name="T17" fmla="*/ 52 h 241"/>
                <a:gd name="T18" fmla="*/ 114 w 170"/>
                <a:gd name="T19" fmla="*/ 40 h 241"/>
                <a:gd name="T20" fmla="*/ 102 w 170"/>
                <a:gd name="T21" fmla="*/ 33 h 241"/>
                <a:gd name="T22" fmla="*/ 88 w 170"/>
                <a:gd name="T23" fmla="*/ 31 h 241"/>
                <a:gd name="T24" fmla="*/ 74 w 170"/>
                <a:gd name="T25" fmla="*/ 28 h 241"/>
                <a:gd name="T26" fmla="*/ 32 w 170"/>
                <a:gd name="T27" fmla="*/ 28 h 241"/>
                <a:gd name="T28" fmla="*/ 0 w 170"/>
                <a:gd name="T29" fmla="*/ 0 h 241"/>
                <a:gd name="T30" fmla="*/ 83 w 170"/>
                <a:gd name="T31" fmla="*/ 0 h 241"/>
                <a:gd name="T32" fmla="*/ 109 w 170"/>
                <a:gd name="T33" fmla="*/ 3 h 241"/>
                <a:gd name="T34" fmla="*/ 130 w 170"/>
                <a:gd name="T35" fmla="*/ 12 h 241"/>
                <a:gd name="T36" fmla="*/ 144 w 170"/>
                <a:gd name="T37" fmla="*/ 24 h 241"/>
                <a:gd name="T38" fmla="*/ 153 w 170"/>
                <a:gd name="T39" fmla="*/ 38 h 241"/>
                <a:gd name="T40" fmla="*/ 158 w 170"/>
                <a:gd name="T41" fmla="*/ 52 h 241"/>
                <a:gd name="T42" fmla="*/ 160 w 170"/>
                <a:gd name="T43" fmla="*/ 68 h 241"/>
                <a:gd name="T44" fmla="*/ 156 w 170"/>
                <a:gd name="T45" fmla="*/ 89 h 241"/>
                <a:gd name="T46" fmla="*/ 144 w 170"/>
                <a:gd name="T47" fmla="*/ 110 h 241"/>
                <a:gd name="T48" fmla="*/ 125 w 170"/>
                <a:gd name="T49" fmla="*/ 124 h 241"/>
                <a:gd name="T50" fmla="*/ 100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7 w 170"/>
                <a:gd name="T57" fmla="*/ 133 h 241"/>
                <a:gd name="T58" fmla="*/ 32 w 170"/>
                <a:gd name="T59" fmla="*/ 133 h 241"/>
                <a:gd name="T60" fmla="*/ 32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1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2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1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3"/>
                  </a:lnTo>
                  <a:lnTo>
                    <a:pt x="130" y="12"/>
                  </a:lnTo>
                  <a:lnTo>
                    <a:pt x="144" y="24"/>
                  </a:lnTo>
                  <a:lnTo>
                    <a:pt x="153" y="38"/>
                  </a:lnTo>
                  <a:lnTo>
                    <a:pt x="158" y="52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0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45">
              <a:extLst>
                <a:ext uri="{FF2B5EF4-FFF2-40B4-BE49-F238E27FC236}">
                  <a16:creationId xmlns:a16="http://schemas.microsoft.com/office/drawing/2014/main" id="{AF7B554D-512C-432D-9204-37DE0AFDD4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48900" y="5280026"/>
              <a:ext cx="225425" cy="382588"/>
            </a:xfrm>
            <a:custGeom>
              <a:avLst/>
              <a:gdLst>
                <a:gd name="T0" fmla="*/ 0 w 142"/>
                <a:gd name="T1" fmla="*/ 0 h 241"/>
                <a:gd name="T2" fmla="*/ 32 w 142"/>
                <a:gd name="T3" fmla="*/ 0 h 241"/>
                <a:gd name="T4" fmla="*/ 32 w 142"/>
                <a:gd name="T5" fmla="*/ 210 h 241"/>
                <a:gd name="T6" fmla="*/ 142 w 142"/>
                <a:gd name="T7" fmla="*/ 210 h 241"/>
                <a:gd name="T8" fmla="*/ 142 w 142"/>
                <a:gd name="T9" fmla="*/ 241 h 241"/>
                <a:gd name="T10" fmla="*/ 0 w 142"/>
                <a:gd name="T11" fmla="*/ 241 h 241"/>
                <a:gd name="T12" fmla="*/ 0 w 142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1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46">
              <a:extLst>
                <a:ext uri="{FF2B5EF4-FFF2-40B4-BE49-F238E27FC236}">
                  <a16:creationId xmlns:a16="http://schemas.microsoft.com/office/drawing/2014/main" id="{A2FDA819-396F-4418-90D4-2165F47C50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10838" y="5280026"/>
              <a:ext cx="328613" cy="382588"/>
            </a:xfrm>
            <a:custGeom>
              <a:avLst/>
              <a:gdLst>
                <a:gd name="T0" fmla="*/ 33 w 207"/>
                <a:gd name="T1" fmla="*/ 31 h 241"/>
                <a:gd name="T2" fmla="*/ 33 w 207"/>
                <a:gd name="T3" fmla="*/ 210 h 241"/>
                <a:gd name="T4" fmla="*/ 72 w 207"/>
                <a:gd name="T5" fmla="*/ 210 h 241"/>
                <a:gd name="T6" fmla="*/ 105 w 207"/>
                <a:gd name="T7" fmla="*/ 206 h 241"/>
                <a:gd name="T8" fmla="*/ 133 w 207"/>
                <a:gd name="T9" fmla="*/ 194 h 241"/>
                <a:gd name="T10" fmla="*/ 154 w 207"/>
                <a:gd name="T11" fmla="*/ 178 h 241"/>
                <a:gd name="T12" fmla="*/ 168 w 207"/>
                <a:gd name="T13" fmla="*/ 152 h 241"/>
                <a:gd name="T14" fmla="*/ 175 w 207"/>
                <a:gd name="T15" fmla="*/ 119 h 241"/>
                <a:gd name="T16" fmla="*/ 172 w 207"/>
                <a:gd name="T17" fmla="*/ 105 h 241"/>
                <a:gd name="T18" fmla="*/ 170 w 207"/>
                <a:gd name="T19" fmla="*/ 89 h 241"/>
                <a:gd name="T20" fmla="*/ 161 w 207"/>
                <a:gd name="T21" fmla="*/ 73 h 241"/>
                <a:gd name="T22" fmla="*/ 149 w 207"/>
                <a:gd name="T23" fmla="*/ 56 h 241"/>
                <a:gd name="T24" fmla="*/ 133 w 207"/>
                <a:gd name="T25" fmla="*/ 42 h 241"/>
                <a:gd name="T26" fmla="*/ 109 w 207"/>
                <a:gd name="T27" fmla="*/ 35 h 241"/>
                <a:gd name="T28" fmla="*/ 82 w 207"/>
                <a:gd name="T29" fmla="*/ 31 h 241"/>
                <a:gd name="T30" fmla="*/ 33 w 207"/>
                <a:gd name="T31" fmla="*/ 31 h 241"/>
                <a:gd name="T32" fmla="*/ 0 w 207"/>
                <a:gd name="T33" fmla="*/ 0 h 241"/>
                <a:gd name="T34" fmla="*/ 84 w 207"/>
                <a:gd name="T35" fmla="*/ 0 h 241"/>
                <a:gd name="T36" fmla="*/ 121 w 207"/>
                <a:gd name="T37" fmla="*/ 5 h 241"/>
                <a:gd name="T38" fmla="*/ 151 w 207"/>
                <a:gd name="T39" fmla="*/ 17 h 241"/>
                <a:gd name="T40" fmla="*/ 175 w 207"/>
                <a:gd name="T41" fmla="*/ 33 h 241"/>
                <a:gd name="T42" fmla="*/ 191 w 207"/>
                <a:gd name="T43" fmla="*/ 54 h 241"/>
                <a:gd name="T44" fmla="*/ 200 w 207"/>
                <a:gd name="T45" fmla="*/ 77 h 241"/>
                <a:gd name="T46" fmla="*/ 207 w 207"/>
                <a:gd name="T47" fmla="*/ 101 h 241"/>
                <a:gd name="T48" fmla="*/ 207 w 207"/>
                <a:gd name="T49" fmla="*/ 119 h 241"/>
                <a:gd name="T50" fmla="*/ 205 w 207"/>
                <a:gd name="T51" fmla="*/ 150 h 241"/>
                <a:gd name="T52" fmla="*/ 193 w 207"/>
                <a:gd name="T53" fmla="*/ 178 h 241"/>
                <a:gd name="T54" fmla="*/ 175 w 207"/>
                <a:gd name="T55" fmla="*/ 203 h 241"/>
                <a:gd name="T56" fmla="*/ 149 w 207"/>
                <a:gd name="T57" fmla="*/ 222 h 241"/>
                <a:gd name="T58" fmla="*/ 116 w 207"/>
                <a:gd name="T59" fmla="*/ 236 h 241"/>
                <a:gd name="T60" fmla="*/ 77 w 207"/>
                <a:gd name="T61" fmla="*/ 241 h 241"/>
                <a:gd name="T62" fmla="*/ 0 w 207"/>
                <a:gd name="T63" fmla="*/ 241 h 241"/>
                <a:gd name="T64" fmla="*/ 0 w 207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1">
                  <a:moveTo>
                    <a:pt x="33" y="31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6"/>
                  </a:lnTo>
                  <a:lnTo>
                    <a:pt x="133" y="194"/>
                  </a:lnTo>
                  <a:lnTo>
                    <a:pt x="154" y="178"/>
                  </a:lnTo>
                  <a:lnTo>
                    <a:pt x="168" y="152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3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1"/>
                  </a:lnTo>
                  <a:lnTo>
                    <a:pt x="33" y="31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7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1"/>
                  </a:lnTo>
                  <a:lnTo>
                    <a:pt x="207" y="119"/>
                  </a:lnTo>
                  <a:lnTo>
                    <a:pt x="205" y="150"/>
                  </a:lnTo>
                  <a:lnTo>
                    <a:pt x="193" y="178"/>
                  </a:lnTo>
                  <a:lnTo>
                    <a:pt x="175" y="203"/>
                  </a:lnTo>
                  <a:lnTo>
                    <a:pt x="149" y="222"/>
                  </a:lnTo>
                  <a:lnTo>
                    <a:pt x="116" y="236"/>
                  </a:lnTo>
                  <a:lnTo>
                    <a:pt x="77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ality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6" descr="A person standing in front of a store&#10;&#10;Description automatically generated">
            <a:extLst>
              <a:ext uri="{FF2B5EF4-FFF2-40B4-BE49-F238E27FC236}">
                <a16:creationId xmlns:a16="http://schemas.microsoft.com/office/drawing/2014/main" id="{B6308E49-6F4B-4FB3-B55E-5ABCE9FC1E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14D81D1-28E2-4B5A-90AC-0665128E04D9}"/>
              </a:ext>
            </a:extLst>
          </p:cNvPr>
          <p:cNvSpPr/>
          <p:nvPr userDrawn="1"/>
        </p:nvSpPr>
        <p:spPr>
          <a:xfrm rot="10800000">
            <a:off x="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1259CC84-9D61-4B7E-B269-B36414503070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57D660-4AAE-4D5D-82B7-7B0FFD272375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internal/proprietary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964EA6-FA40-459F-BF7E-34433308865C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6B56D1BA-1D0B-48D6-8A9B-D6701B6E2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F33A3D7-2E0B-4E81-A491-81B9B4545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CE9950E5-3A53-4262-9FF9-392F9697D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3084A67-7628-476E-9F80-8CED241E2D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BEBEFBC6-A920-4150-8CB5-2F07F5A51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70800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bil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picture containing person, indoor, kitchen, standing&#10;&#10;Description automatically generated">
            <a:extLst>
              <a:ext uri="{FF2B5EF4-FFF2-40B4-BE49-F238E27FC236}">
                <a16:creationId xmlns:a16="http://schemas.microsoft.com/office/drawing/2014/main" id="{D1FAD2AD-D927-430E-83F0-A8F8A5926A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F9387C9-D1B7-403A-B764-A76CCEA66EE8}"/>
              </a:ext>
            </a:extLst>
          </p:cNvPr>
          <p:cNvSpPr/>
          <p:nvPr userDrawn="1"/>
        </p:nvSpPr>
        <p:spPr>
          <a:xfrm rot="10800000">
            <a:off x="-1" y="79514"/>
            <a:ext cx="4562131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72DDE7A5-E2F2-4CF2-B186-F3795441777B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7F1F9F-4C3C-4D70-9F0E-5759721FA966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internal/proprietary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15E115-25E8-43EB-BA59-CCA58D4B8507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EB0E3C50-5D0D-4B3D-AB5E-FB14C5060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27BAD98C-D2A0-4D70-8EE5-0EF8CD534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691DC690-D4FD-4831-96EA-3B2665EC0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C76CB046-A760-4B56-AE94-1EB3F5FDF2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EE180CB8-C23E-474B-B32A-6F5128D6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14561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ustrial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4" descr="A picture containing building, indoor, toy, train&#10;&#10;Description automatically generated">
            <a:extLst>
              <a:ext uri="{FF2B5EF4-FFF2-40B4-BE49-F238E27FC236}">
                <a16:creationId xmlns:a16="http://schemas.microsoft.com/office/drawing/2014/main" id="{73837969-8D79-4D54-80F4-F540E95773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0C6F7F7-17BF-482B-BA80-F24629A4A24E}"/>
              </a:ext>
            </a:extLst>
          </p:cNvPr>
          <p:cNvSpPr/>
          <p:nvPr userDrawn="1"/>
        </p:nvSpPr>
        <p:spPr>
          <a:xfrm rot="10800000">
            <a:off x="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D183140B-A247-4A2B-9D4E-348839DEB103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784AD3-2BA5-4E85-98B2-D09F18251633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internal/proprietary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B958C5-2B3E-473E-8744-054A7F5304DE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E7C1EB4B-5A45-4466-8072-0645AC92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E6AE65A-B4E9-4A34-9C1D-11C90F15F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C9E3FC99-0BDE-4CA4-8495-6D512122D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4576331F-C76A-4EB4-91BB-E020D9D8E2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9AC83E4E-604E-456C-8274-6BBEB5FB5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291566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tworking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antenna on a cloudy day&#10;&#10;Description automatically generated">
            <a:extLst>
              <a:ext uri="{FF2B5EF4-FFF2-40B4-BE49-F238E27FC236}">
                <a16:creationId xmlns:a16="http://schemas.microsoft.com/office/drawing/2014/main" id="{E91A284D-B48E-4428-872F-AA05AB4316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AAAD775-814D-4D87-B23C-FB937F7D91FA}"/>
              </a:ext>
            </a:extLst>
          </p:cNvPr>
          <p:cNvSpPr/>
          <p:nvPr userDrawn="1"/>
        </p:nvSpPr>
        <p:spPr>
          <a:xfrm>
            <a:off x="61415" y="79514"/>
            <a:ext cx="4490903" cy="6778486"/>
          </a:xfrm>
          <a:prstGeom prst="rect">
            <a:avLst/>
          </a:prstGeom>
          <a:gradFill flip="none" rotWithShape="1">
            <a:gsLst>
              <a:gs pos="3000">
                <a:schemeClr val="accent3">
                  <a:alpha val="26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2FA28723-837F-4B23-8CE8-02BE47FE281C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D25E3D-662E-44DF-8C74-92C87184BB0C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internal/proprietary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CFFEF0-33F0-4F4C-BE34-F0CE8B9E61E9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BC086BCB-54AC-46CF-A349-82F2CB7DD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622D00E-770D-4828-BB83-AF27DABC2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43E01C42-EE25-40F8-84CF-C03046F9A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F37FE27F-A44B-48E4-910C-3CA9640096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79D3E226-DE3E-4BD8-98C8-FE8CA53A0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302680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rt City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83A94EBF-98FE-4812-9A14-44279029264B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3D1922-F66C-4A65-BADA-585E83654932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internal/proprietary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2E3D91-19A9-47E1-A2D0-389742C55D2F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ACAB0B10-E424-4C5F-81CD-AE869D72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F5701D1-A391-456C-8948-07FBBDD3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2A0F9761-7943-4EDD-AD61-B82DDD42E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A76E3-E547-459A-AA20-2A41DD1D5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468C635A-20C5-45ED-A75C-99F8C469D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" name="Picture 21" descr="A view of a city&#10;&#10;Description automatically generated">
            <a:extLst>
              <a:ext uri="{FF2B5EF4-FFF2-40B4-BE49-F238E27FC236}">
                <a16:creationId xmlns:a16="http://schemas.microsoft.com/office/drawing/2014/main" id="{CB9ABCE8-B5F4-48BD-86CE-887669C5B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3" y="78900"/>
            <a:ext cx="4558359" cy="677909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3BE673-EBB9-4511-BBA9-928E31D9C62B}"/>
              </a:ext>
            </a:extLst>
          </p:cNvPr>
          <p:cNvSpPr/>
          <p:nvPr userDrawn="1"/>
        </p:nvSpPr>
        <p:spPr>
          <a:xfrm flipV="1">
            <a:off x="-6831" y="78902"/>
            <a:ext cx="4558359" cy="2192350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41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" name="Picture Placeholder 76">
            <a:extLst>
              <a:ext uri="{FF2B5EF4-FFF2-40B4-BE49-F238E27FC236}">
                <a16:creationId xmlns:a16="http://schemas.microsoft.com/office/drawing/2014/main" id="{994508B0-A33C-4CE0-B505-0D816FBBCF7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8749" y="78902"/>
            <a:ext cx="4562132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</p:spTree>
    <p:extLst>
      <p:ext uri="{BB962C8B-B14F-4D97-AF65-F5344CB8AC3E}">
        <p14:creationId xmlns:p14="http://schemas.microsoft.com/office/powerpoint/2010/main" val="84862008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rt Hom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living room with a fireplace and a large window&#10;&#10;Description automatically generated">
            <a:extLst>
              <a:ext uri="{FF2B5EF4-FFF2-40B4-BE49-F238E27FC236}">
                <a16:creationId xmlns:a16="http://schemas.microsoft.com/office/drawing/2014/main" id="{6100B157-B5B3-46F6-B663-F4415621E7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A81B96-5386-44A4-B378-BF3D5A5F5174}"/>
              </a:ext>
            </a:extLst>
          </p:cNvPr>
          <p:cNvSpPr/>
          <p:nvPr userDrawn="1"/>
        </p:nvSpPr>
        <p:spPr>
          <a:xfrm rot="10800000" flipH="1">
            <a:off x="36576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Slide Number Placeholder 1">
            <a:extLst>
              <a:ext uri="{FF2B5EF4-FFF2-40B4-BE49-F238E27FC236}">
                <a16:creationId xmlns:a16="http://schemas.microsoft.com/office/drawing/2014/main" id="{7D12FB66-22AA-4777-8CC2-F076131FE9DF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736F53-0FCF-4DF2-B88E-1DE0E43AA886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internal/proprietary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A4A96C1-8B50-4A87-8923-04CE2B04CEAF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3247CA1E-AF86-49CC-A305-8195944FF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7CBFD072-C24E-4AF0-803E-E83E9025F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27821654-D521-4D2E-9557-169616963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766EDC3E-69CE-4032-9FB6-85216A191E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286022DB-6135-4077-A9E3-D3090DA26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82648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94775" y="414064"/>
            <a:ext cx="11425752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  <a:br>
              <a:rPr lang="en-US" dirty="0"/>
            </a:br>
            <a:r>
              <a:rPr lang="en-US" dirty="0"/>
              <a:t>second line title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394774" y="1153266"/>
            <a:ext cx="11425752" cy="466724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33332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5932" y="414063"/>
            <a:ext cx="11451382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394773" y="1262418"/>
            <a:ext cx="11463852" cy="4708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"/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0BD596-F1C1-457C-B796-82B14CD68D03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internal/proprietary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F4EBEAB-4D41-4F13-AA13-5BDC7E266E1D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33770F-5625-4034-9686-943A98D45359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6B75AB-80AF-44F5-B06D-0637D166F451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E71252-7C01-47AA-93B9-87F623C7177A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D9CF932-D779-4EA8-BDE2-87D4119A6B55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EE4F54C-20EC-4792-9EF9-A06348BEB537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20A626-8584-4FE9-ACE5-B044CB0C67AB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B4D1812-625C-465C-8A40-C3A4D4EF9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3E33A4A8-DD5C-4ACC-9DDA-825DE8D6A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FC1DDF41-AC1C-4311-A127-9908D5315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1504D5C3-43D0-4E06-8303-EED7507E40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91FEF9C5-FE0D-4F71-BA75-6F78CC0E7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82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775" r:id="rId9"/>
    <p:sldLayoutId id="2147483789" r:id="rId10"/>
    <p:sldLayoutId id="2147483790" r:id="rId11"/>
    <p:sldLayoutId id="2147483787" r:id="rId12"/>
    <p:sldLayoutId id="2147483902" r:id="rId13"/>
    <p:sldLayoutId id="2147483904" r:id="rId14"/>
    <p:sldLayoutId id="2147483903" r:id="rId15"/>
    <p:sldLayoutId id="2147483810" r:id="rId16"/>
    <p:sldLayoutId id="2147483811" r:id="rId17"/>
    <p:sldLayoutId id="2147483859" r:id="rId18"/>
    <p:sldLayoutId id="2147483865" r:id="rId19"/>
    <p:sldLayoutId id="2147483809" r:id="rId20"/>
    <p:sldLayoutId id="2147483861" r:id="rId21"/>
    <p:sldLayoutId id="2147483911" r:id="rId22"/>
  </p:sldLayoutIdLst>
  <p:transition>
    <p:fade/>
  </p:transition>
  <p:hf hdr="0" ft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lang="en-US" sz="1600" b="1" kern="1200" cap="all" spc="210" baseline="0" dirty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169863" indent="-169863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•"/>
        <a:defRPr sz="2200" b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41313" indent="-17145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−"/>
        <a:defRPr sz="2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511175" indent="-169863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Wingdings" pitchFamily="2" charset="2"/>
        <a:buChar char="§"/>
        <a:defRPr sz="18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688975" indent="-17780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•"/>
        <a:defRPr sz="1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860425" indent="-17145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70000"/>
        <a:buFont typeface="Arial" pitchFamily="34" charset="0"/>
        <a:buChar char="−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2304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 userDrawn="1"/>
        </p:nvSpPr>
        <p:spPr>
          <a:xfrm>
            <a:off x="0" y="6412230"/>
            <a:ext cx="121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cap="all" baseline="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en.wikipedia.org/wiki/File:Float_example.svg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721A8A-B862-42E4-B571-32F87FD3F7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17th June 2021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3A3C845-9434-42E2-AC3F-C76CDC560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287" y="3182312"/>
            <a:ext cx="6174317" cy="809562"/>
          </a:xfrm>
        </p:spPr>
        <p:txBody>
          <a:bodyPr/>
          <a:lstStyle/>
          <a:p>
            <a:r>
              <a:rPr lang="en-US" dirty="0"/>
              <a:t>Hong Li, Kai Gossner and Peter Kourzanov   </a:t>
            </a:r>
          </a:p>
          <a:p>
            <a:r>
              <a:rPr lang="en-US" dirty="0"/>
              <a:t>hong.r.li@nxp.com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5CFA44-FE3D-4A6F-8DC6-089A45FC7C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spc="-50" dirty="0">
                <a:latin typeface="Arial Black" panose="020B0A04020102020204" pitchFamily="34" charset="0"/>
              </a:rPr>
              <a:t>STRX M7 FPU &amp; SIMD </a:t>
            </a:r>
            <a:br>
              <a:rPr lang="en-US" sz="4400" spc="-50" dirty="0">
                <a:latin typeface="Arial Black" panose="020B0A04020102020204" pitchFamily="34" charset="0"/>
              </a:rPr>
            </a:br>
            <a:r>
              <a:rPr lang="en-US" sz="2000" spc="-50" dirty="0">
                <a:latin typeface="Arial Black" panose="020B0A04020102020204" pitchFamily="34" charset="0"/>
              </a:rPr>
              <a:t>-</a:t>
            </a:r>
            <a:r>
              <a:rPr lang="en-US" sz="4400" spc="-50" dirty="0">
                <a:latin typeface="Arial Black" panose="020B0A04020102020204" pitchFamily="34" charset="0"/>
              </a:rPr>
              <a:t> </a:t>
            </a:r>
            <a:r>
              <a:rPr lang="en-US" sz="1600" spc="-50" dirty="0">
                <a:latin typeface="Arial Black" panose="020B0A04020102020204" pitchFamily="34" charset="0"/>
              </a:rPr>
              <a:t>Compiling ISSUEs and programing Advices</a:t>
            </a:r>
            <a:br>
              <a:rPr lang="en-US" spc="-50" dirty="0">
                <a:latin typeface="Arial Black" panose="020B0A04020102020204" pitchFamily="34" charset="0"/>
              </a:rPr>
            </a:br>
            <a:endParaRPr lang="en-US" sz="2700" spc="-5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1038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7A511B-DA4F-46AF-B845-30C801F09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STRX-RFE </a:t>
            </a:r>
            <a:r>
              <a:rPr lang="en-US"/>
              <a:t>Cortex-M7 NEEDs SIMD </a:t>
            </a:r>
            <a:r>
              <a:rPr lang="en-US" dirty="0"/>
              <a:t>&amp; FPU programming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52941-DFFB-4033-B844-CE47344080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4774" y="1153266"/>
            <a:ext cx="6079178" cy="4901846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Improve STRX-RFE performance with embedded M7 </a:t>
            </a:r>
          </a:p>
          <a:p>
            <a:pPr lvl="1"/>
            <a:r>
              <a:rPr lang="en-US" sz="1600" dirty="0"/>
              <a:t>FW and API to control STRX-RFE HW</a:t>
            </a:r>
          </a:p>
          <a:p>
            <a:pPr lvl="2"/>
            <a:r>
              <a:rPr lang="en-US" sz="1300" dirty="0"/>
              <a:t>Configure and control STRX-RFE modes with full RFE registers access</a:t>
            </a:r>
          </a:p>
          <a:p>
            <a:pPr lvl="2"/>
            <a:r>
              <a:rPr lang="en-US" sz="1300" dirty="0"/>
              <a:t>Calibrate STRX-RFE on different working modes and chirp modes in runtime</a:t>
            </a:r>
          </a:p>
          <a:p>
            <a:pPr lvl="2"/>
            <a:endParaRPr lang="en-US" sz="1300" dirty="0"/>
          </a:p>
          <a:p>
            <a:pPr lvl="1"/>
            <a:r>
              <a:rPr lang="en-US" sz="1600" dirty="0"/>
              <a:t>STRX-RFE chip test FW for Design for Test (</a:t>
            </a:r>
            <a:r>
              <a:rPr lang="en-US" sz="1600" dirty="0" err="1"/>
              <a:t>DfT</a:t>
            </a:r>
            <a:r>
              <a:rPr lang="en-US" sz="1600" dirty="0"/>
              <a:t>) support</a:t>
            </a:r>
          </a:p>
          <a:p>
            <a:pPr lvl="2"/>
            <a:r>
              <a:rPr lang="en-US" sz="1300" dirty="0"/>
              <a:t>Test STRX in chip production testing </a:t>
            </a:r>
          </a:p>
          <a:p>
            <a:pPr lvl="2"/>
            <a:endParaRPr lang="en-US" sz="1300" dirty="0"/>
          </a:p>
          <a:p>
            <a:r>
              <a:rPr lang="en-US" sz="1800" dirty="0"/>
              <a:t>M7 DSP SIMD and FPU provides nice signal processing</a:t>
            </a:r>
          </a:p>
          <a:p>
            <a:pPr lvl="1"/>
            <a:r>
              <a:rPr lang="en-US" sz="1600" dirty="0"/>
              <a:t>M7: 160MHz + 32kB RAM + 3.5MB (slower) shared memory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FFT, DFT, SQRT, Log10/Log2, </a:t>
            </a:r>
            <a:r>
              <a:rPr lang="en-US" sz="1600" dirty="0" err="1"/>
              <a:t>Atan</a:t>
            </a:r>
            <a:r>
              <a:rPr lang="en-US" sz="1600" dirty="0"/>
              <a:t>/Angle… </a:t>
            </a:r>
            <a:r>
              <a:rPr lang="en-US" sz="1600" dirty="0">
                <a:sym typeface="Wingdings" panose="05000000000000000000" pitchFamily="2" charset="2"/>
              </a:rPr>
              <a:t> </a:t>
            </a:r>
            <a:r>
              <a:rPr lang="en-US" sz="1600" b="1" dirty="0" err="1">
                <a:sym typeface="Wingdings" panose="05000000000000000000" pitchFamily="2" charset="2"/>
              </a:rPr>
              <a:t>rfeDsp</a:t>
            </a:r>
            <a:r>
              <a:rPr lang="en-US" sz="1600" b="1" dirty="0">
                <a:sym typeface="Wingdings" panose="05000000000000000000" pitchFamily="2" charset="2"/>
              </a:rPr>
              <a:t> math lib</a:t>
            </a:r>
          </a:p>
          <a:p>
            <a:pPr lvl="2"/>
            <a:endParaRPr lang="en-US" sz="1400" b="1" dirty="0">
              <a:sym typeface="Wingdings" panose="05000000000000000000" pitchFamily="2" charset="2"/>
            </a:endParaRPr>
          </a:p>
          <a:p>
            <a:pPr lvl="1"/>
            <a:r>
              <a:rPr lang="en-US" sz="1600" dirty="0"/>
              <a:t>FPU: </a:t>
            </a:r>
            <a:r>
              <a:rPr lang="en-US" sz="1600" b="1" dirty="0"/>
              <a:t>Single-precision</a:t>
            </a:r>
            <a:r>
              <a:rPr lang="en-US" sz="1600" dirty="0"/>
              <a:t> floating-point accuracy arithmetic: </a:t>
            </a:r>
          </a:p>
          <a:p>
            <a:pPr lvl="3"/>
            <a:r>
              <a:rPr lang="en-US" sz="1200" dirty="0"/>
              <a:t>HW instructions: SQRT, F2Q conversion, </a:t>
            </a:r>
            <a:r>
              <a:rPr lang="en-US" sz="1200" dirty="0" err="1"/>
              <a:t>Mul+Add</a:t>
            </a:r>
            <a:r>
              <a:rPr lang="en-US" sz="1200" dirty="0"/>
              <a:t>/Sub, etc.</a:t>
            </a:r>
          </a:p>
          <a:p>
            <a:pPr lvl="3"/>
            <a:endParaRPr lang="en-US" sz="1200" dirty="0"/>
          </a:p>
          <a:p>
            <a:pPr lvl="1"/>
            <a:r>
              <a:rPr lang="en-US" sz="1600" dirty="0"/>
              <a:t>DPU</a:t>
            </a:r>
            <a:r>
              <a:rPr lang="en-US" sz="1600" b="1" dirty="0"/>
              <a:t>: </a:t>
            </a:r>
            <a:r>
              <a:rPr lang="en-US" sz="1600" dirty="0"/>
              <a:t>32-bit arithmetic and fast 2x16bit and 4x8-bit </a:t>
            </a:r>
            <a:r>
              <a:rPr lang="en-US" sz="1600" b="1" dirty="0"/>
              <a:t>SIMD</a:t>
            </a:r>
          </a:p>
          <a:p>
            <a:pPr lvl="3"/>
            <a:r>
              <a:rPr lang="en-US" sz="1200" dirty="0"/>
              <a:t>e.g. </a:t>
            </a:r>
            <a:r>
              <a:rPr lang="en-US" sz="1200" dirty="0" err="1"/>
              <a:t>Mul+Add</a:t>
            </a:r>
            <a:r>
              <a:rPr lang="en-US" sz="1200" dirty="0"/>
              <a:t>/Sub instructions…</a:t>
            </a:r>
          </a:p>
          <a:p>
            <a:pPr lvl="1"/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F9BFB6-9904-48B2-8E88-54AD1F7A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671" y="1285110"/>
            <a:ext cx="5717385" cy="453540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1B6A2E5-B886-40A6-89EE-0E5C171B7FE9}"/>
              </a:ext>
            </a:extLst>
          </p:cNvPr>
          <p:cNvSpPr/>
          <p:nvPr/>
        </p:nvSpPr>
        <p:spPr>
          <a:xfrm>
            <a:off x="7535927" y="1838003"/>
            <a:ext cx="1127051" cy="57558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19C309-1292-4A78-96AA-C611112AC328}"/>
              </a:ext>
            </a:extLst>
          </p:cNvPr>
          <p:cNvSpPr/>
          <p:nvPr/>
        </p:nvSpPr>
        <p:spPr>
          <a:xfrm>
            <a:off x="8814391" y="1990404"/>
            <a:ext cx="521983" cy="127379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509974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7A511B-DA4F-46AF-B845-30C801F09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M7 FPU &amp; SIMD Compiling issues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52941-DFFB-4033-B844-CE47344080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1473" y="1068113"/>
            <a:ext cx="10578026" cy="5613809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Compiling and running issues listed in STRX-1986 </a:t>
            </a:r>
          </a:p>
          <a:p>
            <a:pPr lvl="1"/>
            <a:r>
              <a:rPr lang="en-US" sz="1800" dirty="0"/>
              <a:t>M3SA running hangs on elf image compiled by </a:t>
            </a:r>
            <a:r>
              <a:rPr lang="en-US" sz="1800" dirty="0" err="1"/>
              <a:t>arm_clang</a:t>
            </a:r>
            <a:endParaRPr lang="en-US" sz="1800" dirty="0"/>
          </a:p>
          <a:p>
            <a:pPr lvl="2"/>
            <a:r>
              <a:rPr lang="en-US" sz="1600" dirty="0"/>
              <a:t>Reason 1: Due to 64-bit Double instruction added by compiler   </a:t>
            </a:r>
            <a:r>
              <a:rPr lang="en-US" sz="1600" dirty="0">
                <a:sym typeface="Wingdings" panose="05000000000000000000" pitchFamily="2" charset="2"/>
              </a:rPr>
              <a:t> </a:t>
            </a:r>
            <a:r>
              <a:rPr lang="en-US" sz="1600" dirty="0">
                <a:solidFill>
                  <a:srgbClr val="00B050"/>
                </a:solidFill>
                <a:sym typeface="Wingdings" panose="05000000000000000000" pitchFamily="2" charset="2"/>
              </a:rPr>
              <a:t>Solved</a:t>
            </a:r>
            <a:endParaRPr lang="en-US" sz="1600" dirty="0">
              <a:solidFill>
                <a:srgbClr val="00B050"/>
              </a:solidFill>
            </a:endParaRPr>
          </a:p>
          <a:p>
            <a:pPr lvl="3"/>
            <a:r>
              <a:rPr lang="en-US" sz="1200" dirty="0"/>
              <a:t>Need compiling options for STRX-</a:t>
            </a:r>
            <a:r>
              <a:rPr lang="en-US" sz="1200" dirty="0" err="1"/>
              <a:t>rfe</a:t>
            </a:r>
            <a:r>
              <a:rPr lang="en-US" sz="1200" dirty="0"/>
              <a:t> M7:   -</a:t>
            </a:r>
            <a:r>
              <a:rPr lang="en-US" sz="1200" dirty="0" err="1"/>
              <a:t>mfloat-abi</a:t>
            </a:r>
            <a:r>
              <a:rPr lang="en-US" sz="1200" dirty="0"/>
              <a:t>=hard;   -</a:t>
            </a:r>
            <a:r>
              <a:rPr lang="en-US" sz="1200" dirty="0" err="1"/>
              <a:t>mfpu</a:t>
            </a:r>
            <a:r>
              <a:rPr lang="en-US" sz="1200" dirty="0"/>
              <a:t>=fpv5-sp-d16</a:t>
            </a:r>
          </a:p>
          <a:p>
            <a:pPr lvl="3"/>
            <a:r>
              <a:rPr lang="en-US" sz="1200" dirty="0" err="1"/>
              <a:t>Arm_clang</a:t>
            </a:r>
            <a:r>
              <a:rPr lang="en-US" sz="1200" dirty="0"/>
              <a:t> compiler needs also linker option:  --</a:t>
            </a:r>
            <a:r>
              <a:rPr lang="en-US" sz="1200" dirty="0" err="1"/>
              <a:t>fpu</a:t>
            </a:r>
            <a:r>
              <a:rPr lang="en-US" sz="1200" dirty="0"/>
              <a:t>=FPv5-SP</a:t>
            </a:r>
            <a:endParaRPr lang="en-US" sz="1050" dirty="0"/>
          </a:p>
          <a:p>
            <a:pPr lvl="2"/>
            <a:r>
              <a:rPr lang="en-US" sz="1600" dirty="0"/>
              <a:t>Reason 2: FPU is not enabled  </a:t>
            </a:r>
            <a:r>
              <a:rPr lang="en-US" sz="1600" dirty="0">
                <a:sym typeface="Wingdings" panose="05000000000000000000" pitchFamily="2" charset="2"/>
              </a:rPr>
              <a:t> </a:t>
            </a:r>
            <a:r>
              <a:rPr lang="en-US" sz="1600" dirty="0">
                <a:solidFill>
                  <a:srgbClr val="00B050"/>
                </a:solidFill>
                <a:sym typeface="Wingdings" panose="05000000000000000000" pitchFamily="2" charset="2"/>
              </a:rPr>
              <a:t>Solved by calling enable FPU function</a:t>
            </a:r>
            <a:endParaRPr lang="en-US" sz="1600" dirty="0">
              <a:solidFill>
                <a:srgbClr val="00B050"/>
              </a:solidFill>
            </a:endParaRPr>
          </a:p>
          <a:p>
            <a:pPr lvl="2"/>
            <a:r>
              <a:rPr lang="en-US" sz="1600" dirty="0"/>
              <a:t>Reason 3: Coding issue in m3saSimSupport code </a:t>
            </a:r>
            <a:r>
              <a:rPr lang="en-US" sz="1600" dirty="0">
                <a:sym typeface="Wingdings" panose="05000000000000000000" pitchFamily="2" charset="2"/>
              </a:rPr>
              <a:t> </a:t>
            </a:r>
            <a:r>
              <a:rPr lang="en-US" sz="1600" dirty="0">
                <a:solidFill>
                  <a:srgbClr val="00B050"/>
                </a:solidFill>
                <a:sym typeface="Wingdings" panose="05000000000000000000" pitchFamily="2" charset="2"/>
              </a:rPr>
              <a:t>Solved</a:t>
            </a:r>
            <a:r>
              <a:rPr lang="en-US" sz="1600" dirty="0">
                <a:sym typeface="Wingdings" panose="05000000000000000000" pitchFamily="2" charset="2"/>
              </a:rPr>
              <a:t> by Kai</a:t>
            </a:r>
            <a:endParaRPr lang="en-US" sz="1600" dirty="0"/>
          </a:p>
          <a:p>
            <a:pPr lvl="2"/>
            <a:r>
              <a:rPr lang="en-US" sz="1600" dirty="0"/>
              <a:t>Reason 4: Give float </a:t>
            </a:r>
            <a:r>
              <a:rPr lang="en-US" sz="1600" dirty="0" err="1"/>
              <a:t>varible</a:t>
            </a:r>
            <a:r>
              <a:rPr lang="en-US" sz="1600" dirty="0"/>
              <a:t> to </a:t>
            </a:r>
            <a:r>
              <a:rPr lang="en-US" sz="1600" dirty="0" err="1"/>
              <a:t>sim_printf</a:t>
            </a:r>
            <a:r>
              <a:rPr lang="en-US" sz="1600" dirty="0"/>
              <a:t>()  </a:t>
            </a:r>
            <a:r>
              <a:rPr lang="en-US" sz="1600" dirty="0">
                <a:sym typeface="Wingdings" panose="05000000000000000000" pitchFamily="2" charset="2"/>
              </a:rPr>
              <a:t> </a:t>
            </a:r>
            <a:r>
              <a:rPr lang="en-US" sz="1600" dirty="0">
                <a:solidFill>
                  <a:srgbClr val="C00000"/>
                </a:solidFill>
                <a:sym typeface="Wingdings" panose="05000000000000000000" pitchFamily="2" charset="2"/>
              </a:rPr>
              <a:t>Avoid printing</a:t>
            </a:r>
            <a:r>
              <a:rPr lang="en-US" sz="1600" dirty="0">
                <a:sym typeface="Wingdings" panose="05000000000000000000" pitchFamily="2" charset="2"/>
              </a:rPr>
              <a:t> float variable directly</a:t>
            </a:r>
          </a:p>
          <a:p>
            <a:pPr lvl="3"/>
            <a:r>
              <a:rPr lang="en-US" sz="1200" dirty="0"/>
              <a:t>m3saSimSupport misses option %f in </a:t>
            </a:r>
            <a:r>
              <a:rPr lang="en-US" sz="1200" dirty="0" err="1"/>
              <a:t>sim_printf</a:t>
            </a:r>
            <a:r>
              <a:rPr lang="en-US" sz="1200" dirty="0"/>
              <a:t>(), but no plan to add due to limited effort</a:t>
            </a:r>
          </a:p>
          <a:p>
            <a:pPr lvl="2"/>
            <a:r>
              <a:rPr lang="en-US" sz="1600" dirty="0"/>
              <a:t>Reason 5: Using a few 64-bit related SIMD intrinsic: SMLSLDX, SMLSLD, QASX </a:t>
            </a:r>
            <a:r>
              <a:rPr lang="en-US" sz="1600" dirty="0">
                <a:sym typeface="Wingdings" panose="05000000000000000000" pitchFamily="2" charset="2"/>
              </a:rPr>
              <a:t> </a:t>
            </a:r>
            <a:r>
              <a:rPr lang="en-US" sz="1600" dirty="0">
                <a:solidFill>
                  <a:srgbClr val="C00000"/>
                </a:solidFill>
                <a:sym typeface="Wingdings" panose="05000000000000000000" pitchFamily="2" charset="2"/>
              </a:rPr>
              <a:t>Avoid using them </a:t>
            </a:r>
            <a:r>
              <a:rPr lang="en-US" sz="1600" dirty="0">
                <a:sym typeface="Wingdings" panose="05000000000000000000" pitchFamily="2" charset="2"/>
              </a:rPr>
              <a:t>directly</a:t>
            </a:r>
          </a:p>
          <a:p>
            <a:pPr lvl="3"/>
            <a:r>
              <a:rPr lang="en-US" sz="1200" dirty="0"/>
              <a:t>Need ARM support to dig into. So far can be bypassed if not use these 3 or 4 intrinsic</a:t>
            </a:r>
          </a:p>
          <a:p>
            <a:pPr lvl="5"/>
            <a:endParaRPr lang="en-US" sz="1000" dirty="0"/>
          </a:p>
          <a:p>
            <a:pPr lvl="1"/>
            <a:r>
              <a:rPr lang="en-US" sz="1800" dirty="0"/>
              <a:t>M3SA running hangs on elf image compiled by </a:t>
            </a:r>
            <a:r>
              <a:rPr lang="en-US" sz="1800" dirty="0" err="1"/>
              <a:t>arm_gcc</a:t>
            </a:r>
            <a:r>
              <a:rPr lang="en-US" sz="1800" dirty="0"/>
              <a:t> </a:t>
            </a:r>
            <a:r>
              <a:rPr lang="en-US" sz="1800" dirty="0">
                <a:sym typeface="Wingdings" panose="05000000000000000000" pitchFamily="2" charset="2"/>
              </a:rPr>
              <a:t> </a:t>
            </a:r>
            <a:r>
              <a:rPr lang="en-US" sz="1800" dirty="0">
                <a:solidFill>
                  <a:srgbClr val="C00000"/>
                </a:solidFill>
                <a:sym typeface="Wingdings" panose="05000000000000000000" pitchFamily="2" charset="2"/>
              </a:rPr>
              <a:t>Avoid using arguments in main()</a:t>
            </a:r>
            <a:endParaRPr lang="en-US" sz="1800" dirty="0">
              <a:solidFill>
                <a:srgbClr val="C00000"/>
              </a:solidFill>
            </a:endParaRPr>
          </a:p>
          <a:p>
            <a:pPr lvl="2"/>
            <a:r>
              <a:rPr lang="en-US" sz="1600" dirty="0"/>
              <a:t>Reason: when using main() arguments, </a:t>
            </a:r>
            <a:r>
              <a:rPr lang="en-US" sz="1600" dirty="0" err="1"/>
              <a:t>arm_gcc</a:t>
            </a:r>
            <a:r>
              <a:rPr lang="en-US" sz="1600" dirty="0"/>
              <a:t> 9 inserts 64-bit Double instruction</a:t>
            </a:r>
          </a:p>
          <a:p>
            <a:pPr lvl="3"/>
            <a:r>
              <a:rPr lang="en-US" sz="1200" dirty="0"/>
              <a:t>Do not know why yet, but can easily bypass </a:t>
            </a:r>
          </a:p>
          <a:p>
            <a:pPr lvl="5"/>
            <a:endParaRPr lang="en-US" sz="1050" dirty="0"/>
          </a:p>
          <a:p>
            <a:pPr lvl="1"/>
            <a:r>
              <a:rPr lang="en-US" sz="1800" dirty="0"/>
              <a:t>Linker reports error on missing  ‘__aeabi_f2d’  </a:t>
            </a:r>
            <a:r>
              <a:rPr lang="en-US" sz="1800" dirty="0">
                <a:sym typeface="Wingdings" panose="05000000000000000000" pitchFamily="2" charset="2"/>
              </a:rPr>
              <a:t> </a:t>
            </a:r>
            <a:r>
              <a:rPr lang="en-US" sz="1800" dirty="0">
                <a:solidFill>
                  <a:srgbClr val="C00000"/>
                </a:solidFill>
                <a:sym typeface="Wingdings" panose="05000000000000000000" pitchFamily="2" charset="2"/>
              </a:rPr>
              <a:t>Avoid below situations in coding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endParaRPr lang="en-US" sz="1800" dirty="0"/>
          </a:p>
          <a:p>
            <a:pPr lvl="2"/>
            <a:r>
              <a:rPr lang="en-US" sz="1600" dirty="0"/>
              <a:t>Reason 1: Some float constant without ‘F’ or ‘f’ at the end of the number</a:t>
            </a:r>
          </a:p>
          <a:p>
            <a:pPr lvl="2"/>
            <a:r>
              <a:rPr lang="en-US" sz="1600" dirty="0"/>
              <a:t>Reason 2: Give a float variable to </a:t>
            </a:r>
            <a:r>
              <a:rPr lang="en-US" sz="1600" dirty="0" err="1"/>
              <a:t>sim_printf</a:t>
            </a:r>
            <a:r>
              <a:rPr lang="en-US" sz="1600" dirty="0"/>
              <a:t>()</a:t>
            </a:r>
          </a:p>
          <a:p>
            <a:pPr lvl="2"/>
            <a:endParaRPr lang="en-US" sz="16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169863" lvl="1" indent="0">
              <a:buNone/>
            </a:pPr>
            <a:endParaRPr lang="en-US" sz="105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AF7D218-741E-4B2A-81FE-35D17DB1C32C}"/>
              </a:ext>
            </a:extLst>
          </p:cNvPr>
          <p:cNvGrpSpPr/>
          <p:nvPr/>
        </p:nvGrpSpPr>
        <p:grpSpPr>
          <a:xfrm>
            <a:off x="8948928" y="317759"/>
            <a:ext cx="3092127" cy="2818568"/>
            <a:chOff x="8209084" y="1285110"/>
            <a:chExt cx="3831971" cy="385991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AF9BFB6-9904-48B2-8E88-54AD1F7AC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09084" y="1285110"/>
              <a:ext cx="3831971" cy="3859914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42C7826-B152-4249-8345-877D349FA773}"/>
                </a:ext>
              </a:extLst>
            </p:cNvPr>
            <p:cNvSpPr/>
            <p:nvPr/>
          </p:nvSpPr>
          <p:spPr>
            <a:xfrm>
              <a:off x="9046464" y="1778454"/>
              <a:ext cx="594909" cy="469262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91273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20489-480E-45DD-8DF5-EB0688E1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ADVICEs on FPU and SIMD programming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05CA7-57F5-436F-8E1E-7DE87035A5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4773" y="1153266"/>
            <a:ext cx="11607169" cy="5205004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Need to </a:t>
            </a:r>
            <a:r>
              <a:rPr lang="en-US" sz="1600" b="1" dirty="0"/>
              <a:t>enable FPU</a:t>
            </a:r>
          </a:p>
          <a:p>
            <a:pPr marL="169863" lvl="1" indent="0">
              <a:buNone/>
            </a:pPr>
            <a:r>
              <a:rPr lang="en-US" sz="1600" dirty="0"/>
              <a:t>   #include “</a:t>
            </a:r>
            <a:r>
              <a:rPr lang="en-US" sz="1600" dirty="0" err="1"/>
              <a:t>rfeDspMath.h</a:t>
            </a:r>
            <a:r>
              <a:rPr lang="en-US" sz="1600" dirty="0"/>
              <a:t>”     // get definitions, </a:t>
            </a:r>
            <a:r>
              <a:rPr lang="en-US" sz="1600" dirty="0" err="1"/>
              <a:t>intrinsics</a:t>
            </a:r>
            <a:r>
              <a:rPr lang="en-US" sz="1600" dirty="0"/>
              <a:t> and </a:t>
            </a:r>
            <a:r>
              <a:rPr lang="en-US" sz="1600" dirty="0" err="1"/>
              <a:t>rfeDspMath</a:t>
            </a:r>
            <a:r>
              <a:rPr lang="en-US" sz="1600" dirty="0"/>
              <a:t> functions</a:t>
            </a:r>
          </a:p>
          <a:p>
            <a:pPr marL="169863" lvl="1" indent="0">
              <a:buNone/>
            </a:pPr>
            <a:r>
              <a:rPr lang="en-US" sz="1600" dirty="0"/>
              <a:t>   main() {</a:t>
            </a:r>
          </a:p>
          <a:p>
            <a:pPr marL="169863" lvl="1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rfeDsp_enableFPU</a:t>
            </a:r>
            <a:r>
              <a:rPr lang="en-US" sz="1600" dirty="0"/>
              <a:t>();    //  Enable FPU </a:t>
            </a:r>
          </a:p>
          <a:p>
            <a:pPr marL="169863" lvl="1" indent="0">
              <a:buNone/>
            </a:pPr>
            <a:r>
              <a:rPr lang="en-US" sz="1600" dirty="0"/>
              <a:t>        ….   }</a:t>
            </a:r>
          </a:p>
          <a:p>
            <a:pPr marL="169863" lvl="1" indent="0">
              <a:buNone/>
            </a:pPr>
            <a:endParaRPr lang="en-US" sz="1600" dirty="0"/>
          </a:p>
          <a:p>
            <a:pPr lvl="0"/>
            <a:r>
              <a:rPr lang="en-US" sz="1600" b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Put ‘F’ or ‘f’ </a:t>
            </a:r>
            <a:r>
              <a:rPr lang="en-US" sz="16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after each float constant in source to confirm single-precision floating point value:         </a:t>
            </a:r>
            <a:r>
              <a:rPr lang="en-US" sz="16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e.g</a:t>
            </a:r>
            <a:r>
              <a:rPr lang="en-US" sz="16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  float </a:t>
            </a:r>
            <a:r>
              <a:rPr lang="en-US" sz="16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xF</a:t>
            </a:r>
            <a:r>
              <a:rPr lang="en-US" sz="16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= 0.01F;</a:t>
            </a:r>
          </a:p>
          <a:p>
            <a:pPr lvl="0"/>
            <a:r>
              <a:rPr lang="en-US" sz="1600" b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Print float </a:t>
            </a:r>
            <a:r>
              <a:rPr lang="en-US" sz="16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variable by casting to </a:t>
            </a:r>
            <a:r>
              <a:rPr lang="en-US" sz="16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interger</a:t>
            </a:r>
            <a:r>
              <a:rPr lang="en-US" sz="16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when using M3SA </a:t>
            </a:r>
            <a:r>
              <a:rPr lang="en-US" sz="16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sim_printf</a:t>
            </a:r>
            <a:r>
              <a:rPr lang="en-US" sz="16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(): </a:t>
            </a:r>
          </a:p>
          <a:p>
            <a:pPr lvl="1"/>
            <a:r>
              <a:rPr lang="en-US" sz="16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e.g. </a:t>
            </a:r>
            <a:r>
              <a:rPr lang="en-US" sz="14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sim_printf</a:t>
            </a:r>
            <a:r>
              <a:rPr lang="en-US" sz="14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( “Print float </a:t>
            </a:r>
            <a:r>
              <a:rPr lang="en-US" sz="14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xF</a:t>
            </a:r>
            <a:r>
              <a:rPr lang="en-US" sz="14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as %d e-6!”, ( int32_t ) ( </a:t>
            </a:r>
            <a:r>
              <a:rPr lang="en-US" sz="14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xF</a:t>
            </a:r>
            <a:r>
              <a:rPr lang="en-US" sz="14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* 1000000.0F ) );</a:t>
            </a:r>
          </a:p>
          <a:p>
            <a:pPr lvl="1"/>
            <a:endParaRPr lang="en-US" sz="1400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lvl="0"/>
            <a:r>
              <a:rPr lang="en-US" sz="16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Do not use SIMD intrinsic </a:t>
            </a:r>
            <a:r>
              <a:rPr lang="en-US" sz="1600" dirty="0"/>
              <a:t>SMLSLDX, SMLSLD, QASX, or update SIMD status register e.g. APSR.Q</a:t>
            </a:r>
          </a:p>
          <a:p>
            <a:pPr lvl="0"/>
            <a:r>
              <a:rPr lang="en-US" sz="1600" dirty="0"/>
              <a:t>Do </a:t>
            </a:r>
            <a:r>
              <a:rPr lang="en-US" sz="1600" b="1" dirty="0"/>
              <a:t>not do shift by 32 </a:t>
            </a:r>
            <a:r>
              <a:rPr lang="en-US" sz="1600" dirty="0"/>
              <a:t>bit especially on a negative value </a:t>
            </a:r>
          </a:p>
          <a:p>
            <a:pPr lvl="1"/>
            <a:r>
              <a:rPr lang="en-US" sz="1500" dirty="0"/>
              <a:t>e.g. int32_t k32 = -100;   k32 &gt;&gt; 32 can be wrong.  (also Note k32 &gt;&gt; 16 is -1, due to appended sign bit)</a:t>
            </a:r>
          </a:p>
          <a:p>
            <a:pPr lvl="1"/>
            <a:endParaRPr lang="en-US" sz="1500" dirty="0"/>
          </a:p>
          <a:p>
            <a:pPr lvl="0"/>
            <a:r>
              <a:rPr lang="en-US" sz="16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Recommend to </a:t>
            </a:r>
            <a:r>
              <a:rPr lang="en-US" sz="1600" b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use standard C arithmetic operands </a:t>
            </a:r>
            <a:r>
              <a:rPr lang="en-US" sz="16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in floating process, instead of FPU instructions unless you do know them</a:t>
            </a:r>
          </a:p>
          <a:p>
            <a:pPr lvl="1"/>
            <a:r>
              <a:rPr lang="en-US" sz="16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Compiler performance is quite OK  (</a:t>
            </a:r>
            <a:r>
              <a:rPr lang="en-US" sz="13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many our own FPU intrinsic are not tested yet</a:t>
            </a:r>
            <a:r>
              <a:rPr lang="en-US" sz="16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)</a:t>
            </a:r>
          </a:p>
          <a:p>
            <a:pPr lvl="0"/>
            <a:r>
              <a:rPr lang="en-US" sz="16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Recommend to </a:t>
            </a:r>
            <a:r>
              <a:rPr lang="en-US" sz="1600" b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use type casting </a:t>
            </a:r>
            <a:r>
              <a:rPr lang="en-US" sz="16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to do integer-float conversion</a:t>
            </a:r>
          </a:p>
          <a:p>
            <a:pPr lvl="0"/>
            <a:r>
              <a:rPr lang="en-US" sz="16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Do </a:t>
            </a:r>
            <a:r>
              <a:rPr lang="en-US" sz="1600" b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not use </a:t>
            </a:r>
            <a:r>
              <a:rPr lang="en-US" sz="1600" b="1" dirty="0"/>
              <a:t>FPU status register </a:t>
            </a:r>
            <a:r>
              <a:rPr lang="en-US" sz="1600" dirty="0"/>
              <a:t>e.g. clean FPSCR exception flags</a:t>
            </a:r>
          </a:p>
          <a:p>
            <a:pPr lvl="1"/>
            <a:r>
              <a:rPr lang="en-US" sz="16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Need ARM support to check our code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EAE7A2-F084-4CFD-8B8F-A32D28B8FA9A}"/>
              </a:ext>
            </a:extLst>
          </p:cNvPr>
          <p:cNvSpPr txBox="1"/>
          <p:nvPr/>
        </p:nvSpPr>
        <p:spPr>
          <a:xfrm>
            <a:off x="7389354" y="209415"/>
            <a:ext cx="4612588" cy="106334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lIns="91440" tIns="45720" rIns="91440" rtlCol="0" anchor="t">
            <a:noAutofit/>
          </a:bodyPr>
          <a:lstStyle/>
          <a:p>
            <a:pPr marL="169863" lvl="1" indent="0" algn="just">
              <a:buNone/>
            </a:pPr>
            <a:r>
              <a:rPr lang="en-US" sz="1050" dirty="0"/>
              <a:t>__STATIC_INLINE void </a:t>
            </a:r>
            <a:r>
              <a:rPr lang="en-US" sz="1050" dirty="0" err="1"/>
              <a:t>rfeDsp_enableFPU</a:t>
            </a:r>
            <a:r>
              <a:rPr lang="en-US" sz="1050" dirty="0"/>
              <a:t> ( void )     /* Enable FPU */</a:t>
            </a:r>
          </a:p>
          <a:p>
            <a:pPr marL="169863" lvl="1" indent="0" algn="just">
              <a:buNone/>
            </a:pPr>
            <a:r>
              <a:rPr lang="en-US" sz="1050" dirty="0"/>
              <a:t>{   </a:t>
            </a:r>
          </a:p>
          <a:p>
            <a:pPr marL="169863" lvl="1" indent="0" algn="just">
              <a:buNone/>
            </a:pPr>
            <a:r>
              <a:rPr lang="en-US" sz="1050" dirty="0"/>
              <a:t>   *( ( volatile uint32_t* )0xE000ED88 ) |= 0xful &lt;&lt; 20ul ;</a:t>
            </a:r>
          </a:p>
          <a:p>
            <a:pPr marL="169863" lvl="1" indent="0" algn="just">
              <a:buNone/>
            </a:pPr>
            <a:r>
              <a:rPr lang="en-US" sz="1050" dirty="0"/>
              <a:t>    __DSB();      // _</a:t>
            </a:r>
            <a:r>
              <a:rPr lang="en-US" sz="1050" dirty="0" err="1"/>
              <a:t>dsb</a:t>
            </a:r>
            <a:r>
              <a:rPr lang="en-US" sz="1050" dirty="0"/>
              <a:t>();</a:t>
            </a:r>
          </a:p>
          <a:p>
            <a:pPr marL="169863" lvl="1" indent="0" algn="just">
              <a:buNone/>
            </a:pPr>
            <a:r>
              <a:rPr lang="en-US" sz="1050" dirty="0"/>
              <a:t>    __ISB();      // _</a:t>
            </a:r>
            <a:r>
              <a:rPr lang="en-US" sz="1050" dirty="0" err="1"/>
              <a:t>isb</a:t>
            </a:r>
            <a:r>
              <a:rPr lang="en-US" sz="1050" dirty="0"/>
              <a:t>();</a:t>
            </a:r>
          </a:p>
          <a:p>
            <a:pPr marL="169863" lvl="1" indent="0" algn="just">
              <a:buNone/>
            </a:pPr>
            <a:r>
              <a:rPr lang="en-US" sz="1050" dirty="0"/>
              <a:t>}</a:t>
            </a:r>
          </a:p>
          <a:p>
            <a:pPr algn="l">
              <a:spcBef>
                <a:spcPts val="600"/>
              </a:spcBef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3889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D097-330B-412D-9EB5-8D86D143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IEEE754 single-precision floating-point value 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06E95-3924-482A-AC65-23F833D5AD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4774" y="1060666"/>
            <a:ext cx="11425752" cy="4667249"/>
          </a:xfrm>
        </p:spPr>
        <p:txBody>
          <a:bodyPr>
            <a:normAutofit/>
          </a:bodyPr>
          <a:lstStyle/>
          <a:p>
            <a:r>
              <a:rPr lang="en-US" sz="1800" dirty="0"/>
              <a:t>One float number takes 32bits in the following format</a:t>
            </a:r>
            <a:endParaRPr lang="en-US" sz="1800" b="1" i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b="1" dirty="0"/>
              <a:t>b</a:t>
            </a:r>
            <a:r>
              <a:rPr lang="en-US" sz="1600" b="1" baseline="-25000" dirty="0"/>
              <a:t>31</a:t>
            </a:r>
            <a:r>
              <a:rPr lang="en-US" sz="1600" dirty="0"/>
              <a:t>:  sign bit,       1 </a:t>
            </a:r>
            <a:r>
              <a:rPr lang="en-US" sz="1600" dirty="0">
                <a:sym typeface="Wingdings" panose="05000000000000000000" pitchFamily="2" charset="2"/>
              </a:rPr>
              <a:t> Negative;  0  Positive</a:t>
            </a:r>
            <a:endParaRPr lang="en-US" sz="1600" dirty="0"/>
          </a:p>
          <a:p>
            <a:pPr lvl="1"/>
            <a:r>
              <a:rPr lang="en-US" sz="1600" b="1" dirty="0"/>
              <a:t>b</a:t>
            </a:r>
            <a:r>
              <a:rPr lang="en-US" sz="1600" b="1" baseline="-25000" dirty="0"/>
              <a:t>30</a:t>
            </a:r>
            <a:r>
              <a:rPr lang="en-US" sz="1600" b="1" dirty="0"/>
              <a:t>-b</a:t>
            </a:r>
            <a:r>
              <a:rPr lang="en-US" sz="1600" b="1" baseline="-25000" dirty="0"/>
              <a:t>23</a:t>
            </a:r>
            <a:r>
              <a:rPr lang="en-US" sz="1600" dirty="0"/>
              <a:t>: 8-bit signed Exponent with bias 127, i.e.  b</a:t>
            </a:r>
            <a:r>
              <a:rPr lang="en-US" sz="1600" baseline="-25000" dirty="0"/>
              <a:t>30</a:t>
            </a:r>
            <a:r>
              <a:rPr lang="en-US" sz="1600" dirty="0"/>
              <a:t>-b</a:t>
            </a:r>
            <a:r>
              <a:rPr lang="en-US" sz="1600" baseline="-25000" dirty="0"/>
              <a:t>23 </a:t>
            </a:r>
            <a:r>
              <a:rPr lang="en-US" sz="1600" dirty="0"/>
              <a:t>= Expo + 127</a:t>
            </a:r>
          </a:p>
          <a:p>
            <a:pPr lvl="1"/>
            <a:r>
              <a:rPr lang="en-US" sz="1600" b="1" dirty="0"/>
              <a:t>b</a:t>
            </a:r>
            <a:r>
              <a:rPr lang="en-US" sz="1600" b="1" baseline="-25000" dirty="0"/>
              <a:t>22</a:t>
            </a:r>
            <a:r>
              <a:rPr lang="en-US" sz="1600" b="1" dirty="0"/>
              <a:t>-b</a:t>
            </a:r>
            <a:r>
              <a:rPr lang="en-US" sz="1600" b="1" baseline="-25000" dirty="0"/>
              <a:t>0</a:t>
            </a:r>
            <a:r>
              <a:rPr lang="en-US" sz="1600" dirty="0"/>
              <a:t>:   23-bit mantissa or fractional bits</a:t>
            </a:r>
          </a:p>
          <a:p>
            <a:pPr lvl="1"/>
            <a:r>
              <a:rPr lang="en-US" sz="1600" dirty="0"/>
              <a:t>Value is:          (-1)</a:t>
            </a:r>
            <a:r>
              <a:rPr lang="en-US" sz="1600" baseline="30000" dirty="0"/>
              <a:t>b31</a:t>
            </a:r>
            <a:r>
              <a:rPr lang="en-US" sz="1600" dirty="0"/>
              <a:t> *  2 ^((b</a:t>
            </a:r>
            <a:r>
              <a:rPr lang="en-US" sz="1600" baseline="-25000" dirty="0"/>
              <a:t>30</a:t>
            </a:r>
            <a:r>
              <a:rPr lang="en-US" sz="1600" dirty="0"/>
              <a:t>b</a:t>
            </a:r>
            <a:r>
              <a:rPr lang="en-US" sz="1600" baseline="-25000" dirty="0"/>
              <a:t>29…</a:t>
            </a:r>
            <a:r>
              <a:rPr lang="en-US" sz="1600" dirty="0"/>
              <a:t>b</a:t>
            </a:r>
            <a:r>
              <a:rPr lang="en-US" sz="1600" baseline="-25000" dirty="0"/>
              <a:t>23</a:t>
            </a:r>
            <a:r>
              <a:rPr lang="en-US" sz="1600" dirty="0"/>
              <a:t>)</a:t>
            </a:r>
            <a:r>
              <a:rPr lang="en-US" sz="1600" baseline="-25000" dirty="0"/>
              <a:t>2</a:t>
            </a:r>
            <a:r>
              <a:rPr lang="en-US" sz="1600" dirty="0"/>
              <a:t>-127) * (</a:t>
            </a:r>
            <a:r>
              <a:rPr lang="en-US" sz="1600" b="1" i="1" dirty="0"/>
              <a:t>1.b</a:t>
            </a:r>
            <a:r>
              <a:rPr lang="en-US" sz="1600" b="1" i="1" baseline="-25000" dirty="0"/>
              <a:t>22</a:t>
            </a:r>
            <a:r>
              <a:rPr lang="en-US" sz="1600" b="1" i="1" dirty="0"/>
              <a:t>b</a:t>
            </a:r>
            <a:r>
              <a:rPr lang="en-US" sz="1600" b="1" i="1" baseline="-25000" dirty="0"/>
              <a:t>21…</a:t>
            </a:r>
            <a:r>
              <a:rPr lang="en-US" sz="1600" b="1" i="1" dirty="0"/>
              <a:t>b</a:t>
            </a:r>
            <a:r>
              <a:rPr lang="en-US" sz="1600" b="1" i="1" baseline="-25000" dirty="0"/>
              <a:t>1</a:t>
            </a:r>
            <a:r>
              <a:rPr lang="en-US" sz="1600" b="1" i="1" dirty="0"/>
              <a:t>b</a:t>
            </a:r>
            <a:r>
              <a:rPr lang="en-US" sz="1600" b="1" i="1" baseline="-25000" dirty="0"/>
              <a:t>0</a:t>
            </a:r>
            <a:r>
              <a:rPr lang="en-US" sz="1600" dirty="0"/>
              <a:t> )</a:t>
            </a:r>
            <a:r>
              <a:rPr lang="en-US" sz="1600" baseline="-25000" dirty="0"/>
              <a:t>2</a:t>
            </a:r>
            <a:r>
              <a:rPr lang="en-US" sz="1600" dirty="0"/>
              <a:t>  </a:t>
            </a:r>
          </a:p>
          <a:p>
            <a:pPr marL="169863" lvl="1" indent="0">
              <a:buNone/>
            </a:pPr>
            <a:endParaRPr lang="en-US" sz="1600" dirty="0"/>
          </a:p>
          <a:p>
            <a:r>
              <a:rPr lang="en-US" sz="1800" dirty="0"/>
              <a:t>Special definition and exceptions</a:t>
            </a:r>
          </a:p>
          <a:p>
            <a:endParaRPr lang="en-US" sz="1800" dirty="0"/>
          </a:p>
        </p:txBody>
      </p:sp>
      <p:pic>
        <p:nvPicPr>
          <p:cNvPr id="1027" name="Picture 3">
            <a:hlinkClick r:id="rId2"/>
            <a:extLst>
              <a:ext uri="{FF2B5EF4-FFF2-40B4-BE49-F238E27FC236}">
                <a16:creationId xmlns:a16="http://schemas.microsoft.com/office/drawing/2014/main" id="{C6457E8C-C6CD-4141-A7C3-55B8D6990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25" y="1625604"/>
            <a:ext cx="9289526" cy="105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9C62118-B3C6-453C-921C-95B8B27F36D0}"/>
              </a:ext>
            </a:extLst>
          </p:cNvPr>
          <p:cNvGraphicFramePr>
            <a:graphicFrameLocks noGrp="1"/>
          </p:cNvGraphicFramePr>
          <p:nvPr/>
        </p:nvGraphicFramePr>
        <p:xfrm>
          <a:off x="862431" y="4791789"/>
          <a:ext cx="1007291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013">
                  <a:extLst>
                    <a:ext uri="{9D8B030D-6E8A-4147-A177-3AD203B41FA5}">
                      <a16:colId xmlns:a16="http://schemas.microsoft.com/office/drawing/2014/main" val="3419254192"/>
                    </a:ext>
                  </a:extLst>
                </a:gridCol>
                <a:gridCol w="1906659">
                  <a:extLst>
                    <a:ext uri="{9D8B030D-6E8A-4147-A177-3AD203B41FA5}">
                      <a16:colId xmlns:a16="http://schemas.microsoft.com/office/drawing/2014/main" val="3774456173"/>
                    </a:ext>
                  </a:extLst>
                </a:gridCol>
                <a:gridCol w="188270">
                  <a:extLst>
                    <a:ext uri="{9D8B030D-6E8A-4147-A177-3AD203B41FA5}">
                      <a16:colId xmlns:a16="http://schemas.microsoft.com/office/drawing/2014/main" val="452002352"/>
                    </a:ext>
                  </a:extLst>
                </a:gridCol>
                <a:gridCol w="2496458">
                  <a:extLst>
                    <a:ext uri="{9D8B030D-6E8A-4147-A177-3AD203B41FA5}">
                      <a16:colId xmlns:a16="http://schemas.microsoft.com/office/drawing/2014/main" val="195823790"/>
                    </a:ext>
                  </a:extLst>
                </a:gridCol>
                <a:gridCol w="4078514">
                  <a:extLst>
                    <a:ext uri="{9D8B030D-6E8A-4147-A177-3AD203B41FA5}">
                      <a16:colId xmlns:a16="http://schemas.microsoft.com/office/drawing/2014/main" val="1412035258"/>
                    </a:ext>
                  </a:extLst>
                </a:gridCol>
              </a:tblGrid>
              <a:tr h="2648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Expo b</a:t>
                      </a:r>
                      <a:r>
                        <a:rPr lang="en-US" sz="1600" baseline="-25000" dirty="0"/>
                        <a:t>30</a:t>
                      </a:r>
                      <a:r>
                        <a:rPr lang="en-US" sz="1600" dirty="0"/>
                        <a:t>-b</a:t>
                      </a:r>
                      <a:r>
                        <a:rPr lang="en-US" sz="1600" baseline="-25000" dirty="0"/>
                        <a:t>23</a:t>
                      </a:r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Fraction b</a:t>
                      </a:r>
                      <a:r>
                        <a:rPr lang="en-US" sz="1600" baseline="-25000" dirty="0"/>
                        <a:t>22</a:t>
                      </a:r>
                      <a:r>
                        <a:rPr lang="en-US" sz="1600" dirty="0"/>
                        <a:t>-b</a:t>
                      </a:r>
                      <a:r>
                        <a:rPr lang="en-US" sz="1600" baseline="-25000" dirty="0"/>
                        <a:t>0 </a:t>
                      </a:r>
                      <a:r>
                        <a:rPr lang="en-US" sz="1600" baseline="0" dirty="0"/>
                        <a:t>== 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Fraction b</a:t>
                      </a:r>
                      <a:r>
                        <a:rPr lang="en-US" sz="1600" baseline="-25000" dirty="0"/>
                        <a:t>22</a:t>
                      </a:r>
                      <a:r>
                        <a:rPr lang="en-US" sz="1600" dirty="0"/>
                        <a:t>-b</a:t>
                      </a:r>
                      <a:r>
                        <a:rPr lang="en-US" sz="1600" baseline="-25000" dirty="0"/>
                        <a:t>0 </a:t>
                      </a:r>
                      <a:r>
                        <a:rPr lang="en-US" sz="1600" baseline="0" dirty="0"/>
                        <a:t> !=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Fraction b</a:t>
                      </a:r>
                      <a:r>
                        <a:rPr lang="en-US" sz="1600" baseline="-25000" dirty="0"/>
                        <a:t>22</a:t>
                      </a:r>
                      <a:r>
                        <a:rPr lang="en-US" sz="1600" dirty="0"/>
                        <a:t>-b</a:t>
                      </a:r>
                      <a:r>
                        <a:rPr lang="en-US" sz="1600" baseline="-25000" dirty="0"/>
                        <a:t>0 </a:t>
                      </a:r>
                      <a:r>
                        <a:rPr lang="en-US" sz="1600" baseline="0" dirty="0"/>
                        <a:t> !=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Equation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876839"/>
                  </a:ext>
                </a:extLst>
              </a:tr>
              <a:tr h="2648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zero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Small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Small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(-1)</a:t>
                      </a:r>
                      <a:r>
                        <a:rPr lang="en-US" sz="1600" baseline="30000" dirty="0"/>
                        <a:t>b31</a:t>
                      </a:r>
                      <a:r>
                        <a:rPr lang="en-US" sz="1600" dirty="0"/>
                        <a:t> * 2</a:t>
                      </a:r>
                      <a:r>
                        <a:rPr lang="en-US" sz="1600" baseline="30000" dirty="0"/>
                        <a:t>-126</a:t>
                      </a:r>
                      <a:r>
                        <a:rPr lang="en-US" sz="1600" dirty="0"/>
                        <a:t>  * (0.fraction)</a:t>
                      </a:r>
                      <a:r>
                        <a:rPr lang="en-US" sz="1600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858398"/>
                  </a:ext>
                </a:extLst>
              </a:tr>
              <a:tr h="2648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[0,0xFE]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Normal values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(-1)</a:t>
                      </a:r>
                      <a:r>
                        <a:rPr lang="en-US" sz="1600" baseline="30000" dirty="0"/>
                        <a:t>b31</a:t>
                      </a:r>
                      <a:r>
                        <a:rPr lang="en-US" sz="1600" dirty="0"/>
                        <a:t> * 2</a:t>
                      </a:r>
                      <a:r>
                        <a:rPr lang="en-US" sz="1600" baseline="30000" dirty="0"/>
                        <a:t> Expo-127</a:t>
                      </a:r>
                      <a:r>
                        <a:rPr lang="en-US" sz="1600" dirty="0"/>
                        <a:t>  * (0.fraction)</a:t>
                      </a:r>
                      <a:r>
                        <a:rPr lang="en-US" sz="1600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388019"/>
                  </a:ext>
                </a:extLst>
              </a:tr>
              <a:tr h="2648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0xFF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+- Infinity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NaN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055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83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70AB-BF52-464E-B2FB-0086EEA2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results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69AE7C6-1BD3-4AA3-8E59-2F50B1A87F69}"/>
              </a:ext>
            </a:extLst>
          </p:cNvPr>
          <p:cNvSpPr txBox="1">
            <a:spLocks/>
          </p:cNvSpPr>
          <p:nvPr/>
        </p:nvSpPr>
        <p:spPr>
          <a:xfrm>
            <a:off x="394773" y="1153266"/>
            <a:ext cx="11556222" cy="514151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69863" indent="-169863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•"/>
              <a:defRPr sz="2200" b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1313" indent="-17145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−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1175" indent="-169863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8975" indent="-17780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80000"/>
              <a:buFont typeface="Arial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860425" indent="-171450" algn="l" rtl="0" eaLnBrk="1" fontAlgn="base" hangingPunct="1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Tx/>
              <a:buSzPct val="70000"/>
              <a:buFont typeface="Arial" pitchFamily="34" charset="0"/>
              <a:buChar char="−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304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eaLnBrk="1" fontAlgn="base" hangingPunct="1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sz="1800" b="1" kern="0" dirty="0"/>
              <a:t>Compiler issues solved for using SIMD and using FPU instructions</a:t>
            </a:r>
          </a:p>
          <a:p>
            <a:r>
              <a:rPr lang="en-US" sz="1800" b="1" kern="0" dirty="0"/>
              <a:t>70% M7 DSP math library implementation completed</a:t>
            </a:r>
          </a:p>
          <a:p>
            <a:pPr lvl="1"/>
            <a:r>
              <a:rPr lang="en-US" sz="1600" kern="0" dirty="0"/>
              <a:t>Float-Q31/15.n conversion, SQRT &amp; complex ABS, polynomial, min/max/mean/std, sorting, One-bin / dual-bin real input DFT</a:t>
            </a:r>
          </a:p>
          <a:p>
            <a:pPr lvl="1"/>
            <a:r>
              <a:rPr lang="en-US" sz="1600" kern="0" dirty="0"/>
              <a:t>IMD and FPU real input FFT: FPU FFT is about 1.5x slower than SIMD FFT ( FPU FFT maybe more optimized ) </a:t>
            </a:r>
          </a:p>
          <a:p>
            <a:pPr lvl="2"/>
            <a:r>
              <a:rPr lang="en-US" sz="1200" kern="0" dirty="0">
                <a:highlight>
                  <a:srgbClr val="FFFF00"/>
                </a:highlight>
              </a:rPr>
              <a:t>Shared memory FFT is ~2x slower </a:t>
            </a:r>
          </a:p>
          <a:p>
            <a:pPr lvl="2"/>
            <a:endParaRPr lang="en-US" sz="1200" kern="0" dirty="0">
              <a:highlight>
                <a:srgbClr val="FFFF00"/>
              </a:highlight>
            </a:endParaRPr>
          </a:p>
          <a:p>
            <a:pPr lvl="1"/>
            <a:r>
              <a:rPr lang="en-US" sz="1600" kern="0" dirty="0"/>
              <a:t>In progress (Marinus)</a:t>
            </a:r>
          </a:p>
          <a:p>
            <a:pPr lvl="2"/>
            <a:r>
              <a:rPr lang="en-US" sz="1200" kern="0" dirty="0"/>
              <a:t>Log2 &amp; log 10</a:t>
            </a:r>
          </a:p>
          <a:p>
            <a:pPr lvl="2"/>
            <a:r>
              <a:rPr lang="en-US" sz="1200" kern="0" dirty="0"/>
              <a:t>Arctan / Angle</a:t>
            </a:r>
          </a:p>
          <a:p>
            <a:pPr lvl="5"/>
            <a:endParaRPr lang="en-US" sz="1000" kern="0" dirty="0">
              <a:highlight>
                <a:srgbClr val="FFFF00"/>
              </a:highlight>
            </a:endParaRPr>
          </a:p>
          <a:p>
            <a:pPr lvl="1"/>
            <a:r>
              <a:rPr lang="en-US" sz="1600" kern="0" dirty="0">
                <a:highlight>
                  <a:srgbClr val="FFFF00"/>
                </a:highlight>
              </a:rPr>
              <a:t>To be implemented:</a:t>
            </a:r>
          </a:p>
          <a:p>
            <a:pPr lvl="2"/>
            <a:r>
              <a:rPr lang="en-US" sz="1200" kern="0" dirty="0"/>
              <a:t>Single-bit input FFT:  just need bit-int16_t conversion + SIMD FFT</a:t>
            </a:r>
          </a:p>
          <a:p>
            <a:pPr lvl="2"/>
            <a:r>
              <a:rPr lang="en-US" sz="1200" kern="0" dirty="0"/>
              <a:t>Complex input FFT and Histogram</a:t>
            </a:r>
          </a:p>
          <a:p>
            <a:pPr lvl="1"/>
            <a:r>
              <a:rPr lang="en-US" sz="1600" kern="0" dirty="0"/>
              <a:t>Further math function speed optimization only if really required by </a:t>
            </a:r>
            <a:r>
              <a:rPr lang="en-US" sz="1600" kern="0" dirty="0" err="1"/>
              <a:t>DfT</a:t>
            </a:r>
            <a:r>
              <a:rPr lang="en-US" sz="1600" kern="0" dirty="0"/>
              <a:t> or calibration teams</a:t>
            </a:r>
          </a:p>
          <a:p>
            <a:pPr lvl="5"/>
            <a:endParaRPr lang="en-US" sz="800" kern="0" dirty="0"/>
          </a:p>
          <a:p>
            <a:r>
              <a:rPr lang="en-US" sz="1800" b="1" kern="0" dirty="0"/>
              <a:t>M7 programming issues </a:t>
            </a:r>
          </a:p>
          <a:p>
            <a:pPr lvl="1"/>
            <a:r>
              <a:rPr lang="en-US" sz="1600" kern="0" dirty="0"/>
              <a:t>Intrinsic definition for using FPU </a:t>
            </a:r>
            <a:r>
              <a:rPr lang="en-US" sz="1600" kern="0" dirty="0" err="1"/>
              <a:t>mul+add</a:t>
            </a:r>
            <a:r>
              <a:rPr lang="en-US" sz="1600" kern="0" dirty="0"/>
              <a:t>/sub…</a:t>
            </a:r>
          </a:p>
          <a:p>
            <a:pPr lvl="1"/>
            <a:r>
              <a:rPr lang="en-US" sz="1600" kern="0" dirty="0"/>
              <a:t>Intrinsic definition for 4 advanced SIMD instructions</a:t>
            </a:r>
          </a:p>
          <a:p>
            <a:pPr lvl="1"/>
            <a:r>
              <a:rPr lang="en-US" sz="1600" kern="0" dirty="0"/>
              <a:t>Program State register usage and reset, e.g.  APSR.Q reset,  FPU FPSCR usage for divided by zero, conversion saturation, etc.  </a:t>
            </a:r>
          </a:p>
          <a:p>
            <a:pPr lvl="2"/>
            <a:endParaRPr lang="en-US" sz="1200" kern="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CA06729-BED7-4DDB-B895-C5088BDA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559208"/>
              </p:ext>
            </p:extLst>
          </p:nvPr>
        </p:nvGraphicFramePr>
        <p:xfrm>
          <a:off x="3321771" y="2462877"/>
          <a:ext cx="839480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022">
                  <a:extLst>
                    <a:ext uri="{9D8B030D-6E8A-4147-A177-3AD203B41FA5}">
                      <a16:colId xmlns:a16="http://schemas.microsoft.com/office/drawing/2014/main" val="115268901"/>
                    </a:ext>
                  </a:extLst>
                </a:gridCol>
                <a:gridCol w="460086">
                  <a:extLst>
                    <a:ext uri="{9D8B030D-6E8A-4147-A177-3AD203B41FA5}">
                      <a16:colId xmlns:a16="http://schemas.microsoft.com/office/drawing/2014/main" val="3966454279"/>
                    </a:ext>
                  </a:extLst>
                </a:gridCol>
                <a:gridCol w="478212">
                  <a:extLst>
                    <a:ext uri="{9D8B030D-6E8A-4147-A177-3AD203B41FA5}">
                      <a16:colId xmlns:a16="http://schemas.microsoft.com/office/drawing/2014/main" val="2874132030"/>
                    </a:ext>
                  </a:extLst>
                </a:gridCol>
                <a:gridCol w="432379">
                  <a:extLst>
                    <a:ext uri="{9D8B030D-6E8A-4147-A177-3AD203B41FA5}">
                      <a16:colId xmlns:a16="http://schemas.microsoft.com/office/drawing/2014/main" val="892910486"/>
                    </a:ext>
                  </a:extLst>
                </a:gridCol>
                <a:gridCol w="489334">
                  <a:extLst>
                    <a:ext uri="{9D8B030D-6E8A-4147-A177-3AD203B41FA5}">
                      <a16:colId xmlns:a16="http://schemas.microsoft.com/office/drawing/2014/main" val="3780667888"/>
                    </a:ext>
                  </a:extLst>
                </a:gridCol>
                <a:gridCol w="590773">
                  <a:extLst>
                    <a:ext uri="{9D8B030D-6E8A-4147-A177-3AD203B41FA5}">
                      <a16:colId xmlns:a16="http://schemas.microsoft.com/office/drawing/2014/main" val="682226976"/>
                    </a:ext>
                  </a:extLst>
                </a:gridCol>
                <a:gridCol w="622727">
                  <a:extLst>
                    <a:ext uri="{9D8B030D-6E8A-4147-A177-3AD203B41FA5}">
                      <a16:colId xmlns:a16="http://schemas.microsoft.com/office/drawing/2014/main" val="1725081212"/>
                    </a:ext>
                  </a:extLst>
                </a:gridCol>
                <a:gridCol w="636546">
                  <a:extLst>
                    <a:ext uri="{9D8B030D-6E8A-4147-A177-3AD203B41FA5}">
                      <a16:colId xmlns:a16="http://schemas.microsoft.com/office/drawing/2014/main" val="848624209"/>
                    </a:ext>
                  </a:extLst>
                </a:gridCol>
                <a:gridCol w="636546">
                  <a:extLst>
                    <a:ext uri="{9D8B030D-6E8A-4147-A177-3AD203B41FA5}">
                      <a16:colId xmlns:a16="http://schemas.microsoft.com/office/drawing/2014/main" val="2011572710"/>
                    </a:ext>
                  </a:extLst>
                </a:gridCol>
                <a:gridCol w="636546">
                  <a:extLst>
                    <a:ext uri="{9D8B030D-6E8A-4147-A177-3AD203B41FA5}">
                      <a16:colId xmlns:a16="http://schemas.microsoft.com/office/drawing/2014/main" val="3592477450"/>
                    </a:ext>
                  </a:extLst>
                </a:gridCol>
                <a:gridCol w="636546">
                  <a:extLst>
                    <a:ext uri="{9D8B030D-6E8A-4147-A177-3AD203B41FA5}">
                      <a16:colId xmlns:a16="http://schemas.microsoft.com/office/drawing/2014/main" val="1273856311"/>
                    </a:ext>
                  </a:extLst>
                </a:gridCol>
                <a:gridCol w="636546">
                  <a:extLst>
                    <a:ext uri="{9D8B030D-6E8A-4147-A177-3AD203B41FA5}">
                      <a16:colId xmlns:a16="http://schemas.microsoft.com/office/drawing/2014/main" val="1723974426"/>
                    </a:ext>
                  </a:extLst>
                </a:gridCol>
                <a:gridCol w="636546">
                  <a:extLst>
                    <a:ext uri="{9D8B030D-6E8A-4147-A177-3AD203B41FA5}">
                      <a16:colId xmlns:a16="http://schemas.microsoft.com/office/drawing/2014/main" val="714524639"/>
                    </a:ext>
                  </a:extLst>
                </a:gridCol>
              </a:tblGrid>
              <a:tr h="2368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Armclang</a:t>
                      </a:r>
                      <a:r>
                        <a:rPr lang="en-US" sz="1200" dirty="0"/>
                        <a:t> FFT size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128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256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512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1024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2048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4096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8192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16384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119928134"/>
                  </a:ext>
                </a:extLst>
              </a:tr>
              <a:tr h="2368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SIMD FFT cycles 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260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481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951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1870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3845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8035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16396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36173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40741237"/>
                  </a:ext>
                </a:extLst>
              </a:tr>
              <a:tr h="2368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  on shared-mem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64124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138538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298013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639766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1362057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59604565"/>
                  </a:ext>
                </a:extLst>
              </a:tr>
              <a:tr h="2368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FPU FFT cycles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386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713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1293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2557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5359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11473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24377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55226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030823043"/>
                  </a:ext>
                </a:extLst>
              </a:tr>
              <a:tr h="2368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 on shared-mem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96797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212755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462717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998549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2139391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950113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67376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188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aster Content Slide">
  <a:themeElements>
    <a:clrScheme name="DEC NXP color pallete">
      <a:dk1>
        <a:srgbClr val="000000"/>
      </a:dk1>
      <a:lt1>
        <a:sysClr val="window" lastClr="FFFFFF"/>
      </a:lt1>
      <a:dk2>
        <a:srgbClr val="DADADA"/>
      </a:dk2>
      <a:lt2>
        <a:srgbClr val="FFFFFF"/>
      </a:lt2>
      <a:accent1>
        <a:srgbClr val="4FABE3"/>
      </a:accent1>
      <a:accent2>
        <a:srgbClr val="1A48AA"/>
      </a:accent2>
      <a:accent3>
        <a:srgbClr val="97B81E"/>
      </a:accent3>
      <a:accent4>
        <a:srgbClr val="FF9B09"/>
      </a:accent4>
      <a:accent5>
        <a:srgbClr val="58595B"/>
      </a:accent5>
      <a:accent6>
        <a:srgbClr val="001B46"/>
      </a:accent6>
      <a:hlink>
        <a:srgbClr val="4FABE3"/>
      </a:hlink>
      <a:folHlink>
        <a:srgbClr val="4FABE3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82880" tIns="182880" rIns="182880" bIns="182880" rtlCol="0" anchor="t"/>
      <a:lstStyle>
        <a:defPPr algn="l">
          <a:defRPr dirty="0" smtClean="0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 algn="l">
          <a:spcBef>
            <a:spcPts val="600"/>
          </a:spcBef>
          <a:defRPr sz="1700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XP_CompanyInternal_Proprietary_template_2020" id="{83F95A63-0EF9-044B-91D2-0B13BBB3E750}" vid="{1D103582-FDB7-F84B-AA94-D838AC8D3A09}"/>
    </a:ext>
  </a:extLst>
</a:theme>
</file>

<file path=ppt/theme/theme2.xml><?xml version="1.0" encoding="utf-8"?>
<a:theme xmlns:a="http://schemas.openxmlformats.org/drawingml/2006/main" name="Logo Slide">
  <a:themeElements>
    <a:clrScheme name="DEC NXP color pallete">
      <a:dk1>
        <a:srgbClr val="000000"/>
      </a:dk1>
      <a:lt1>
        <a:sysClr val="window" lastClr="FFFFFF"/>
      </a:lt1>
      <a:dk2>
        <a:srgbClr val="DADADA"/>
      </a:dk2>
      <a:lt2>
        <a:srgbClr val="FFFFFF"/>
      </a:lt2>
      <a:accent1>
        <a:srgbClr val="4FABE3"/>
      </a:accent1>
      <a:accent2>
        <a:srgbClr val="1A48AA"/>
      </a:accent2>
      <a:accent3>
        <a:srgbClr val="97B81E"/>
      </a:accent3>
      <a:accent4>
        <a:srgbClr val="FF9B09"/>
      </a:accent4>
      <a:accent5>
        <a:srgbClr val="58595B"/>
      </a:accent5>
      <a:accent6>
        <a:srgbClr val="001B46"/>
      </a:accent6>
      <a:hlink>
        <a:srgbClr val="4FABE3"/>
      </a:hlink>
      <a:folHlink>
        <a:srgbClr val="4FABE3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XP_CompanyInternal_Proprietary_template_2020" id="{83F95A63-0EF9-044B-91D2-0B13BBB3E750}" vid="{21BE6AA3-59C5-D94B-A89B-17D442577497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D358D8C071CC4DA79913DA1D7C81DD" ma:contentTypeVersion="13" ma:contentTypeDescription="Create a new document." ma:contentTypeScope="" ma:versionID="b181ca922b1cbc3697351e003c7433e1">
  <xsd:schema xmlns:xsd="http://www.w3.org/2001/XMLSchema" xmlns:xs="http://www.w3.org/2001/XMLSchema" xmlns:p="http://schemas.microsoft.com/office/2006/metadata/properties" xmlns:ns3="8c146597-247a-4c85-ba75-dbcef8953182" xmlns:ns4="49dae380-a75c-407a-ae40-0e08e3def875" targetNamespace="http://schemas.microsoft.com/office/2006/metadata/properties" ma:root="true" ma:fieldsID="ef28efccacdd6ef13d8736eadc014fb7" ns3:_="" ns4:_="">
    <xsd:import namespace="8c146597-247a-4c85-ba75-dbcef8953182"/>
    <xsd:import namespace="49dae380-a75c-407a-ae40-0e08e3def875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146597-247a-4c85-ba75-dbcef8953182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dae380-a75c-407a-ae40-0e08e3def8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902B95-A298-4BD5-911E-3A21FBC7765D}">
  <ds:schemaRefs>
    <ds:schemaRef ds:uri="http://purl.org/dc/terms/"/>
    <ds:schemaRef ds:uri="8c146597-247a-4c85-ba75-dbcef8953182"/>
    <ds:schemaRef ds:uri="http://schemas.openxmlformats.org/package/2006/metadata/core-properties"/>
    <ds:schemaRef ds:uri="http://schemas.microsoft.com/office/infopath/2007/PartnerControls"/>
    <ds:schemaRef ds:uri="49dae380-a75c-407a-ae40-0e08e3def875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B3E2237-D1BF-4112-810C-DE45F8E762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146597-247a-4c85-ba75-dbcef8953182"/>
    <ds:schemaRef ds:uri="49dae380-a75c-407a-ae40-0e08e3def8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7AB4EC7-6358-4AA4-971E-7EE942172D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NXP_CompanyInternal_Proprietary_template_2020</Template>
  <TotalTime>0</TotalTime>
  <Pages>0</Pages>
  <Words>1092</Words>
  <Characters>0</Characters>
  <Application>Microsoft Office PowerPoint</Application>
  <DocSecurity>0</DocSecurity>
  <PresentationFormat>Widescreen</PresentationFormat>
  <Lines>0</Lines>
  <Paragraphs>160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Wingdings</vt:lpstr>
      <vt:lpstr>Master Content Slide</vt:lpstr>
      <vt:lpstr>Logo Slide</vt:lpstr>
      <vt:lpstr>STRX M7 FPU &amp; SIMD  - Compiling ISSUEs and programing Advices </vt:lpstr>
      <vt:lpstr>STRX-RFE Cortex-M7 NEEDs SIMD &amp; FPU programming</vt:lpstr>
      <vt:lpstr>M7 FPU &amp; SIMD Compiling issues</vt:lpstr>
      <vt:lpstr>ADVICEs on FPU and SIMD programming </vt:lpstr>
      <vt:lpstr>IEEE754 single-precision floating-point value definition</vt:lpstr>
      <vt:lpstr>Current results</vt:lpstr>
      <vt:lpstr>PowerPoint Presentation</vt:lpstr>
    </vt:vector>
  </TitlesOfParts>
  <Company/>
  <LinksUpToDate>false</LinksUpToDate>
  <CharactersWithSpaces>0</CharactersWithSpaces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M3SA usage instructions</dc:title>
  <dc:subject>050520 update</dc:subject>
  <dc:creator>Kai Gossner</dc:creator>
  <dc:description>333696-CS_2020 PowerPoint Template</dc:description>
  <cp:lastModifiedBy>Hong Li</cp:lastModifiedBy>
  <cp:revision>145</cp:revision>
  <dcterms:created xsi:type="dcterms:W3CDTF">2020-12-31T11:50:06Z</dcterms:created>
  <dcterms:modified xsi:type="dcterms:W3CDTF">2023-08-22T12:30:49Z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0x010100D4D358D8C071CC4DA79913DA1D7C81DD</vt:lpwstr>
  </property>
</Properties>
</file>