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84" r:id="rId2"/>
  </p:sldMasterIdLst>
  <p:sldIdLst>
    <p:sldId id="256" r:id="rId3"/>
    <p:sldId id="309" r:id="rId4"/>
    <p:sldId id="369" r:id="rId5"/>
    <p:sldId id="344" r:id="rId6"/>
    <p:sldId id="345" r:id="rId7"/>
    <p:sldId id="346" r:id="rId8"/>
    <p:sldId id="347" r:id="rId9"/>
    <p:sldId id="348" r:id="rId10"/>
    <p:sldId id="351" r:id="rId11"/>
    <p:sldId id="349" r:id="rId12"/>
    <p:sldId id="350" r:id="rId13"/>
    <p:sldId id="352" r:id="rId14"/>
    <p:sldId id="338" r:id="rId15"/>
    <p:sldId id="354" r:id="rId16"/>
    <p:sldId id="358" r:id="rId17"/>
    <p:sldId id="356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59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5353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21220776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582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858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26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14642692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543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5594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37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47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6627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9852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8293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884979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37186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40055274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1067-AFF8-4CF4-9554-42E16FF6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CD6E9-2F36-4D57-BCAA-EC81E58C3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05DC-451A-4E2A-A326-F260CBC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5FE-899F-4F24-9E03-F9DAF7B1A810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A4C7-7B73-456F-AE4D-2D587CA4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1C0F-A88F-44D7-956F-60EDD691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BFF-3CF5-48E3-A3F7-DCD2576227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58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5569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0876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0712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143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56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41319658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2935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967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402945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C11A1-D186-4CA1-9150-78370E760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287" y="4307185"/>
            <a:ext cx="6174317" cy="399042"/>
          </a:xfrm>
        </p:spPr>
        <p:txBody>
          <a:bodyPr/>
          <a:lstStyle/>
          <a:p>
            <a:r>
              <a:rPr lang="en-US" dirty="0"/>
              <a:t>Sep 2022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7C660D-1CAF-4346-8683-859908147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FIT1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E029E-3B86-4414-9DE8-11DF51104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Dilip Mannil</a:t>
            </a:r>
          </a:p>
        </p:txBody>
      </p:sp>
    </p:spTree>
    <p:extLst>
      <p:ext uri="{BB962C8B-B14F-4D97-AF65-F5344CB8AC3E}">
        <p14:creationId xmlns:p14="http://schemas.microsoft.com/office/powerpoint/2010/main" val="22645259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Steps(rfefit_fit1.c)</a:t>
            </a:r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A805EBA-5522-4BAC-B4DE-FC141CFBB2C7}"/>
              </a:ext>
            </a:extLst>
          </p:cNvPr>
          <p:cNvSpPr/>
          <p:nvPr/>
        </p:nvSpPr>
        <p:spPr>
          <a:xfrm>
            <a:off x="4071250" y="1878011"/>
            <a:ext cx="2064566" cy="333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8CD9F-A291-44F5-AE47-0A401310DFCE}"/>
              </a:ext>
            </a:extLst>
          </p:cNvPr>
          <p:cNvSpPr txBox="1"/>
          <p:nvPr/>
        </p:nvSpPr>
        <p:spPr>
          <a:xfrm>
            <a:off x="4297672" y="1921556"/>
            <a:ext cx="1607728" cy="22293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Reset all ISM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21C9E-5016-449A-BD79-9466FAC19CC3}"/>
              </a:ext>
            </a:extLst>
          </p:cNvPr>
          <p:cNvSpPr/>
          <p:nvPr/>
        </p:nvSpPr>
        <p:spPr>
          <a:xfrm>
            <a:off x="4071250" y="2788055"/>
            <a:ext cx="2064566" cy="333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12E81-CDBF-491F-BEE9-02ED94E41D3D}"/>
              </a:ext>
            </a:extLst>
          </p:cNvPr>
          <p:cNvSpPr txBox="1"/>
          <p:nvPr/>
        </p:nvSpPr>
        <p:spPr>
          <a:xfrm>
            <a:off x="4230183" y="2788055"/>
            <a:ext cx="1743897" cy="22293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Force error using FIT register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571C9-2BBD-4B41-B095-939987DE28BA}"/>
              </a:ext>
            </a:extLst>
          </p:cNvPr>
          <p:cNvSpPr/>
          <p:nvPr/>
        </p:nvSpPr>
        <p:spPr>
          <a:xfrm>
            <a:off x="4071250" y="3698099"/>
            <a:ext cx="2064566" cy="333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66128-DF15-47F3-A98C-60BB88BC1F65}"/>
              </a:ext>
            </a:extLst>
          </p:cNvPr>
          <p:cNvSpPr txBox="1"/>
          <p:nvPr/>
        </p:nvSpPr>
        <p:spPr>
          <a:xfrm>
            <a:off x="4230183" y="3680684"/>
            <a:ext cx="1743897" cy="22293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Reset error using FIT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D69F08-CE6F-4DD4-B48A-208B1F438C82}"/>
              </a:ext>
            </a:extLst>
          </p:cNvPr>
          <p:cNvSpPr/>
          <p:nvPr/>
        </p:nvSpPr>
        <p:spPr>
          <a:xfrm>
            <a:off x="4071250" y="4608143"/>
            <a:ext cx="2064566" cy="333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682BA-2660-4E51-895A-31E0C2E10B7A}"/>
              </a:ext>
            </a:extLst>
          </p:cNvPr>
          <p:cNvSpPr txBox="1"/>
          <p:nvPr/>
        </p:nvSpPr>
        <p:spPr>
          <a:xfrm>
            <a:off x="4480546" y="4642982"/>
            <a:ext cx="1238751" cy="22293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Check FIT status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0A5E7D-E991-4AC5-B1EB-7D9A280AD604}"/>
              </a:ext>
            </a:extLst>
          </p:cNvPr>
          <p:cNvSpPr txBox="1"/>
          <p:nvPr/>
        </p:nvSpPr>
        <p:spPr>
          <a:xfrm>
            <a:off x="4230183" y="4664753"/>
            <a:ext cx="1743897" cy="22293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81C3CC-1C05-4A3B-825F-1EBF34C8D0EA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flipH="1">
            <a:off x="5102132" y="2211978"/>
            <a:ext cx="1401" cy="57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4669FB-0A78-4AD5-928A-8896EC975F1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5102132" y="3122022"/>
            <a:ext cx="1401" cy="5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F79ECF-94B1-4412-8217-68B07D3C346A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5103533" y="4032066"/>
            <a:ext cx="0" cy="57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880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 (Top level)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1129100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/*!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Initiate HW based Fault Injection Tests (FIT1).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\details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FIT 1 is based on HW FIT mechanisms in HW IPs and controlled by FCCU.  FIT1 can be triggered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by setting bit in corresponding register of FCCU. FCCU HW activates the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force_error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signal towards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all modules in parallel and collects the status of the error state into the local registers. After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certain delay, fault injection can be removed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reset_error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bit can be set in register.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\pre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IP's on which FIT is performed has to be powered on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        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pFit1ErrStatus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Pointer to FIT error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that contains error details in case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                                     of FIT failure.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Error handling parameter.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\return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FIT1 completion state at the end of tests.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\post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\ingroup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rfeFit_fit_state_t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rfeFit_performFit1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rfeFit_fit1Err_t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pFit1ErrStatus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670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ENUM types to be added (</a:t>
            </a:r>
            <a:r>
              <a:rPr lang="en-US" dirty="0" err="1"/>
              <a:t>rfeFIT_internal.h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rfeFit_fit_err_errorn_low_e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//!&lt; Error N pin asserted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rfeHwFccu_fit_err_reset_state_change_e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//!&lt; Reset state change failed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rfeFit_fit_err_reset_e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//!&lt; Error reset failed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rfeFit_fit_err_force_state_change_e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//!&lt; Force error state change failed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rfeFit_fit_err_force_e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//!&lt; Force error failed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//!&lt; Fault injection test failed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rfeFit_fit_err_tx_status_e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//!&lt; FIT failed for TX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rfeFit_fit_err_rx_status_e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//!&lt; FIT failed for RX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rfeFit_fit_err_adc_status_e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//!&lt; FIT failed for ADC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rfeFit_fit_err_chirp_status_e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//!&lt; FIT failed for chirp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rfeFit_fit_err_mcgen_adpll_status_e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//!&lt; FIT failed for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mcgen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rfeFit_fit_err_lo_spim_ism_status_e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//!&lt; FIT failed for lo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rfeFit_fit_err_rxbist_status_e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//!&lt; FIT failed for RXBIST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rfeFit_fit_err_gb_gldo_status_e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//!&lt; FIT failed for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gldo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rfeFit_fit_err_atb_te_rcosc_status_e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//!&lt; FIT failed for ATB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rfeFit_fit_err_ldo_dig_pdc_status_e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//!&lt; FIT failed for LDO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rfeFit_fit_err_tempsensor_status_e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16ul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//!&lt; FIT failed for TEMPSENSOR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rfeFit_fitErr_t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817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r>
              <a:rPr lang="de-DE" dirty="0"/>
              <a:t> ISM</a:t>
            </a:r>
          </a:p>
        </p:txBody>
      </p:sp>
    </p:spTree>
    <p:extLst>
      <p:ext uri="{BB962C8B-B14F-4D97-AF65-F5344CB8AC3E}">
        <p14:creationId xmlns:p14="http://schemas.microsoft.com/office/powerpoint/2010/main" val="16337734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BE USED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API performs Reset all ISM error in hardware.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\details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API performs Reset all ISM error in hardware, A reset will clear error only if the underlying error is not present anymore.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\pre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Error handling parameter.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\return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\post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\ingroup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rfeHwFccu_resetAllErrors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405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Force Error </a:t>
            </a:r>
          </a:p>
        </p:txBody>
      </p:sp>
    </p:spTree>
    <p:extLst>
      <p:ext uri="{BB962C8B-B14F-4D97-AF65-F5344CB8AC3E}">
        <p14:creationId xmlns:p14="http://schemas.microsoft.com/office/powerpoint/2010/main" val="15371861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rfehwfcc.c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 function set force error, wait for 5us and check the status of FIT</a:t>
            </a:r>
          </a:p>
          <a:p>
            <a:endParaRPr lang="en-US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This function sets FORCE_ERROR bit to force FIT error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\details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This function start hardware fault injection test by setting 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FORCE_ERROR bit of FIT_TEST_REG.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Hardaware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takes 5us to complete the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procedure. Function returns the status of FIT.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\pre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Error handling parameter: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success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rfeError_error_none_e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returned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\return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Status of forcing error. In case of success,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rfeHwFccu_fit_state_force_err_state_e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will be returned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\post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\ingroup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rfeHwFccu_fit_state_t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rfeHwFccu_setIsmForceErr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385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r>
              <a:rPr lang="de-DE" dirty="0"/>
              <a:t> Error </a:t>
            </a:r>
          </a:p>
        </p:txBody>
      </p:sp>
    </p:spTree>
    <p:extLst>
      <p:ext uri="{BB962C8B-B14F-4D97-AF65-F5344CB8AC3E}">
        <p14:creationId xmlns:p14="http://schemas.microsoft.com/office/powerpoint/2010/main" val="402157990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rfehwfccu.c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 function removes force error and reset, wait for 5us and check the status of FIT</a:t>
            </a:r>
          </a:p>
          <a:p>
            <a:endParaRPr lang="en-US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This function sets RESET_ERROR bit to start FIT error reset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\details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This function sets RESET_ERROR bit of FIT_TEST_REG.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Hardaware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takes 5us to complete the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procedure. Function returns the status of FIT.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\pre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Error handling parameter: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success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rfeError_error_none_e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returned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\return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Status of reset error. In case of success,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rfeHwFccu_fit_state_reset_err_state_e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will be returned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\post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\ingroup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rfeHwFccu_fit_state_t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rfeHwFccu_setIsmResetErr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RFE_ERROR_FUNCTION_PARAMETER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922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 FIT Status</a:t>
            </a:r>
          </a:p>
        </p:txBody>
      </p:sp>
    </p:spTree>
    <p:extLst>
      <p:ext uri="{BB962C8B-B14F-4D97-AF65-F5344CB8AC3E}">
        <p14:creationId xmlns:p14="http://schemas.microsoft.com/office/powerpoint/2010/main" val="7466401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+mj-lt"/>
              </a:rPr>
              <a:t>FIT 1 (e.g. HW FIT tests) based on HW FIT mechanisms in HW IPs and controlled by FCCU</a:t>
            </a:r>
          </a:p>
          <a:p>
            <a:endParaRPr lang="en-US" b="0" dirty="0"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Once RFE M7, initialized and configured the RFE modules, the modules are ready for FIT1 (Fault Injection Test).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FIT1 can be triggered by setting bit in corresponding register of FCCU.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FCCU HW activates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force_error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signal towards all modules in parallel and collects the status of the error state into the local registers.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After certain delay, RFE M7 MCU can remove the fault injection and writes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reset_error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bit in the register.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FCCU HW collects the current error status information and process with the previous status to declare the Fault Injection Test has passed or failed.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513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rfehwfccu.c</a:t>
            </a:r>
            <a:r>
              <a:rPr lang="en-US" dirty="0"/>
              <a:t>) 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 function removes reset error and check whether FIT status is complete and the are no errors in RTM</a:t>
            </a:r>
            <a:endParaRPr lang="en-US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This function check the final FIT status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\details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This function clears RESET_ERROR bit of FIT_TEST_REG and check the status of FIT 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\pre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Error handling parameter: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success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rfeError_error_none_e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returned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\return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Status of FIT. In case of success,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rfeHwFccu_fit_state_test_completed_state_e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will be returned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\post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\ingroup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rfeHwFccu_fit_state_t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rfeHwFccu_checkIsmFitStatus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RFE_ERROR_FUNCTION_PARAMETER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75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 FIT Status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IP‘s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6915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rfehwfccu.c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 function checks the list of IP’s enabled(?) and get the FIT status of different IP’s.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FIT st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atus will be checked IP wise and 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This function check the FIT status of individual IP's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\details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\pre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Error handling parameter: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success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rfeError_error_none_e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returned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\return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Status of FIT. In case of success,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rfeHwFccu_fit_state_test_completed_state_e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will be returned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\post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\ingroup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NIL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rfeFit_fitErr_t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rfeHwFccu_checkIsmIpFitStatus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RFE_ERROR_FUNCTION_PARAMETER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53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FIT Flow</a:t>
            </a:r>
          </a:p>
        </p:txBody>
      </p:sp>
    </p:spTree>
    <p:extLst>
      <p:ext uri="{BB962C8B-B14F-4D97-AF65-F5344CB8AC3E}">
        <p14:creationId xmlns:p14="http://schemas.microsoft.com/office/powerpoint/2010/main" val="32761245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A379A174-993C-4C30-8F5D-7A47192B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92" y="1455738"/>
            <a:ext cx="5214841" cy="42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9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Items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80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FIT1 in Radar cycle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Performed during the startup phase of RFE</a:t>
            </a:r>
          </a:p>
          <a:p>
            <a:endParaRPr lang="en-US" altLang="zh-CN" sz="1800" dirty="0"/>
          </a:p>
          <a:p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7C687F-46F4-476A-9F97-173DDF41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42" y="2388712"/>
            <a:ext cx="71913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997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Hardware</a:t>
            </a:r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E309278-8293-48C0-8027-D5604B596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98" y="1001477"/>
            <a:ext cx="6742665" cy="57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459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FIT1 HW-SW Flow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Following diagram illustrates HW and SW involvement in FIT1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A33B0EF-A46B-46C1-B0B7-B1080336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1695450"/>
            <a:ext cx="3495675" cy="5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552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IP’s Covered by FIT1</a:t>
            </a:r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3D313E-8C2C-4A3C-A777-CB54E80F2C2B}"/>
              </a:ext>
            </a:extLst>
          </p:cNvPr>
          <p:cNvSpPr txBox="1"/>
          <p:nvPr/>
        </p:nvSpPr>
        <p:spPr>
          <a:xfrm>
            <a:off x="326229" y="1307046"/>
            <a:ext cx="786955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+mj-lt"/>
              </a:rPr>
              <a:t>TX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Chirp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MCGEN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ADPLL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SPIM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ISM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BB BIST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GLDO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ATB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RCOSC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ADC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PDC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TEMP SENSOR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645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hardware Registers</a:t>
            </a:r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8A813B0-9BD1-42D2-BF02-9424FA5C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20302"/>
              </p:ext>
            </p:extLst>
          </p:nvPr>
        </p:nvGraphicFramePr>
        <p:xfrm>
          <a:off x="540094" y="1096654"/>
          <a:ext cx="10825738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54">
                  <a:extLst>
                    <a:ext uri="{9D8B030D-6E8A-4147-A177-3AD203B41FA5}">
                      <a16:colId xmlns:a16="http://schemas.microsoft.com/office/drawing/2014/main" val="3652349943"/>
                    </a:ext>
                  </a:extLst>
                </a:gridCol>
                <a:gridCol w="4166486">
                  <a:extLst>
                    <a:ext uri="{9D8B030D-6E8A-4147-A177-3AD203B41FA5}">
                      <a16:colId xmlns:a16="http://schemas.microsoft.com/office/drawing/2014/main" val="392315871"/>
                    </a:ext>
                  </a:extLst>
                </a:gridCol>
                <a:gridCol w="5273998">
                  <a:extLst>
                    <a:ext uri="{9D8B030D-6E8A-4147-A177-3AD203B41FA5}">
                      <a16:colId xmlns:a16="http://schemas.microsoft.com/office/drawing/2014/main" val="3276445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ISM_FIT_TEST_REG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register is used for controlling the fault injection testing .FIT time should be min of 10 us (5 us force and 5 us 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4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ISM_FIT_TEST_REG_STATUS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IP*_FIT_STATUS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specific register that capture the result of fault injection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64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ISM_ERR_MCU_RESET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 ISM errors. Latched error gets cleared only if underlying error is not present anymore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9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ISM_ERR_STATUS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register provide the  status of the ISM module.</a:t>
                      </a:r>
                    </a:p>
                    <a:p>
                      <a:r>
                        <a:rPr lang="en-US" dirty="0"/>
                        <a:t>Once an error is reported, it is latched and the error get cleared only through a reset and if the underlying error is not present any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0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1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500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+mj-lt"/>
              </a:rPr>
              <a:t>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+mj-lt"/>
              </a:rPr>
              <a:t>FCCU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+mj-lt"/>
              </a:rPr>
              <a:t>IS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M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333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2244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8CB010C3-2E78-3748-8E53-E39C81D335EA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CA5C53C9-6D34-C044-B674-27CAEEB08C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NXP_Confidential_basictemplate_2021_0621</Template>
  <TotalTime>0</TotalTime>
  <Words>1840</Words>
  <Application>Microsoft Office PowerPoint</Application>
  <PresentationFormat>Widescreen</PresentationFormat>
  <Paragraphs>257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Consolas</vt:lpstr>
      <vt:lpstr>Wingdings</vt:lpstr>
      <vt:lpstr>Master Content Slide</vt:lpstr>
      <vt:lpstr>Logo Slide</vt:lpstr>
      <vt:lpstr>FIT1</vt:lpstr>
      <vt:lpstr>Motivation</vt:lpstr>
      <vt:lpstr>FIT1 in Radar cycle</vt:lpstr>
      <vt:lpstr>FIT Hardware</vt:lpstr>
      <vt:lpstr>FIT1 HW-SW Flow</vt:lpstr>
      <vt:lpstr>List of IP’s Covered by FIT1</vt:lpstr>
      <vt:lpstr>Key hardware Registers</vt:lpstr>
      <vt:lpstr>SW Modules</vt:lpstr>
      <vt:lpstr>Top Level Design</vt:lpstr>
      <vt:lpstr>Steps(rfefit_fit1.c)</vt:lpstr>
      <vt:lpstr>Functions to be coded (Top level)</vt:lpstr>
      <vt:lpstr>Structures and ENUM types to be added (rfeFIT_internal.h)</vt:lpstr>
      <vt:lpstr>Reset ISM</vt:lpstr>
      <vt:lpstr>Function TO BE USED</vt:lpstr>
      <vt:lpstr>Force Error </vt:lpstr>
      <vt:lpstr>Functions to be coded (rfehwfcc.c)</vt:lpstr>
      <vt:lpstr>Reset Error </vt:lpstr>
      <vt:lpstr>Functions to be coded (rfehwfccu.c)</vt:lpstr>
      <vt:lpstr>Check FIT Status</vt:lpstr>
      <vt:lpstr>Functions to be coded (rfehwfccu.c) </vt:lpstr>
      <vt:lpstr>Check FIT Status of individual IP‘s</vt:lpstr>
      <vt:lpstr>Functions to be coded (rfehwfccu.c)</vt:lpstr>
      <vt:lpstr>Overall FIT Flow</vt:lpstr>
      <vt:lpstr>PowerPoint Presentation</vt:lpstr>
      <vt:lpstr>Open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 LLD</dc:title>
  <dc:creator>Dilip</dc:creator>
  <cp:lastModifiedBy>Dilip Mannil</cp:lastModifiedBy>
  <cp:revision>285</cp:revision>
  <dcterms:created xsi:type="dcterms:W3CDTF">2021-09-12T20:25:16Z</dcterms:created>
  <dcterms:modified xsi:type="dcterms:W3CDTF">2022-10-13T09:34:10Z</dcterms:modified>
</cp:coreProperties>
</file>