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45027672" r:id="rId3"/>
    <p:sldId id="1245027673" r:id="rId4"/>
    <p:sldId id="1245027674" r:id="rId5"/>
    <p:sldId id="1245027675" r:id="rId6"/>
    <p:sldId id="1245027676" r:id="rId7"/>
    <p:sldId id="1245027677" r:id="rId8"/>
    <p:sldId id="1245027680" r:id="rId9"/>
    <p:sldId id="1245027681" r:id="rId10"/>
    <p:sldId id="1245027678" r:id="rId11"/>
    <p:sldId id="12450276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DCD4-8863-4430-8DD4-F967DEFDB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26B46-195F-4E52-913B-256FE1841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36455-5E6F-4943-8C13-E1C95761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4588-F4CA-47A8-AFBB-760632A9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8483D-E636-40FC-ADDE-F12C6D69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5151-9AB7-4DFA-A3ED-B465A0FA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9CB7-B15A-4439-8C26-24560A212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E5B4-D116-4367-8153-453CB2FE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06E9-1784-4937-B5C5-DE8932E3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F6657-2FDC-4A99-AB89-0FCE3EE8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975AA-9282-423B-8170-6A7B4877C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715DA-5131-4C87-9A5C-66E22156C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0C3B-142D-45E8-B928-D5494F7A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645B-6BBE-43E9-B004-A63804E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B2D7-ED92-4B8F-B782-550F7C65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FF99-25C7-426F-8A8B-B6708A4A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9EEC-0A03-44FF-8856-3F71FCC8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D143-DDD3-4870-8EE6-87A95627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698EB-260F-4EAC-953A-F69D8317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5074-2342-4C8D-9DCE-F8490D17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0E48-A55E-46CF-9820-A61215FB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3D247-A8FA-45DC-B09E-BB927CEA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E4B3-06DE-49B4-9279-954E8218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70EF-A99D-41B0-A939-30E9BF50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82F4-A90E-415F-87BA-A9C48A5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2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2AE9-CD74-4684-B6DF-A863D778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7D4C-2923-42C9-9462-1BB3A99FA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08097-E5FA-4FC2-9882-5C4F4599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E9142-D31B-44DC-A794-C30BE1D8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75594-8AAC-44B2-9D67-63A07499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B89EE-9F5A-43F2-BBC4-0D49C45A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B09A-5A47-4F33-84B1-FA1EB032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B317-25CF-4E9A-8AC6-E4D2AD707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C2F81-9778-4F0F-93BA-4A65FA2BA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AD8A2-DE86-4CA4-A848-D88B4ADA3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CEBAF-653A-4AD6-8B57-B768DA93C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44406-34A5-4841-A60F-C5F4FE1F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236D6-D7D6-4C5B-8167-699E39AD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B37A7-879C-4676-BA87-1C63407A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70B3-CA4D-4455-B8E1-B7D381E4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D146A-6E4A-45D5-A799-FEAA06EE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C501-015A-4EEA-89ED-57B26766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9F304-F523-49BC-A6B0-B149F0E2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6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60A79-6337-40E7-A254-64A6E2B0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2413E-19BD-43E0-A65B-8B426AE1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FE4EB-7F55-4541-9512-4D11A521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28B-DC32-4EEA-AA00-075C0692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62F5-679C-4D1E-AC6A-469B256E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5A264-74B0-4C3B-8CD9-521B7B19E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51032-8DA7-4D26-BF91-EE7FE8DE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D762-BABE-4956-B82F-CD35C69F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11968-FEF5-4D15-9184-9CE9A448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6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5CB7-D625-49C0-A05B-F5B283DE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44B8-5FAB-4178-A40B-2264B74C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96048-CFF6-480C-9966-947A919BB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C5FED-1DA1-4196-B242-F3065236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DB3D8-C959-40B1-BB4C-C60FAFA0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E9992-521D-4074-A7C2-E7F9D593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3D262-5B9E-4636-AC5C-18914B75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49F52-D6FC-4957-9124-B7C0C57A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DDD4-DC29-4813-985C-58D98FB2D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B332-FC9F-40A4-B5D4-51BA3BCC0A6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FE7-0C49-4D24-A641-6A1B9EBAF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EA4D5-8C86-4B58-9DAD-3FB0C6A05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F83E-5B01-4443-A958-10ED4D9A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F343-5E7E-4914-A42A-2998D8E6C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ATB (RFE) ES1-&gt;ES2 change log tickets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490EA-3A7C-43FC-9BAD-F7A3215AD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97BA-334A-E674-7F96-B472E55D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up / down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388C-7EE7-6580-4255-06846A32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7777" cy="4351338"/>
          </a:xfrm>
        </p:spPr>
        <p:txBody>
          <a:bodyPr/>
          <a:lstStyle/>
          <a:p>
            <a:r>
              <a:rPr lang="en-US" dirty="0"/>
              <a:t>No change in top level power up , standby , power down sequences</a:t>
            </a:r>
          </a:p>
          <a:p>
            <a:r>
              <a:rPr lang="en-US" dirty="0"/>
              <a:t>For new addition of </a:t>
            </a:r>
            <a:r>
              <a:rPr lang="en-US" dirty="0" err="1"/>
              <a:t>Vtune</a:t>
            </a:r>
            <a:r>
              <a:rPr lang="en-US" dirty="0"/>
              <a:t> buffer, the recommended sequence ( for </a:t>
            </a:r>
            <a:r>
              <a:rPr lang="en-US" dirty="0" err="1"/>
              <a:t>SoA</a:t>
            </a:r>
            <a:r>
              <a:rPr lang="en-US" dirty="0"/>
              <a:t> reasons )</a:t>
            </a:r>
          </a:p>
          <a:p>
            <a:pPr lvl="1"/>
            <a:r>
              <a:rPr lang="en-US" dirty="0"/>
              <a:t>1. Enable ATB </a:t>
            </a:r>
            <a:r>
              <a:rPr lang="en-US" dirty="0" err="1"/>
              <a:t>Vtune</a:t>
            </a:r>
            <a:r>
              <a:rPr lang="en-US" dirty="0"/>
              <a:t> buffer </a:t>
            </a:r>
            <a:r>
              <a:rPr lang="en-US" sz="2000" b="1" i="1" dirty="0"/>
              <a:t>(ATB. 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</a:rPr>
              <a:t>ATB1_AC_SWITCHES_1</a:t>
            </a:r>
            <a:r>
              <a:rPr lang="en-US" sz="2000" b="1" i="1" dirty="0"/>
              <a:t> .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</a:rPr>
              <a:t> ATB1_VTUNE_EN</a:t>
            </a:r>
            <a:r>
              <a:rPr lang="en-US" sz="2000" b="1" i="1" dirty="0"/>
              <a:t> </a:t>
            </a:r>
            <a:r>
              <a:rPr lang="en-US" sz="1800" b="1" i="1" dirty="0"/>
              <a:t>)</a:t>
            </a:r>
          </a:p>
          <a:p>
            <a:pPr lvl="1"/>
            <a:r>
              <a:rPr lang="en-US" dirty="0"/>
              <a:t>2. Enable chirp side switch for </a:t>
            </a:r>
            <a:r>
              <a:rPr lang="en-US" dirty="0" err="1"/>
              <a:t>Vtune</a:t>
            </a:r>
            <a:r>
              <a:rPr lang="en-US" dirty="0"/>
              <a:t> propagation </a:t>
            </a:r>
            <a:r>
              <a:rPr lang="en-US" sz="2000" b="1" i="1" dirty="0"/>
              <a:t>(CHIRPPLL.ATB_AC.CHIRP_VTUNE_SEL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2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028F-3BCC-AE27-E27E-4C73402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procedure/ SW  changes 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739A-3BE1-BEF5-7CB8-DEF85A83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6716A7-AA33-96C8-BF99-FD0715CDD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577229"/>
              </p:ext>
            </p:extLst>
          </p:nvPr>
        </p:nvGraphicFramePr>
        <p:xfrm>
          <a:off x="705034" y="1690688"/>
          <a:ext cx="10515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586">
                  <a:extLst>
                    <a:ext uri="{9D8B030D-6E8A-4147-A177-3AD203B41FA5}">
                      <a16:colId xmlns:a16="http://schemas.microsoft.com/office/drawing/2014/main" val="2507262152"/>
                    </a:ext>
                  </a:extLst>
                </a:gridCol>
                <a:gridCol w="7492014">
                  <a:extLst>
                    <a:ext uri="{9D8B030D-6E8A-4147-A177-3AD203B41FA5}">
                      <a16:colId xmlns:a16="http://schemas.microsoft.com/office/drawing/2014/main" val="28360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level change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5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artf984429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Owing to the silicon observation that the ADCIP has different inborn offset and gain errors in SE and diff mode , new fields were added in OTP fuse map for correction factors of diff mode .</a:t>
                      </a:r>
                    </a:p>
                    <a:p>
                      <a:r>
                        <a:rPr lang="en-US" dirty="0"/>
                        <a:t>This implies that the test program needs to be updated to compute correction factors separately in SE and diff modes.</a:t>
                      </a:r>
                    </a:p>
                    <a:p>
                      <a:r>
                        <a:rPr lang="en-US" dirty="0"/>
                        <a:t>And any API post processing of raw ADC data needs to consider appropriate correction factors from OTP</a:t>
                      </a:r>
                    </a:p>
                    <a:p>
                      <a:r>
                        <a:rPr lang="en-US" dirty="0"/>
                        <a:t>Refer tab </a:t>
                      </a:r>
                    </a:p>
                    <a:p>
                      <a:r>
                        <a:rPr lang="en-US" dirty="0"/>
                        <a:t>Of trimming document for latest procedure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artf947765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Div</a:t>
                      </a:r>
                      <a:r>
                        <a:rPr lang="en-US" dirty="0"/>
                        <a:t> by 2 mode of ATB ADC to be used with lowest </a:t>
                      </a:r>
                      <a:r>
                        <a:rPr lang="en-US" dirty="0" err="1"/>
                        <a:t>adc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clk</a:t>
                      </a:r>
                      <a:r>
                        <a:rPr lang="en-US" dirty="0"/>
                        <a:t> frequency ( 2.5MHz setting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7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1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81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7E93-005B-4026-BE0A-81D7A374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9893"/>
            <a:ext cx="10515600" cy="1325563"/>
          </a:xfrm>
        </p:spPr>
        <p:txBody>
          <a:bodyPr/>
          <a:lstStyle/>
          <a:p>
            <a:r>
              <a:rPr lang="en-US" dirty="0"/>
              <a:t>Ticket list ; ES1-&gt;ES2 changes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4D875-CB42-4D1D-B0D1-E2264968C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92085"/>
              </p:ext>
            </p:extLst>
          </p:nvPr>
        </p:nvGraphicFramePr>
        <p:xfrm>
          <a:off x="97654" y="457200"/>
          <a:ext cx="11845776" cy="653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644">
                  <a:extLst>
                    <a:ext uri="{9D8B030D-6E8A-4147-A177-3AD203B41FA5}">
                      <a16:colId xmlns:a16="http://schemas.microsoft.com/office/drawing/2014/main" val="256571345"/>
                    </a:ext>
                  </a:extLst>
                </a:gridCol>
                <a:gridCol w="2767393">
                  <a:extLst>
                    <a:ext uri="{9D8B030D-6E8A-4147-A177-3AD203B41FA5}">
                      <a16:colId xmlns:a16="http://schemas.microsoft.com/office/drawing/2014/main" val="1745854230"/>
                    </a:ext>
                  </a:extLst>
                </a:gridCol>
                <a:gridCol w="1007131">
                  <a:extLst>
                    <a:ext uri="{9D8B030D-6E8A-4147-A177-3AD203B41FA5}">
                      <a16:colId xmlns:a16="http://schemas.microsoft.com/office/drawing/2014/main" val="3357889973"/>
                    </a:ext>
                  </a:extLst>
                </a:gridCol>
                <a:gridCol w="1191707">
                  <a:extLst>
                    <a:ext uri="{9D8B030D-6E8A-4147-A177-3AD203B41FA5}">
                      <a16:colId xmlns:a16="http://schemas.microsoft.com/office/drawing/2014/main" val="988723279"/>
                    </a:ext>
                  </a:extLst>
                </a:gridCol>
                <a:gridCol w="3068375">
                  <a:extLst>
                    <a:ext uri="{9D8B030D-6E8A-4147-A177-3AD203B41FA5}">
                      <a16:colId xmlns:a16="http://schemas.microsoft.com/office/drawing/2014/main" val="3417973086"/>
                    </a:ext>
                  </a:extLst>
                </a:gridCol>
                <a:gridCol w="2299526">
                  <a:extLst>
                    <a:ext uri="{9D8B030D-6E8A-4147-A177-3AD203B41FA5}">
                      <a16:colId xmlns:a16="http://schemas.microsoft.com/office/drawing/2014/main" val="1260847195"/>
                    </a:ext>
                  </a:extLst>
                </a:gridCol>
              </a:tblGrid>
              <a:tr h="36136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60002"/>
                  </a:ext>
                </a:extLst>
              </a:tr>
              <a:tr h="891037">
                <a:tc>
                  <a:txBody>
                    <a:bodyPr/>
                    <a:lstStyle/>
                    <a:p>
                      <a:r>
                        <a:rPr lang="en-US" dirty="0"/>
                        <a:t>artf935413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[ATB ADC] First reading is not reliable and needs to be discarded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RTL fix. (verified 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989"/>
                  </a:ext>
                </a:extLst>
              </a:tr>
              <a:tr h="1494962">
                <a:tc>
                  <a:txBody>
                    <a:bodyPr/>
                    <a:lstStyle/>
                    <a:p>
                      <a:r>
                        <a:rPr lang="en-US" b="0" dirty="0"/>
                        <a:t>artf905083</a:t>
                      </a:r>
                    </a:p>
                    <a:p>
                      <a:r>
                        <a:rPr lang="en-US" b="0" dirty="0"/>
                        <a:t>(artf981576</a:t>
                      </a:r>
                    </a:p>
                    <a:p>
                      <a:r>
                        <a:rPr lang="en-US" b="0" dirty="0"/>
                        <a:t>artf981582</a:t>
                      </a:r>
                    </a:p>
                    <a:p>
                      <a:r>
                        <a:rPr lang="en-US" b="0" dirty="0"/>
                        <a:t>artf981648</a:t>
                      </a:r>
                    </a:p>
                    <a:p>
                      <a:r>
                        <a:rPr lang="en-US" b="0" dirty="0"/>
                        <a:t>artf1014865)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artf807405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ES2 Improvement -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ChirpPLL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AC ATB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Vtune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measurement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  <a:p>
                      <a:r>
                        <a:rPr lang="en-US" dirty="0"/>
                        <a:t>(closed</a:t>
                      </a:r>
                    </a:p>
                    <a:p>
                      <a:r>
                        <a:rPr lang="en-US" dirty="0"/>
                        <a:t>closed</a:t>
                      </a:r>
                    </a:p>
                    <a:p>
                      <a:r>
                        <a:rPr lang="en-US" dirty="0"/>
                        <a:t>closed</a:t>
                      </a:r>
                    </a:p>
                    <a:p>
                      <a:r>
                        <a:rPr lang="en-US" dirty="0"/>
                        <a:t>closed)</a:t>
                      </a:r>
                    </a:p>
                    <a:p>
                      <a:r>
                        <a:rPr lang="en-US" i="1" dirty="0"/>
                        <a:t>verifying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</a:t>
                      </a:r>
                      <a:r>
                        <a:rPr lang="en-US" dirty="0" err="1"/>
                        <a:t>Vtune</a:t>
                      </a:r>
                      <a:r>
                        <a:rPr lang="en-US" dirty="0"/>
                        <a:t> buffer introduced at RFE top , along with chirp IP changes in loop filter cell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Analog schematic , interface , layout , 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73578"/>
                  </a:ext>
                </a:extLst>
              </a:tr>
              <a:tr h="89103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artf941865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 bus of ATB1_n always pulled down to ground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TDC IP release which doesn’t have a hard connect to ground on </a:t>
                      </a:r>
                      <a:r>
                        <a:rPr lang="en-US" dirty="0" err="1"/>
                        <a:t>vtrim_n</a:t>
                      </a:r>
                      <a:r>
                        <a:rPr lang="en-US" dirty="0"/>
                        <a:t>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Analog schematic ,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75682"/>
                  </a:ext>
                </a:extLst>
              </a:tr>
              <a:tr h="62372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artf984429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ATB-ADC and TX ADC Trim Verify at DIFF mode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Fuse map and Trimming methodology updated – test program update awaited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Test procedure , OTP map , 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64649"/>
                  </a:ext>
                </a:extLst>
              </a:tr>
              <a:tr h="16929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artf900604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[RFE_DFT] XOR output for ATB_ADC cannot be brought out because of wrong scan clamp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ena_bg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Reg map updated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ena_bg</a:t>
                      </a:r>
                      <a:r>
                        <a:rPr lang="en-US" dirty="0"/>
                        <a:t> scan clamp value=1  separate control bits for </a:t>
                      </a:r>
                      <a:r>
                        <a:rPr lang="en-US" dirty="0" err="1"/>
                        <a:t>vstress</a:t>
                      </a:r>
                      <a:r>
                        <a:rPr lang="en-US" dirty="0"/>
                        <a:t> enables of </a:t>
                      </a:r>
                      <a:r>
                        <a:rPr lang="en-US" dirty="0" err="1"/>
                        <a:t>bg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adc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ldo_bypass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Analog schematic , interface , layout , Digital , Reg map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5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93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EF27-52C7-4BBD-B3E2-4C660492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036385-A1C7-42D3-960D-83D5532D4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513647"/>
              </p:ext>
            </p:extLst>
          </p:nvPr>
        </p:nvGraphicFramePr>
        <p:xfrm>
          <a:off x="106530" y="731520"/>
          <a:ext cx="1197894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53">
                  <a:extLst>
                    <a:ext uri="{9D8B030D-6E8A-4147-A177-3AD203B41FA5}">
                      <a16:colId xmlns:a16="http://schemas.microsoft.com/office/drawing/2014/main" val="946723593"/>
                    </a:ext>
                  </a:extLst>
                </a:gridCol>
                <a:gridCol w="2909426">
                  <a:extLst>
                    <a:ext uri="{9D8B030D-6E8A-4147-A177-3AD203B41FA5}">
                      <a16:colId xmlns:a16="http://schemas.microsoft.com/office/drawing/2014/main" val="1531316017"/>
                    </a:ext>
                  </a:extLst>
                </a:gridCol>
                <a:gridCol w="1173016">
                  <a:extLst>
                    <a:ext uri="{9D8B030D-6E8A-4147-A177-3AD203B41FA5}">
                      <a16:colId xmlns:a16="http://schemas.microsoft.com/office/drawing/2014/main" val="2745011093"/>
                    </a:ext>
                  </a:extLst>
                </a:gridCol>
                <a:gridCol w="1232917">
                  <a:extLst>
                    <a:ext uri="{9D8B030D-6E8A-4147-A177-3AD203B41FA5}">
                      <a16:colId xmlns:a16="http://schemas.microsoft.com/office/drawing/2014/main" val="3770103182"/>
                    </a:ext>
                  </a:extLst>
                </a:gridCol>
                <a:gridCol w="2674064">
                  <a:extLst>
                    <a:ext uri="{9D8B030D-6E8A-4147-A177-3AD203B41FA5}">
                      <a16:colId xmlns:a16="http://schemas.microsoft.com/office/drawing/2014/main" val="694420741"/>
                    </a:ext>
                  </a:extLst>
                </a:gridCol>
                <a:gridCol w="2674064">
                  <a:extLst>
                    <a:ext uri="{9D8B030D-6E8A-4147-A177-3AD203B41FA5}">
                      <a16:colId xmlns:a16="http://schemas.microsoft.com/office/drawing/2014/main" val="1089227067"/>
                    </a:ext>
                  </a:extLst>
                </a:gridCol>
              </a:tblGrid>
              <a:tr h="32327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Change Category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7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artf947765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[ATB ADC] DIV2 mode doesn't work for higher sampling rates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 update for max </a:t>
                      </a:r>
                      <a:r>
                        <a:rPr lang="en-US" dirty="0" err="1"/>
                        <a:t>freq</a:t>
                      </a:r>
                      <a:r>
                        <a:rPr lang="en-US" dirty="0"/>
                        <a:t> of operation in DIV2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6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artf937969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ATB ADC conversion ready to be mapped as part of the debug signals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RTL 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0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artf863440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1572151-&gt;The IF analog buffer shall have a linearity (IM3) better than &gt;73DBc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 update to specify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57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artf909585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RX- channel to channel gain/phase imbalance spec (in ATB path) not met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 update in Doors to relax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artf935448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ATB 10b-ADC offset trimming need more bits in the OTP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Fuse map updated – SW implementation update 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OTP map , 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2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artf890224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Reset Defaults of Bandgap IP Trims , not available in Current Design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 map update for BG trims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 map , digital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8350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A817798-1A31-4D83-83FF-0A65CD2E48A1}"/>
              </a:ext>
            </a:extLst>
          </p:cNvPr>
          <p:cNvSpPr txBox="1">
            <a:spLocks/>
          </p:cNvSpPr>
          <p:nvPr/>
        </p:nvSpPr>
        <p:spPr>
          <a:xfrm>
            <a:off x="10653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Ticket list ; ES1-&gt;ES2 changes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20EC7C-BF19-14A1-5347-8FE925D50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826994"/>
              </p:ext>
            </p:extLst>
          </p:nvPr>
        </p:nvGraphicFramePr>
        <p:xfrm>
          <a:off x="758301" y="790170"/>
          <a:ext cx="10515600" cy="4971435"/>
        </p:xfrm>
        <a:graphic>
          <a:graphicData uri="http://schemas.openxmlformats.org/drawingml/2006/table">
            <a:tbl>
              <a:tblPr firstRow="1" firstCol="1" bandRow="1"/>
              <a:tblGrid>
                <a:gridCol w="2871113">
                  <a:extLst>
                    <a:ext uri="{9D8B030D-6E8A-4147-A177-3AD203B41FA5}">
                      <a16:colId xmlns:a16="http://schemas.microsoft.com/office/drawing/2014/main" val="1652876082"/>
                    </a:ext>
                  </a:extLst>
                </a:gridCol>
                <a:gridCol w="7644487">
                  <a:extLst>
                    <a:ext uri="{9D8B030D-6E8A-4147-A177-3AD203B41FA5}">
                      <a16:colId xmlns:a16="http://schemas.microsoft.com/office/drawing/2014/main" val="3027169525"/>
                    </a:ext>
                  </a:extLst>
                </a:gridCol>
              </a:tblGrid>
              <a:tr h="710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ES1 -&gt; ES2 changes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(high level) Description of changes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833577"/>
                  </a:ext>
                </a:extLst>
              </a:tr>
              <a:tr h="710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Interface changes?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 Slide #5</a:t>
                      </a: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71283"/>
                  </a:ext>
                </a:extLst>
              </a:tr>
              <a:tr h="710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Schematic/layout  changes?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 Slide #6</a:t>
                      </a: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908021"/>
                  </a:ext>
                </a:extLst>
              </a:tr>
              <a:tr h="710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Specification changes?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 Slide #7</a:t>
                      </a: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69848"/>
                  </a:ext>
                </a:extLst>
              </a:tr>
              <a:tr h="710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Power up/ power down sequence changes?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 Slide #8</a:t>
                      </a: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73594"/>
                  </a:ext>
                </a:extLst>
              </a:tr>
              <a:tr h="710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Test procedure changes ?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 Slide #9</a:t>
                      </a: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310529"/>
                  </a:ext>
                </a:extLst>
              </a:tr>
              <a:tr h="710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Special Notes?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 </a:t>
                      </a:r>
                    </a:p>
                  </a:txBody>
                  <a:tcPr marL="47314" marR="47314" marT="47314" marB="4731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65743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FF16501-E6A4-C889-61A2-1900CBC0F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01" y="7897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EED6-A781-15B3-AAB6-F1F8ECF6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changes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BA9795-7ADE-1343-A1CC-B1DD59434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669738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77">
                  <a:extLst>
                    <a:ext uri="{9D8B030D-6E8A-4147-A177-3AD203B41FA5}">
                      <a16:colId xmlns:a16="http://schemas.microsoft.com/office/drawing/2014/main" val="2531343905"/>
                    </a:ext>
                  </a:extLst>
                </a:gridCol>
                <a:gridCol w="8521823">
                  <a:extLst>
                    <a:ext uri="{9D8B030D-6E8A-4147-A177-3AD203B41FA5}">
                      <a16:colId xmlns:a16="http://schemas.microsoft.com/office/drawing/2014/main" val="406513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level change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4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artf905083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</a:t>
                      </a:r>
                      <a:r>
                        <a:rPr lang="en-US" dirty="0" err="1"/>
                        <a:t>Vtune</a:t>
                      </a:r>
                      <a:r>
                        <a:rPr lang="en-US" dirty="0"/>
                        <a:t> buffer cell added in ES2 design , corresponding enable register field coming from digital is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ATB1_AC_SWITCHES_1</a:t>
                      </a:r>
                      <a:r>
                        <a:rPr lang="en-US" b="1" i="1" dirty="0"/>
                        <a:t> .</a:t>
                      </a: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ATB1_VTUNE_EN</a:t>
                      </a:r>
                      <a:r>
                        <a:rPr lang="en-US" b="1" i="1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1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artf900604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Previously in ES1 the same stress bit was used for ATB BG and ATB ADCs , in ES2 they are separate. The respective registers are -</a:t>
                      </a:r>
                    </a:p>
                    <a:p>
                      <a:r>
                        <a:rPr lang="sv-SE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VSTRESS_EN_VSTRESS_BG</a:t>
                      </a:r>
                    </a:p>
                    <a:p>
                      <a:r>
                        <a:rPr lang="sv-SE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VSTRESS_EN_VSTRESS_ADC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0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06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EF16-F001-90F9-59C6-0C05B051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/ layout change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4D503B-EB35-5519-16B8-3C94F2260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320017"/>
              </p:ext>
            </p:extLst>
          </p:nvPr>
        </p:nvGraphicFramePr>
        <p:xfrm>
          <a:off x="616259" y="1568173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586">
                  <a:extLst>
                    <a:ext uri="{9D8B030D-6E8A-4147-A177-3AD203B41FA5}">
                      <a16:colId xmlns:a16="http://schemas.microsoft.com/office/drawing/2014/main" val="2507262152"/>
                    </a:ext>
                  </a:extLst>
                </a:gridCol>
                <a:gridCol w="7492014">
                  <a:extLst>
                    <a:ext uri="{9D8B030D-6E8A-4147-A177-3AD203B41FA5}">
                      <a16:colId xmlns:a16="http://schemas.microsoft.com/office/drawing/2014/main" val="28360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level change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5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artf905083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monitoring the chirp </a:t>
                      </a:r>
                      <a:r>
                        <a:rPr lang="en-US" dirty="0" err="1"/>
                        <a:t>Vtune</a:t>
                      </a:r>
                      <a:r>
                        <a:rPr lang="en-US" dirty="0"/>
                        <a:t> on external ATB debug pins/ via RX-ADC , a </a:t>
                      </a:r>
                      <a:r>
                        <a:rPr lang="en-US" dirty="0" err="1"/>
                        <a:t>vtune</a:t>
                      </a:r>
                      <a:r>
                        <a:rPr lang="en-US" dirty="0"/>
                        <a:t> buffer was added in ES2 design for SE to diff conversion , attenuation 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 of </a:t>
                      </a:r>
                      <a:r>
                        <a:rPr lang="en-US" dirty="0" err="1"/>
                        <a:t>Vtune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This buffer is part of ATB library but sits on RFE top near </a:t>
                      </a:r>
                      <a:r>
                        <a:rPr lang="en-US" dirty="0" err="1"/>
                        <a:t>chirpPLL</a:t>
                      </a:r>
                      <a:r>
                        <a:rPr lang="en-US" dirty="0"/>
                        <a:t> as a standalone cell . The buffer derives its supplies and </a:t>
                      </a:r>
                      <a:r>
                        <a:rPr lang="en-US" dirty="0" err="1"/>
                        <a:t>levelshifted</a:t>
                      </a:r>
                      <a:r>
                        <a:rPr lang="en-US" dirty="0"/>
                        <a:t> controls from ATB(RFE) and is part of the AC-ATB subsystem.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artf900604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Previously in ES1 the same stress bit was used for ATB BG and ATB ADCs , in ES2 they are separate , as it gives us more control on independent stressing of different power domains , and scan testing of ADC . The respective stress registers for BG and ADCs are  -</a:t>
                      </a:r>
                    </a:p>
                    <a:p>
                      <a:r>
                        <a:rPr lang="sv-SE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VSTRESS_EN_VSTRESS_BG</a:t>
                      </a:r>
                    </a:p>
                    <a:p>
                      <a:r>
                        <a:rPr lang="sv-SE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VSTRESS_EN_VSTRESS_ADC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Layout improvements / optimizations inside ATB cell ( symmetry between ac input lines of both AC ATBs , etc.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7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1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7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FAEB-1AE7-7174-59D4-1118B0E6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8255"/>
            <a:ext cx="10515600" cy="1325563"/>
          </a:xfrm>
        </p:spPr>
        <p:txBody>
          <a:bodyPr/>
          <a:lstStyle/>
          <a:p>
            <a:r>
              <a:rPr lang="en-US" dirty="0"/>
              <a:t>Specification change /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3EAB-DF84-91D2-A67A-38180FF8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18670B-FF9B-1AEE-8AEF-C1C022AA76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055861"/>
              </p:ext>
            </p:extLst>
          </p:nvPr>
        </p:nvGraphicFramePr>
        <p:xfrm>
          <a:off x="642892" y="1266332"/>
          <a:ext cx="10515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586">
                  <a:extLst>
                    <a:ext uri="{9D8B030D-6E8A-4147-A177-3AD203B41FA5}">
                      <a16:colId xmlns:a16="http://schemas.microsoft.com/office/drawing/2014/main" val="2507262152"/>
                    </a:ext>
                  </a:extLst>
                </a:gridCol>
                <a:gridCol w="7492014">
                  <a:extLst>
                    <a:ext uri="{9D8B030D-6E8A-4147-A177-3AD203B41FA5}">
                      <a16:colId xmlns:a16="http://schemas.microsoft.com/office/drawing/2014/main" val="28360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level change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5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artf905083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Specs added in Doors to cover the requirements for </a:t>
                      </a:r>
                      <a:r>
                        <a:rPr lang="en-US" dirty="0" err="1"/>
                        <a:t>Vtune</a:t>
                      </a:r>
                      <a:r>
                        <a:rPr lang="en-US" dirty="0"/>
                        <a:t> buffer (new in ES2 ) -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changeset related to artf981648 .</a:t>
                      </a:r>
                      <a:endParaRPr lang="en-US" i="1" dirty="0"/>
                    </a:p>
                    <a:p>
                      <a:r>
                        <a:rPr lang="en-US" dirty="0"/>
                        <a:t>RS IDs – complete list in next 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artf947765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Div</a:t>
                      </a:r>
                      <a:r>
                        <a:rPr lang="en-US" dirty="0"/>
                        <a:t> by 2 mode of ATB-ADCs do not work at higher </a:t>
                      </a:r>
                      <a:r>
                        <a:rPr lang="en-US" dirty="0" err="1"/>
                        <a:t>clk</a:t>
                      </a:r>
                      <a:r>
                        <a:rPr lang="en-US" dirty="0"/>
                        <a:t> frequencies ( 4MHz , 5MHz) reliably due to IP limitation . Spec changed to clarify operating frequency as 2.5MHz for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/2 mode of ADCs.</a:t>
                      </a:r>
                    </a:p>
                    <a:p>
                      <a:r>
                        <a:rPr lang="en-US" dirty="0"/>
                        <a:t>RS ID - 3041447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artf863440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 ATB IF analog buffer linearity (IM3) spec relaxed , as in forward path from RX IFBIST , the full-scale mode is not used.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 ID - 1308889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7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artf909585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RX- channel to channel gain/phase imbalance spec relaxed as the unavoidable asymmetry between the RXs on RFE top were creating more imbalance than previous spec.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 ID - 1344147 , 1344148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1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2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DDA3-1AD5-08FF-8E8C-73D94AE8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" y="72163"/>
            <a:ext cx="9986639" cy="939892"/>
          </a:xfrm>
        </p:spPr>
        <p:txBody>
          <a:bodyPr/>
          <a:lstStyle/>
          <a:p>
            <a:r>
              <a:rPr lang="en-US" dirty="0"/>
              <a:t>New RS IDs for chirp-ATB </a:t>
            </a:r>
            <a:r>
              <a:rPr lang="en-US" dirty="0" err="1"/>
              <a:t>vtune</a:t>
            </a:r>
            <a:r>
              <a:rPr lang="en-US" dirty="0"/>
              <a:t> buffer (1/2)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350A1-F815-E568-132D-3D633D404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51" b="12054"/>
          <a:stretch/>
        </p:blipFill>
        <p:spPr>
          <a:xfrm>
            <a:off x="399495" y="1455939"/>
            <a:ext cx="9584702" cy="4776186"/>
          </a:xfrm>
        </p:spPr>
      </p:pic>
    </p:spTree>
    <p:extLst>
      <p:ext uri="{BB962C8B-B14F-4D97-AF65-F5344CB8AC3E}">
        <p14:creationId xmlns:p14="http://schemas.microsoft.com/office/powerpoint/2010/main" val="399832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1440-95EE-FD3E-A2A6-84CDCD61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69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632EB9-0486-D51F-6A7B-A0954CF8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552"/>
            <a:ext cx="10515600" cy="993158"/>
          </a:xfrm>
        </p:spPr>
        <p:txBody>
          <a:bodyPr/>
          <a:lstStyle/>
          <a:p>
            <a:r>
              <a:rPr lang="en-US" dirty="0"/>
              <a:t>New RS IDs for chirp-ATB </a:t>
            </a:r>
            <a:r>
              <a:rPr lang="en-US" dirty="0" err="1"/>
              <a:t>vtune</a:t>
            </a:r>
            <a:r>
              <a:rPr lang="en-US" dirty="0"/>
              <a:t> buffer (2/2)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52042-3F44-7B49-6ED7-4F1D6FFB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339142"/>
            <a:ext cx="8509679" cy="54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0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ATB (RFE) ES1-&gt;ES2 change log tickets</vt:lpstr>
      <vt:lpstr>Ticket list ; ES1-&gt;ES2 changes </vt:lpstr>
      <vt:lpstr>PowerPoint Presentation</vt:lpstr>
      <vt:lpstr>PowerPoint Presentation</vt:lpstr>
      <vt:lpstr>Interface changes</vt:lpstr>
      <vt:lpstr>Schematic / layout change</vt:lpstr>
      <vt:lpstr>Specification change / additions</vt:lpstr>
      <vt:lpstr>New RS IDs for chirp-ATB vtune buffer (1/2)</vt:lpstr>
      <vt:lpstr>New RS IDs for chirp-ATB vtune buffer (2/2)</vt:lpstr>
      <vt:lpstr>Power up / down changes</vt:lpstr>
      <vt:lpstr>Test procedure/ SW  changes 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ATB (RFE) ES1-&gt;ES2 change log tickets</dc:title>
  <dc:creator>ANINDITA ROY CHOWDHURY</dc:creator>
  <cp:lastModifiedBy>Javier Cuadros Linde</cp:lastModifiedBy>
  <cp:revision>20</cp:revision>
  <dcterms:created xsi:type="dcterms:W3CDTF">2022-12-07T14:04:55Z</dcterms:created>
  <dcterms:modified xsi:type="dcterms:W3CDTF">2023-02-21T14:01:47Z</dcterms:modified>
</cp:coreProperties>
</file>