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7" r:id="rId6"/>
    <p:sldMasterId id="2147483779" r:id="rId7"/>
  </p:sldMasterIdLst>
  <p:notesMasterIdLst>
    <p:notesMasterId r:id="rId15"/>
  </p:notesMasterIdLst>
  <p:sldIdLst>
    <p:sldId id="413" r:id="rId8"/>
    <p:sldId id="2139118246" r:id="rId9"/>
    <p:sldId id="2139118242" r:id="rId10"/>
    <p:sldId id="2139118243" r:id="rId11"/>
    <p:sldId id="2139118244" r:id="rId12"/>
    <p:sldId id="2139118245" r:id="rId13"/>
    <p:sldId id="20869715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eigemann" initials="MS" lastIdx="1" clrIdx="0">
    <p:extLst>
      <p:ext uri="{19B8F6BF-5375-455C-9EA6-DF929625EA0E}">
        <p15:presenceInfo xmlns:p15="http://schemas.microsoft.com/office/powerpoint/2012/main" userId="S-1-5-21-1915207013-2615040368-3076929458-11463" providerId="AD"/>
      </p:ext>
    </p:extLst>
  </p:cmAuthor>
  <p:cmAuthor id="2" name="Administrator" initials="A" lastIdx="1" clrIdx="1"/>
  <p:cmAuthor id="3" name="Andrei Kovalev" initials="AK" lastIdx="10" clrIdx="2">
    <p:extLst>
      <p:ext uri="{19B8F6BF-5375-455C-9EA6-DF929625EA0E}">
        <p15:presenceInfo xmlns:p15="http://schemas.microsoft.com/office/powerpoint/2012/main" userId="S0037FFE93FC1EE7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A77"/>
    <a:srgbClr val="1AAC02"/>
    <a:srgbClr val="249F0F"/>
    <a:srgbClr val="368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Burchard" userId="e6b0fb86-e7f9-4aad-a0e4-5b4623c3f67f" providerId="ADAL" clId="{BD793337-FF17-41A2-AD0A-419ABDB2B236}"/>
    <pc:docChg chg="undo custSel addSld delSld modSld sldOrd delMainMaster">
      <pc:chgData name="Artur Burchard" userId="e6b0fb86-e7f9-4aad-a0e4-5b4623c3f67f" providerId="ADAL" clId="{BD793337-FF17-41A2-AD0A-419ABDB2B236}" dt="2022-07-06T07:44:03.161" v="361" actId="14100"/>
      <pc:docMkLst>
        <pc:docMk/>
      </pc:docMkLst>
      <pc:sldChg chg="modSp mod">
        <pc:chgData name="Artur Burchard" userId="e6b0fb86-e7f9-4aad-a0e4-5b4623c3f67f" providerId="ADAL" clId="{BD793337-FF17-41A2-AD0A-419ABDB2B236}" dt="2022-07-06T07:30:00.751" v="40" actId="20577"/>
        <pc:sldMkLst>
          <pc:docMk/>
          <pc:sldMk cId="4236596683" sldId="413"/>
        </pc:sldMkLst>
        <pc:spChg chg="mod">
          <ac:chgData name="Artur Burchard" userId="e6b0fb86-e7f9-4aad-a0e4-5b4623c3f67f" providerId="ADAL" clId="{BD793337-FF17-41A2-AD0A-419ABDB2B236}" dt="2022-07-06T07:30:00.751" v="40" actId="20577"/>
          <ac:spMkLst>
            <pc:docMk/>
            <pc:sldMk cId="4236596683" sldId="413"/>
            <ac:spMk id="4" creationId="{00000000-0000-0000-0000-000000000000}"/>
          </ac:spMkLst>
        </pc:spChg>
        <pc:spChg chg="mod">
          <ac:chgData name="Artur Burchard" userId="e6b0fb86-e7f9-4aad-a0e4-5b4623c3f67f" providerId="ADAL" clId="{BD793337-FF17-41A2-AD0A-419ABDB2B236}" dt="2022-07-06T07:29:41.693" v="15" actId="6549"/>
          <ac:spMkLst>
            <pc:docMk/>
            <pc:sldMk cId="4236596683" sldId="413"/>
            <ac:spMk id="5" creationId="{D5C4D927-013D-420A-B3FB-5D5D4F5F0E69}"/>
          </ac:spMkLst>
        </pc:spChg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4109552161" sldId="497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3023406876" sldId="2804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2671872909" sldId="2810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3116800505" sldId="2822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25948292" sldId="2841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496217145" sldId="1245027007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245967054" sldId="2086971592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1883919487" sldId="2086971594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4159284881" sldId="2086971598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292774246" sldId="2086971600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417264454" sldId="2086971604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2135997428" sldId="2086971606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3492918424" sldId="2086971607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3046172567" sldId="2086971610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159183999" sldId="2086971611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966114994" sldId="2086971612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507469704" sldId="2086971613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302013166" sldId="2086971615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4087457660" sldId="2086971616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2514494748" sldId="2086971617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3911774644" sldId="2086971621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2788704198" sldId="2086971622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826197820" sldId="2086971655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428717676" sldId="2086971656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994546706" sldId="2086971659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3006842062" sldId="2086971660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813049697" sldId="2086971661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2900047662" sldId="2086971662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934275987" sldId="2086971663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2649758716" sldId="2086971665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2397508935" sldId="2086971671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2289483214" sldId="2086971675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3489263523" sldId="2086971676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520555685" sldId="2086971677"/>
        </pc:sldMkLst>
      </pc:sldChg>
      <pc:sldChg chg="del">
        <pc:chgData name="Artur Burchard" userId="e6b0fb86-e7f9-4aad-a0e4-5b4623c3f67f" providerId="ADAL" clId="{BD793337-FF17-41A2-AD0A-419ABDB2B236}" dt="2022-07-06T07:29:12.811" v="0" actId="47"/>
        <pc:sldMkLst>
          <pc:docMk/>
          <pc:sldMk cId="2587827196" sldId="2086971678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866885278" sldId="2086971679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3981880168" sldId="2086971680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609437224" sldId="2086971681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764135160" sldId="2086971683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756582603" sldId="2086971684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542382461" sldId="2086971685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54190456" sldId="2086971686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2389753630" sldId="2086971687"/>
        </pc:sldMkLst>
      </pc:sldChg>
      <pc:sldChg chg="del">
        <pc:chgData name="Artur Burchard" userId="e6b0fb86-e7f9-4aad-a0e4-5b4623c3f67f" providerId="ADAL" clId="{BD793337-FF17-41A2-AD0A-419ABDB2B236}" dt="2022-07-06T07:29:19.305" v="1" actId="47"/>
        <pc:sldMkLst>
          <pc:docMk/>
          <pc:sldMk cId="1153045240" sldId="2139118241"/>
        </pc:sldMkLst>
      </pc:sldChg>
      <pc:sldChg chg="addSp delSp modSp mod">
        <pc:chgData name="Artur Burchard" userId="e6b0fb86-e7f9-4aad-a0e4-5b4623c3f67f" providerId="ADAL" clId="{BD793337-FF17-41A2-AD0A-419ABDB2B236}" dt="2022-07-06T07:30:39.752" v="99" actId="207"/>
        <pc:sldMkLst>
          <pc:docMk/>
          <pc:sldMk cId="872009774" sldId="2139118242"/>
        </pc:sldMkLst>
        <pc:spChg chg="mod">
          <ac:chgData name="Artur Burchard" userId="e6b0fb86-e7f9-4aad-a0e4-5b4623c3f67f" providerId="ADAL" clId="{BD793337-FF17-41A2-AD0A-419ABDB2B236}" dt="2022-07-06T07:30:29.640" v="96" actId="20577"/>
          <ac:spMkLst>
            <pc:docMk/>
            <pc:sldMk cId="872009774" sldId="2139118242"/>
            <ac:spMk id="2" creationId="{4FAB7764-C181-4353-B308-3D6BEE20AAFE}"/>
          </ac:spMkLst>
        </pc:spChg>
        <pc:spChg chg="del">
          <ac:chgData name="Artur Burchard" userId="e6b0fb86-e7f9-4aad-a0e4-5b4623c3f67f" providerId="ADAL" clId="{BD793337-FF17-41A2-AD0A-419ABDB2B236}" dt="2022-07-06T07:30:33.868" v="97" actId="478"/>
          <ac:spMkLst>
            <pc:docMk/>
            <pc:sldMk cId="872009774" sldId="2139118242"/>
            <ac:spMk id="3" creationId="{4873E82E-20A7-4772-9D93-4F33B41D8007}"/>
          </ac:spMkLst>
        </pc:spChg>
        <pc:spChg chg="add del mod">
          <ac:chgData name="Artur Burchard" userId="e6b0fb86-e7f9-4aad-a0e4-5b4623c3f67f" providerId="ADAL" clId="{BD793337-FF17-41A2-AD0A-419ABDB2B236}" dt="2022-07-06T07:30:36.127" v="98" actId="478"/>
          <ac:spMkLst>
            <pc:docMk/>
            <pc:sldMk cId="872009774" sldId="2139118242"/>
            <ac:spMk id="6" creationId="{D26DABD4-EEEC-4BB1-A4D8-126A01E4965F}"/>
          </ac:spMkLst>
        </pc:spChg>
        <pc:spChg chg="mod">
          <ac:chgData name="Artur Burchard" userId="e6b0fb86-e7f9-4aad-a0e4-5b4623c3f67f" providerId="ADAL" clId="{BD793337-FF17-41A2-AD0A-419ABDB2B236}" dt="2022-07-06T07:30:39.752" v="99" actId="207"/>
          <ac:spMkLst>
            <pc:docMk/>
            <pc:sldMk cId="872009774" sldId="2139118242"/>
            <ac:spMk id="33" creationId="{C0F0294E-0D14-4DDF-AF91-062578CA724B}"/>
          </ac:spMkLst>
        </pc:spChg>
      </pc:sldChg>
      <pc:sldChg chg="addSp delSp modSp mod">
        <pc:chgData name="Artur Burchard" userId="e6b0fb86-e7f9-4aad-a0e4-5b4623c3f67f" providerId="ADAL" clId="{BD793337-FF17-41A2-AD0A-419ABDB2B236}" dt="2022-07-06T07:44:03.161" v="361" actId="14100"/>
        <pc:sldMkLst>
          <pc:docMk/>
          <pc:sldMk cId="194307456" sldId="2139118243"/>
        </pc:sldMkLst>
        <pc:spChg chg="mod">
          <ac:chgData name="Artur Burchard" userId="e6b0fb86-e7f9-4aad-a0e4-5b4623c3f67f" providerId="ADAL" clId="{BD793337-FF17-41A2-AD0A-419ABDB2B236}" dt="2022-07-06T07:31:04.837" v="121" actId="6549"/>
          <ac:spMkLst>
            <pc:docMk/>
            <pc:sldMk cId="194307456" sldId="2139118243"/>
            <ac:spMk id="2" creationId="{4FAB7764-C181-4353-B308-3D6BEE20AAFE}"/>
          </ac:spMkLst>
        </pc:spChg>
        <pc:spChg chg="del">
          <ac:chgData name="Artur Burchard" userId="e6b0fb86-e7f9-4aad-a0e4-5b4623c3f67f" providerId="ADAL" clId="{BD793337-FF17-41A2-AD0A-419ABDB2B236}" dt="2022-07-06T07:31:07.991" v="122" actId="478"/>
          <ac:spMkLst>
            <pc:docMk/>
            <pc:sldMk cId="194307456" sldId="2139118243"/>
            <ac:spMk id="3" creationId="{4873E82E-20A7-4772-9D93-4F33B41D8007}"/>
          </ac:spMkLst>
        </pc:spChg>
        <pc:spChg chg="add del mod">
          <ac:chgData name="Artur Burchard" userId="e6b0fb86-e7f9-4aad-a0e4-5b4623c3f67f" providerId="ADAL" clId="{BD793337-FF17-41A2-AD0A-419ABDB2B236}" dt="2022-07-06T07:31:24.702" v="135" actId="478"/>
          <ac:spMkLst>
            <pc:docMk/>
            <pc:sldMk cId="194307456" sldId="2139118243"/>
            <ac:spMk id="6" creationId="{89EAA953-7415-4623-B256-5B096A22E773}"/>
          </ac:spMkLst>
        </pc:spChg>
        <pc:spChg chg="mod">
          <ac:chgData name="Artur Burchard" userId="e6b0fb86-e7f9-4aad-a0e4-5b4623c3f67f" providerId="ADAL" clId="{BD793337-FF17-41A2-AD0A-419ABDB2B236}" dt="2022-07-06T07:30:45.884" v="100" actId="207"/>
          <ac:spMkLst>
            <pc:docMk/>
            <pc:sldMk cId="194307456" sldId="2139118243"/>
            <ac:spMk id="31" creationId="{747C85F5-7B7F-4662-B277-91C3FFA52232}"/>
          </ac:spMkLst>
        </pc:spChg>
        <pc:spChg chg="mod">
          <ac:chgData name="Artur Burchard" userId="e6b0fb86-e7f9-4aad-a0e4-5b4623c3f67f" providerId="ADAL" clId="{BD793337-FF17-41A2-AD0A-419ABDB2B236}" dt="2022-07-06T07:30:45.884" v="100" actId="207"/>
          <ac:spMkLst>
            <pc:docMk/>
            <pc:sldMk cId="194307456" sldId="2139118243"/>
            <ac:spMk id="33" creationId="{C0F0294E-0D14-4DDF-AF91-062578CA724B}"/>
          </ac:spMkLst>
        </pc:spChg>
        <pc:spChg chg="add del mod">
          <ac:chgData name="Artur Burchard" userId="e6b0fb86-e7f9-4aad-a0e4-5b4623c3f67f" providerId="ADAL" clId="{BD793337-FF17-41A2-AD0A-419ABDB2B236}" dt="2022-07-06T07:44:03.161" v="361" actId="14100"/>
          <ac:spMkLst>
            <pc:docMk/>
            <pc:sldMk cId="194307456" sldId="2139118243"/>
            <ac:spMk id="34" creationId="{D316FF48-6D45-4F9F-8F2C-F28C3027A26E}"/>
          </ac:spMkLst>
        </pc:spChg>
      </pc:sldChg>
      <pc:sldChg chg="modSp mod ord">
        <pc:chgData name="Artur Burchard" userId="e6b0fb86-e7f9-4aad-a0e4-5b4623c3f67f" providerId="ADAL" clId="{BD793337-FF17-41A2-AD0A-419ABDB2B236}" dt="2022-07-06T07:37:41.191" v="253" actId="20577"/>
        <pc:sldMkLst>
          <pc:docMk/>
          <pc:sldMk cId="849913202" sldId="2139118244"/>
        </pc:sldMkLst>
        <pc:spChg chg="mod">
          <ac:chgData name="Artur Burchard" userId="e6b0fb86-e7f9-4aad-a0e4-5b4623c3f67f" providerId="ADAL" clId="{BD793337-FF17-41A2-AD0A-419ABDB2B236}" dt="2022-07-06T07:37:17.608" v="198" actId="20577"/>
          <ac:spMkLst>
            <pc:docMk/>
            <pc:sldMk cId="849913202" sldId="2139118244"/>
            <ac:spMk id="2" creationId="{CC7E834C-1926-4499-A123-A981CE936E6F}"/>
          </ac:spMkLst>
        </pc:spChg>
        <pc:spChg chg="mod">
          <ac:chgData name="Artur Burchard" userId="e6b0fb86-e7f9-4aad-a0e4-5b4623c3f67f" providerId="ADAL" clId="{BD793337-FF17-41A2-AD0A-419ABDB2B236}" dt="2022-07-06T07:37:41.191" v="253" actId="20577"/>
          <ac:spMkLst>
            <pc:docMk/>
            <pc:sldMk cId="849913202" sldId="2139118244"/>
            <ac:spMk id="6" creationId="{7F1068CA-4FC9-4C00-B26B-859FFE603981}"/>
          </ac:spMkLst>
        </pc:spChg>
      </pc:sldChg>
      <pc:sldChg chg="delSp modSp add mod">
        <pc:chgData name="Artur Burchard" userId="e6b0fb86-e7f9-4aad-a0e4-5b4623c3f67f" providerId="ADAL" clId="{BD793337-FF17-41A2-AD0A-419ABDB2B236}" dt="2022-07-06T07:31:22.179" v="134" actId="478"/>
        <pc:sldMkLst>
          <pc:docMk/>
          <pc:sldMk cId="229455600" sldId="2139118245"/>
        </pc:sldMkLst>
        <pc:spChg chg="mod">
          <ac:chgData name="Artur Burchard" userId="e6b0fb86-e7f9-4aad-a0e4-5b4623c3f67f" providerId="ADAL" clId="{BD793337-FF17-41A2-AD0A-419ABDB2B236}" dt="2022-07-06T07:31:18.933" v="133" actId="20577"/>
          <ac:spMkLst>
            <pc:docMk/>
            <pc:sldMk cId="229455600" sldId="2139118245"/>
            <ac:spMk id="2" creationId="{4FAB7764-C181-4353-B308-3D6BEE20AAFE}"/>
          </ac:spMkLst>
        </pc:spChg>
        <pc:spChg chg="del">
          <ac:chgData name="Artur Burchard" userId="e6b0fb86-e7f9-4aad-a0e4-5b4623c3f67f" providerId="ADAL" clId="{BD793337-FF17-41A2-AD0A-419ABDB2B236}" dt="2022-07-06T07:31:22.179" v="134" actId="478"/>
          <ac:spMkLst>
            <pc:docMk/>
            <pc:sldMk cId="229455600" sldId="2139118245"/>
            <ac:spMk id="6" creationId="{89EAA953-7415-4623-B256-5B096A22E773}"/>
          </ac:spMkLst>
        </pc:spChg>
      </pc:sldChg>
      <pc:sldChg chg="modSp new mod">
        <pc:chgData name="Artur Burchard" userId="e6b0fb86-e7f9-4aad-a0e4-5b4623c3f67f" providerId="ADAL" clId="{BD793337-FF17-41A2-AD0A-419ABDB2B236}" dt="2022-07-06T07:43:25.875" v="334" actId="15"/>
        <pc:sldMkLst>
          <pc:docMk/>
          <pc:sldMk cId="3484748583" sldId="2139118246"/>
        </pc:sldMkLst>
        <pc:spChg chg="mod">
          <ac:chgData name="Artur Burchard" userId="e6b0fb86-e7f9-4aad-a0e4-5b4623c3f67f" providerId="ADAL" clId="{BD793337-FF17-41A2-AD0A-419ABDB2B236}" dt="2022-07-06T07:41:39.127" v="279" actId="20577"/>
          <ac:spMkLst>
            <pc:docMk/>
            <pc:sldMk cId="3484748583" sldId="2139118246"/>
            <ac:spMk id="2" creationId="{CFA02A8C-13EF-46E7-B6F1-1DA64DB4A38C}"/>
          </ac:spMkLst>
        </pc:spChg>
        <pc:spChg chg="mod">
          <ac:chgData name="Artur Burchard" userId="e6b0fb86-e7f9-4aad-a0e4-5b4623c3f67f" providerId="ADAL" clId="{BD793337-FF17-41A2-AD0A-419ABDB2B236}" dt="2022-07-06T07:43:25.875" v="334" actId="15"/>
          <ac:spMkLst>
            <pc:docMk/>
            <pc:sldMk cId="3484748583" sldId="2139118246"/>
            <ac:spMk id="3" creationId="{94443415-3F05-4789-8B0F-1F421D55EA6B}"/>
          </ac:spMkLst>
        </pc:spChg>
      </pc:sldChg>
      <pc:sldMasterChg chg="del delSldLayout">
        <pc:chgData name="Artur Burchard" userId="e6b0fb86-e7f9-4aad-a0e4-5b4623c3f67f" providerId="ADAL" clId="{BD793337-FF17-41A2-AD0A-419ABDB2B236}" dt="2022-07-06T07:29:12.811" v="0" actId="47"/>
        <pc:sldMasterMkLst>
          <pc:docMk/>
          <pc:sldMasterMk cId="1532147647" sldId="2147483797"/>
        </pc:sldMasterMkLst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1093848839" sldId="2147483798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4239027765" sldId="2147483799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1832149576" sldId="2147483800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1617937324" sldId="2147483801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3615414365" sldId="2147483802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500711492" sldId="2147483803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406609279" sldId="2147483804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1966301006" sldId="2147483805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4176320458" sldId="2147483806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24792827" sldId="2147483807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1439536941" sldId="2147483808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749247449" sldId="2147483809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146205273" sldId="2147483810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2909994330" sldId="2147483811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1913496879" sldId="2147483812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532147647" sldId="2147483797"/>
            <pc:sldLayoutMk cId="3854919945" sldId="2147483813"/>
          </pc:sldLayoutMkLst>
        </pc:sldLayoutChg>
      </pc:sldMasterChg>
      <pc:sldMasterChg chg="del delSldLayout">
        <pc:chgData name="Artur Burchard" userId="e6b0fb86-e7f9-4aad-a0e4-5b4623c3f67f" providerId="ADAL" clId="{BD793337-FF17-41A2-AD0A-419ABDB2B236}" dt="2022-07-06T07:29:12.811" v="0" actId="47"/>
        <pc:sldMasterMkLst>
          <pc:docMk/>
          <pc:sldMasterMk cId="1087263692" sldId="2147483814"/>
        </pc:sldMasterMkLst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3337734024" sldId="2147483815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2820049165" sldId="2147483816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84600985" sldId="2147483817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2328686236" sldId="2147483818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2643963151" sldId="2147483819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3472877672" sldId="2147483820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3394676182" sldId="2147483821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1943640744" sldId="2147483822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1166562084" sldId="2147483823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3373267324" sldId="2147483824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1066189678" sldId="2147483825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995761867" sldId="2147483826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711158701" sldId="2147483827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4191344205" sldId="2147483828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2828170061" sldId="2147483829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681925702" sldId="2147483830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3792228627" sldId="2147483831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404878239" sldId="2147483832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1915445762" sldId="2147483833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393852803" sldId="2147483834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1558268362" sldId="2147483835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2124058454" sldId="2147483836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3292644786" sldId="2147483837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531623597" sldId="2147483838"/>
          </pc:sldLayoutMkLst>
        </pc:sldLayoutChg>
        <pc:sldLayoutChg chg="del">
          <pc:chgData name="Artur Burchard" userId="e6b0fb86-e7f9-4aad-a0e4-5b4623c3f67f" providerId="ADAL" clId="{BD793337-FF17-41A2-AD0A-419ABDB2B236}" dt="2022-07-06T07:29:12.811" v="0" actId="47"/>
          <pc:sldLayoutMkLst>
            <pc:docMk/>
            <pc:sldMasterMk cId="1087263692" sldId="2147483814"/>
            <pc:sldLayoutMk cId="2905362248" sldId="214748383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592B-54B9-4024-9A20-EF396AFEA7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8B612-E495-41D8-96E8-EC05A650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4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strip `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tian.schwampe\Desktop\PPT_ba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096"/>
            <a:ext cx="12192000" cy="107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"/>
          <a:stretch/>
        </p:blipFill>
        <p:spPr>
          <a:xfrm>
            <a:off x="5691461" y="5837861"/>
            <a:ext cx="6500540" cy="855088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9507" y="2059133"/>
            <a:ext cx="4416491" cy="950505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431371" y="1052032"/>
            <a:ext cx="5088136" cy="87818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023658" y="2904757"/>
            <a:ext cx="2495849" cy="1097280"/>
          </a:xfrm>
        </p:spPr>
        <p:txBody>
          <a:bodyPr/>
          <a:lstStyle>
            <a:lvl1pPr marL="0" indent="0" algn="r">
              <a:lnSpc>
                <a:spcPct val="80000"/>
              </a:lnSpc>
              <a:buFontTx/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527381" y="6374184"/>
            <a:ext cx="33600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48000" tIns="0" rIns="0" bIns="0" anchor="ctr" anchorCtr="0"/>
          <a:lstStyle/>
          <a:p>
            <a:pPr algn="l">
              <a:defRPr/>
            </a:pPr>
            <a:r>
              <a:rPr lang="nl-NL" sz="1200" noProof="1">
                <a:solidFill>
                  <a:schemeClr val="bg1"/>
                </a:solidFill>
              </a:rPr>
              <a:t>COMPANY CONFIDENTIAL</a:t>
            </a:r>
            <a:endParaRPr lang="en-US" sz="1200" noProof="1">
              <a:solidFill>
                <a:schemeClr val="bg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270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31802" y="1484314"/>
            <a:ext cx="11425767" cy="432117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FD136FC-0C9C-4F92-9781-09A5F95BC2C0}" type="datetime4">
              <a:rPr lang="en-US" smtClean="0"/>
              <a:t>July 6, 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1263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815413" y="3236980"/>
            <a:ext cx="3755331" cy="8985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7651" y="4761258"/>
            <a:ext cx="6624340" cy="48005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"/>
          <a:stretch/>
        </p:blipFill>
        <p:spPr>
          <a:xfrm>
            <a:off x="5691461" y="5837861"/>
            <a:ext cx="6500540" cy="85508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D6B134-9E98-4026-B364-B50367F1A6F3}" type="datetime4">
              <a:rPr lang="en-US" smtClean="0"/>
              <a:t>July 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nl-NL" noProof="1"/>
              <a:t>COMPANY CONFIDENTIAL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5309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rgbClr val="00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24" y="1887676"/>
            <a:ext cx="9695720" cy="3077765"/>
          </a:xfrm>
        </p:spPr>
        <p:txBody>
          <a:bodyPr anchor="ctr"/>
          <a:lstStyle>
            <a:lvl1pPr algn="ctr">
              <a:defRPr sz="8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rgbClr val="D54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24" y="1887676"/>
            <a:ext cx="9695720" cy="3077765"/>
          </a:xfrm>
        </p:spPr>
        <p:txBody>
          <a:bodyPr anchor="ctr"/>
          <a:lstStyle>
            <a:lvl1pPr algn="ctr">
              <a:defRPr sz="8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rgbClr val="34A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24" y="1887676"/>
            <a:ext cx="9695720" cy="3077765"/>
          </a:xfrm>
        </p:spPr>
        <p:txBody>
          <a:bodyPr anchor="ctr"/>
          <a:lstStyle>
            <a:lvl1pPr algn="ctr">
              <a:defRPr sz="8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3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rgbClr val="FBB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24" y="1887676"/>
            <a:ext cx="9695720" cy="3077765"/>
          </a:xfrm>
        </p:spPr>
        <p:txBody>
          <a:bodyPr anchor="ctr"/>
          <a:lstStyle>
            <a:lvl1pPr algn="ctr">
              <a:defRPr sz="8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9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">
    <p:bg>
      <p:bgPr>
        <a:solidFill>
          <a:srgbClr val="537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24" y="1887676"/>
            <a:ext cx="9695720" cy="3077765"/>
          </a:xfrm>
        </p:spPr>
        <p:txBody>
          <a:bodyPr anchor="ctr"/>
          <a:lstStyle>
            <a:lvl1pPr algn="ctr">
              <a:defRPr sz="8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6">
    <p:bg>
      <p:bgPr>
        <a:solidFill>
          <a:srgbClr val="549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24" y="1887676"/>
            <a:ext cx="9695720" cy="3077765"/>
          </a:xfrm>
        </p:spPr>
        <p:txBody>
          <a:bodyPr anchor="ctr"/>
          <a:lstStyle>
            <a:lvl1pPr algn="ctr">
              <a:defRPr sz="8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6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XP_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79" y="836713"/>
            <a:ext cx="8353044" cy="52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40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22624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DD5F-E85B-4DA3-A4F9-9CF3C7409943}" type="datetime4">
              <a:rPr lang="en-US" smtClean="0"/>
              <a:t>July 6, 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75418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86292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1336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96493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57923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July 6, 2022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1996463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61600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4166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7369036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2036172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7875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423" y="274640"/>
            <a:ext cx="6060231" cy="89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3979" y="1554127"/>
            <a:ext cx="6024299" cy="4270940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5CB946-52EC-46EC-9B8F-A48229330B13}" type="datetime4">
              <a:rPr lang="en-US" smtClean="0"/>
              <a:t>July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nl-NL" noProof="1"/>
              <a:t>COMPANY CONFIDENTIAL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1551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1750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2241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877442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24219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3662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97855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1470066" y="452163"/>
            <a:ext cx="10329687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1470065" y="1238251"/>
            <a:ext cx="1032814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2142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42929" y="1554127"/>
            <a:ext cx="6024299" cy="4270940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5187" y="339727"/>
            <a:ext cx="6044856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A25152-714B-46B2-A0D8-AD7D951E6A3B}" type="datetime4">
              <a:rPr lang="en-US" smtClean="0"/>
              <a:t>July 6, 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565352" y="0"/>
            <a:ext cx="561551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04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1D5E-5DF7-435C-885D-429B038E2C92}" type="datetime4">
              <a:rPr lang="en-US" smtClean="0"/>
              <a:t>July 6, 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7288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0D94-9AD8-4633-9C10-CB7035C80A89}" type="datetime4">
              <a:rPr lang="en-US" smtClean="0"/>
              <a:t>July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7847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1800" y="1411819"/>
            <a:ext cx="5183717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6642443" y="1411819"/>
            <a:ext cx="5183717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3485E3A-70E7-421E-81ED-EB29C5DCFE4A}" type="datetime4">
              <a:rPr lang="en-US" smtClean="0"/>
              <a:t>July 6,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604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1800" y="2001520"/>
            <a:ext cx="5183717" cy="40203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6642443" y="2001520"/>
            <a:ext cx="5183717" cy="40203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632283" y="1300059"/>
            <a:ext cx="5183717" cy="673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667"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1800" y="1300059"/>
            <a:ext cx="5183717" cy="673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667"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6AF43-3958-459D-83E9-6EF98A80547C}" type="datetime4">
              <a:rPr lang="en-US" smtClean="0"/>
              <a:t>July 6, 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0449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31802" y="1484314"/>
            <a:ext cx="11425767" cy="432117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3337FC-F144-48FA-9237-471B9C844A97}" type="datetime4">
              <a:rPr lang="en-US" smtClean="0"/>
              <a:t>July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0816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1201400" y="6446114"/>
            <a:ext cx="717622" cy="258487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2946249" y="5788207"/>
            <a:ext cx="4421385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endParaRPr lang="en-US" sz="1300" b="0" cap="all" baseline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169795" y="6356350"/>
            <a:ext cx="1030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2016-12-30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73979" y="6356350"/>
            <a:ext cx="3181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cap="all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53057" y="6356350"/>
            <a:ext cx="44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A02E-0848-4AEE-BBE4-C79E27A8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6181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hdr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cap="none" baseline="0" dirty="0" smtClean="0">
          <a:solidFill>
            <a:schemeClr val="tx1">
              <a:lumMod val="75000"/>
              <a:lumOff val="2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5187" y="339727"/>
            <a:ext cx="11391053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893" y="1455916"/>
            <a:ext cx="11357187" cy="427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581" y="6346224"/>
            <a:ext cx="412419" cy="1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l">
              <a:defRPr sz="1333" b="1">
                <a:solidFill>
                  <a:schemeClr val="tx1"/>
                </a:solidFill>
              </a:defRPr>
            </a:lvl1pPr>
          </a:lstStyle>
          <a:p>
            <a:fld id="{51AADA5A-16D3-48CF-BD69-C24CEE5A3803}" type="slidenum">
              <a:rPr lang="en-GB" smtClean="0"/>
              <a:pPr/>
              <a:t>‹#›</a:t>
            </a:fld>
            <a:r>
              <a:rPr lang="en-GB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8564" y="6347191"/>
            <a:ext cx="1680000" cy="151200"/>
          </a:xfrm>
          <a:prstGeom prst="rect">
            <a:avLst/>
          </a:prstGeom>
        </p:spPr>
        <p:txBody>
          <a:bodyPr vert="horz" wrap="none" lIns="36000" tIns="0" rIns="0" bIns="0" rtlCol="0" anchor="ctr" anchorCtr="0"/>
          <a:lstStyle>
            <a:lvl1pPr algn="l">
              <a:defRPr lang="en-GB" sz="1200" smtClean="0">
                <a:solidFill>
                  <a:srgbClr val="000000"/>
                </a:solidFill>
              </a:defRPr>
            </a:lvl1pPr>
          </a:lstStyle>
          <a:p>
            <a:fld id="{87CA4483-4914-4392-95AD-5789BF0EF72C}" type="datetime4">
              <a:rPr lang="en-US" smtClean="0"/>
              <a:t>July 6, 2022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/>
        </p:blipFill>
        <p:spPr>
          <a:xfrm>
            <a:off x="9690584" y="5836800"/>
            <a:ext cx="2501416" cy="854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95600" y="6330477"/>
            <a:ext cx="2016224" cy="184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nl-NL" noProof="1">
                <a:solidFill>
                  <a:srgbClr val="000000"/>
                </a:solidFill>
              </a:rPr>
              <a:t>COMPANY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5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3467" b="1">
          <a:solidFill>
            <a:srgbClr val="000000"/>
          </a:solidFill>
          <a:latin typeface="Arial" charset="0"/>
        </a:defRPr>
      </a:lvl9pPr>
    </p:titleStyle>
    <p:bodyStyle>
      <a:lvl1pPr marL="380990" indent="-380990" algn="l" rtl="0" eaLnBrk="1" fontAlgn="base" hangingPunct="1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•"/>
        <a:defRPr sz="2667">
          <a:solidFill>
            <a:srgbClr val="000000"/>
          </a:solidFill>
          <a:latin typeface="+mn-lt"/>
          <a:ea typeface="+mn-ea"/>
          <a:cs typeface="+mn-cs"/>
        </a:defRPr>
      </a:lvl1pPr>
      <a:lvl2pPr marL="900479" indent="-38099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rgbClr val="000000"/>
          </a:solidFill>
          <a:latin typeface="+mn-lt"/>
        </a:defRPr>
      </a:lvl2pPr>
      <a:lvl3pPr marL="1419966" indent="-38099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867">
          <a:solidFill>
            <a:srgbClr val="000000"/>
          </a:solidFill>
          <a:latin typeface="+mn-lt"/>
        </a:defRPr>
      </a:lvl3pPr>
      <a:lvl4pPr marL="1787058" indent="-228594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2306546" indent="-228594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</a:defRPr>
      </a:lvl5pPr>
      <a:lvl6pPr marL="2886045" indent="-288605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6pPr>
      <a:lvl7pPr marL="3405534" indent="-288605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7pPr>
      <a:lvl8pPr marL="3925022" indent="-288605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8pPr>
      <a:lvl9pPr marL="4444510" indent="-288605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5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sw.nxp.com/browse/STRX-2549" TargetMode="External"/><Relationship Id="rId2" Type="http://schemas.openxmlformats.org/officeDocument/2006/relationships/hyperlink" Target="https://jira.sw.nxp.com/browse/STRX-5599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855262"/>
            <a:ext cx="6235647" cy="1716568"/>
          </a:xfrm>
        </p:spPr>
        <p:txBody>
          <a:bodyPr/>
          <a:lstStyle/>
          <a:p>
            <a:r>
              <a:rPr lang="en-US" dirty="0"/>
              <a:t>Smart TRX One-Chip</a:t>
            </a:r>
            <a:br>
              <a:rPr lang="en-US" dirty="0"/>
            </a:br>
            <a:r>
              <a:rPr lang="en-US" dirty="0"/>
              <a:t>RFE Software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PDC Re-programmability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5C4D927-013D-420A-B3FB-5D5D4F5F0E69}"/>
              </a:ext>
            </a:extLst>
          </p:cNvPr>
          <p:cNvSpPr txBox="1">
            <a:spLocks/>
          </p:cNvSpPr>
          <p:nvPr/>
        </p:nvSpPr>
        <p:spPr>
          <a:xfrm>
            <a:off x="583771" y="2969732"/>
            <a:ext cx="5131229" cy="129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33363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200">
                <a:solidFill>
                  <a:srgbClr val="000000"/>
                </a:solidFill>
                <a:latin typeface="+mn-lt"/>
              </a:defRPr>
            </a:lvl2pPr>
            <a:lvl3pPr marL="401638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000">
                <a:solidFill>
                  <a:srgbClr val="000000"/>
                </a:solidFill>
                <a:latin typeface="+mn-lt"/>
              </a:defRPr>
            </a:lvl3pPr>
            <a:lvl4pPr marL="569912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1800">
                <a:solidFill>
                  <a:srgbClr val="000000"/>
                </a:solidFill>
                <a:latin typeface="+mn-lt"/>
              </a:defRPr>
            </a:lvl4pPr>
            <a:lvl5pPr marL="746125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 dirty="0"/>
              <a:t>RFE SW Team</a:t>
            </a:r>
          </a:p>
          <a:p>
            <a:r>
              <a:rPr lang="en-US" kern="0" dirty="0"/>
              <a:t>06/July/2022</a:t>
            </a:r>
          </a:p>
        </p:txBody>
      </p:sp>
    </p:spTree>
    <p:extLst>
      <p:ext uri="{BB962C8B-B14F-4D97-AF65-F5344CB8AC3E}">
        <p14:creationId xmlns:p14="http://schemas.microsoft.com/office/powerpoint/2010/main" val="42365966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2A8C-13EF-46E7-B6F1-1DA64DB4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Change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3415-3F05-4789-8B0F-1F421D55E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Customer CR</a:t>
            </a:r>
          </a:p>
          <a:p>
            <a:pPr lvl="1"/>
            <a:r>
              <a:rPr lang="en-US" dirty="0">
                <a:hlinkClick r:id="rId2"/>
              </a:rPr>
              <a:t>https://www.collabnet.nxp.com/sf/go/artf969213</a:t>
            </a:r>
          </a:p>
          <a:p>
            <a:pPr lvl="1"/>
            <a:r>
              <a:rPr lang="en-US" dirty="0">
                <a:hlinkClick r:id="rId2"/>
              </a:rPr>
              <a:t>https://jira.sw.nxp.com/browse/STRX-5599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addressing:</a:t>
            </a:r>
          </a:p>
          <a:p>
            <a:pPr lvl="1"/>
            <a:r>
              <a:rPr lang="en-US" dirty="0">
                <a:hlinkClick r:id="rId3"/>
              </a:rPr>
              <a:t>https://jira.sw.nxp.com/browse/STRX-2549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485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764-C181-4353-B308-3D6BEE20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 Notch Filter: Static Setting (Current situation)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B3A08A-8A90-410A-BF73-4A1ACE7B6FF7}"/>
              </a:ext>
            </a:extLst>
          </p:cNvPr>
          <p:cNvGrpSpPr/>
          <p:nvPr/>
        </p:nvGrpSpPr>
        <p:grpSpPr>
          <a:xfrm>
            <a:off x="200998" y="2635900"/>
            <a:ext cx="11920614" cy="2079877"/>
            <a:chOff x="200998" y="2635900"/>
            <a:chExt cx="11920614" cy="20798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F42008-8982-4E07-BB7D-6B707BADA2B7}"/>
                </a:ext>
              </a:extLst>
            </p:cNvPr>
            <p:cNvSpPr txBox="1"/>
            <p:nvPr/>
          </p:nvSpPr>
          <p:spPr>
            <a:xfrm>
              <a:off x="9530580" y="2635900"/>
              <a:ext cx="2375616" cy="526444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i="1">
                  <a:latin typeface="Arial" panose="020B0604020202020204" pitchFamily="34" charset="0"/>
                  <a:cs typeface="Arial" panose="020B0604020202020204" pitchFamily="34" charset="0"/>
                </a:rPr>
                <a:t>Radar Cycle</a:t>
              </a:r>
              <a:endParaRPr lang="de-DE" sz="1400" b="1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ED14FB-1385-4617-8D5A-FAC56C88BC1A}"/>
                </a:ext>
              </a:extLst>
            </p:cNvPr>
            <p:cNvGrpSpPr/>
            <p:nvPr/>
          </p:nvGrpSpPr>
          <p:grpSpPr>
            <a:xfrm>
              <a:off x="200998" y="2982576"/>
              <a:ext cx="11920614" cy="1733201"/>
              <a:chOff x="200998" y="2982576"/>
              <a:chExt cx="11920614" cy="17332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1AC2C05-1725-47C0-9614-DF16E4503E31}"/>
                  </a:ext>
                </a:extLst>
              </p:cNvPr>
              <p:cNvSpPr/>
              <p:nvPr/>
            </p:nvSpPr>
            <p:spPr>
              <a:xfrm>
                <a:off x="7465958" y="3019210"/>
                <a:ext cx="4655654" cy="568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9FA4681-1EAB-43B0-B78F-E5F1266D7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264" y="3594032"/>
                <a:ext cx="97805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426A3E-ED92-48F3-8EF8-F76ACD6BA758}"/>
                  </a:ext>
                </a:extLst>
              </p:cNvPr>
              <p:cNvSpPr/>
              <p:nvPr/>
            </p:nvSpPr>
            <p:spPr>
              <a:xfrm>
                <a:off x="4436461" y="3593675"/>
                <a:ext cx="7070276" cy="5516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24151"/>
                          <a:gd name="connsiteY0" fmla="*/ 0 h 654049"/>
                          <a:gd name="connsiteX1" fmla="*/ 531777 w 4624151"/>
                          <a:gd name="connsiteY1" fmla="*/ 0 h 654049"/>
                          <a:gd name="connsiteX2" fmla="*/ 971072 w 4624151"/>
                          <a:gd name="connsiteY2" fmla="*/ 0 h 654049"/>
                          <a:gd name="connsiteX3" fmla="*/ 1641574 w 4624151"/>
                          <a:gd name="connsiteY3" fmla="*/ 0 h 654049"/>
                          <a:gd name="connsiteX4" fmla="*/ 2173351 w 4624151"/>
                          <a:gd name="connsiteY4" fmla="*/ 0 h 654049"/>
                          <a:gd name="connsiteX5" fmla="*/ 2705128 w 4624151"/>
                          <a:gd name="connsiteY5" fmla="*/ 0 h 654049"/>
                          <a:gd name="connsiteX6" fmla="*/ 3375630 w 4624151"/>
                          <a:gd name="connsiteY6" fmla="*/ 0 h 654049"/>
                          <a:gd name="connsiteX7" fmla="*/ 3861166 w 4624151"/>
                          <a:gd name="connsiteY7" fmla="*/ 0 h 654049"/>
                          <a:gd name="connsiteX8" fmla="*/ 4624151 w 4624151"/>
                          <a:gd name="connsiteY8" fmla="*/ 0 h 654049"/>
                          <a:gd name="connsiteX9" fmla="*/ 4624151 w 4624151"/>
                          <a:gd name="connsiteY9" fmla="*/ 340105 h 654049"/>
                          <a:gd name="connsiteX10" fmla="*/ 4624151 w 4624151"/>
                          <a:gd name="connsiteY10" fmla="*/ 654049 h 654049"/>
                          <a:gd name="connsiteX11" fmla="*/ 4046132 w 4624151"/>
                          <a:gd name="connsiteY11" fmla="*/ 654049 h 654049"/>
                          <a:gd name="connsiteX12" fmla="*/ 3514355 w 4624151"/>
                          <a:gd name="connsiteY12" fmla="*/ 654049 h 654049"/>
                          <a:gd name="connsiteX13" fmla="*/ 2843853 w 4624151"/>
                          <a:gd name="connsiteY13" fmla="*/ 654049 h 654049"/>
                          <a:gd name="connsiteX14" fmla="*/ 2173351 w 4624151"/>
                          <a:gd name="connsiteY14" fmla="*/ 654049 h 654049"/>
                          <a:gd name="connsiteX15" fmla="*/ 1687815 w 4624151"/>
                          <a:gd name="connsiteY15" fmla="*/ 654049 h 654049"/>
                          <a:gd name="connsiteX16" fmla="*/ 1109796 w 4624151"/>
                          <a:gd name="connsiteY16" fmla="*/ 654049 h 654049"/>
                          <a:gd name="connsiteX17" fmla="*/ 0 w 4624151"/>
                          <a:gd name="connsiteY17" fmla="*/ 654049 h 654049"/>
                          <a:gd name="connsiteX18" fmla="*/ 0 w 4624151"/>
                          <a:gd name="connsiteY18" fmla="*/ 327025 h 654049"/>
                          <a:gd name="connsiteX19" fmla="*/ 0 w 4624151"/>
                          <a:gd name="connsiteY19" fmla="*/ 0 h 654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624151" h="654049" extrusionOk="0">
                            <a:moveTo>
                              <a:pt x="0" y="0"/>
                            </a:moveTo>
                            <a:cubicBezTo>
                              <a:pt x="138804" y="-2650"/>
                              <a:pt x="297990" y="54394"/>
                              <a:pt x="531777" y="0"/>
                            </a:cubicBezTo>
                            <a:cubicBezTo>
                              <a:pt x="765564" y="-54394"/>
                              <a:pt x="843381" y="23193"/>
                              <a:pt x="971072" y="0"/>
                            </a:cubicBezTo>
                            <a:cubicBezTo>
                              <a:pt x="1098763" y="-23193"/>
                              <a:pt x="1459199" y="21054"/>
                              <a:pt x="1641574" y="0"/>
                            </a:cubicBezTo>
                            <a:cubicBezTo>
                              <a:pt x="1823949" y="-21054"/>
                              <a:pt x="1943098" y="33002"/>
                              <a:pt x="2173351" y="0"/>
                            </a:cubicBezTo>
                            <a:cubicBezTo>
                              <a:pt x="2403604" y="-33002"/>
                              <a:pt x="2479451" y="53136"/>
                              <a:pt x="2705128" y="0"/>
                            </a:cubicBezTo>
                            <a:cubicBezTo>
                              <a:pt x="2930805" y="-53136"/>
                              <a:pt x="3126283" y="9359"/>
                              <a:pt x="3375630" y="0"/>
                            </a:cubicBezTo>
                            <a:cubicBezTo>
                              <a:pt x="3624977" y="-9359"/>
                              <a:pt x="3690521" y="56734"/>
                              <a:pt x="3861166" y="0"/>
                            </a:cubicBezTo>
                            <a:cubicBezTo>
                              <a:pt x="4031811" y="-56734"/>
                              <a:pt x="4421765" y="14044"/>
                              <a:pt x="4624151" y="0"/>
                            </a:cubicBezTo>
                            <a:cubicBezTo>
                              <a:pt x="4659330" y="108544"/>
                              <a:pt x="4584118" y="211292"/>
                              <a:pt x="4624151" y="340105"/>
                            </a:cubicBezTo>
                            <a:cubicBezTo>
                              <a:pt x="4664184" y="468919"/>
                              <a:pt x="4594539" y="580867"/>
                              <a:pt x="4624151" y="654049"/>
                            </a:cubicBezTo>
                            <a:cubicBezTo>
                              <a:pt x="4402638" y="723064"/>
                              <a:pt x="4225963" y="613422"/>
                              <a:pt x="4046132" y="654049"/>
                            </a:cubicBezTo>
                            <a:cubicBezTo>
                              <a:pt x="3866301" y="694676"/>
                              <a:pt x="3699732" y="611469"/>
                              <a:pt x="3514355" y="654049"/>
                            </a:cubicBezTo>
                            <a:cubicBezTo>
                              <a:pt x="3328978" y="696629"/>
                              <a:pt x="3051055" y="615699"/>
                              <a:pt x="2843853" y="654049"/>
                            </a:cubicBezTo>
                            <a:cubicBezTo>
                              <a:pt x="2636651" y="692399"/>
                              <a:pt x="2482567" y="585957"/>
                              <a:pt x="2173351" y="654049"/>
                            </a:cubicBezTo>
                            <a:cubicBezTo>
                              <a:pt x="1864135" y="722141"/>
                              <a:pt x="1815925" y="640242"/>
                              <a:pt x="1687815" y="654049"/>
                            </a:cubicBezTo>
                            <a:cubicBezTo>
                              <a:pt x="1559705" y="667856"/>
                              <a:pt x="1232791" y="638079"/>
                              <a:pt x="1109796" y="654049"/>
                            </a:cubicBezTo>
                            <a:cubicBezTo>
                              <a:pt x="986801" y="670019"/>
                              <a:pt x="395991" y="616629"/>
                              <a:pt x="0" y="654049"/>
                            </a:cubicBezTo>
                            <a:cubicBezTo>
                              <a:pt x="-21352" y="547743"/>
                              <a:pt x="25776" y="435630"/>
                              <a:pt x="0" y="327025"/>
                            </a:cubicBezTo>
                            <a:cubicBezTo>
                              <a:pt x="-25776" y="218420"/>
                              <a:pt x="25813" y="1628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[1ms]</a:t>
                </a:r>
                <a:endParaRPr lang="de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665BEE-15D3-484D-B6FA-F9BA5EEC04FB}"/>
                  </a:ext>
                </a:extLst>
              </p:cNvPr>
              <p:cNvSpPr/>
              <p:nvPr/>
            </p:nvSpPr>
            <p:spPr>
              <a:xfrm>
                <a:off x="215283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Init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B965945-10D5-4403-AF72-5A0DB7A633CC}"/>
                  </a:ext>
                </a:extLst>
              </p:cNvPr>
              <p:cNvSpPr/>
              <p:nvPr/>
            </p:nvSpPr>
            <p:spPr>
              <a:xfrm>
                <a:off x="2544493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FIT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39A790D-8428-4E80-B276-5A2F0F41186F}"/>
                  </a:ext>
                </a:extLst>
              </p:cNvPr>
              <p:cNvSpPr/>
              <p:nvPr/>
            </p:nvSpPr>
            <p:spPr>
              <a:xfrm>
                <a:off x="1384201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Start up Calib. 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3F9CFE-E6D2-4A88-9BF0-D174B0E23DA5}"/>
                  </a:ext>
                </a:extLst>
              </p:cNvPr>
              <p:cNvSpPr/>
              <p:nvPr/>
            </p:nvSpPr>
            <p:spPr>
              <a:xfrm>
                <a:off x="4438017" y="3330809"/>
                <a:ext cx="1106139" cy="526446"/>
              </a:xfrm>
              <a:prstGeom prst="rect">
                <a:avLst/>
              </a:prstGeom>
              <a:solidFill>
                <a:srgbClr val="BCA64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Radar Config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6ACFE29-9F83-49FE-B7B9-46A07AFFB783}"/>
                  </a:ext>
                </a:extLst>
              </p:cNvPr>
              <p:cNvSpPr/>
              <p:nvPr/>
            </p:nvSpPr>
            <p:spPr>
              <a:xfrm>
                <a:off x="5598306" y="3330809"/>
                <a:ext cx="1106139" cy="526446"/>
              </a:xfrm>
              <a:prstGeom prst="rect">
                <a:avLst/>
              </a:prstGeom>
              <a:solidFill>
                <a:srgbClr val="BCA648"/>
              </a:solidFill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Config.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24C57B-BC0C-4FE9-8292-D97EF6497235}"/>
                  </a:ext>
                </a:extLst>
              </p:cNvPr>
              <p:cNvSpPr/>
              <p:nvPr/>
            </p:nvSpPr>
            <p:spPr>
              <a:xfrm>
                <a:off x="9798533" y="3330809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Safety Timeslot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39EC18B-00D1-40CD-8ED8-B3A7A124DE42}"/>
                  </a:ext>
                </a:extLst>
              </p:cNvPr>
              <p:cNvSpPr/>
              <p:nvPr/>
            </p:nvSpPr>
            <p:spPr>
              <a:xfrm>
                <a:off x="10968352" y="3330809"/>
                <a:ext cx="1106139" cy="526446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Sensor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5AC19F6-7D30-4A65-804D-34CFCDF10BED}"/>
                  </a:ext>
                </a:extLst>
              </p:cNvPr>
              <p:cNvSpPr/>
              <p:nvPr/>
            </p:nvSpPr>
            <p:spPr>
              <a:xfrm>
                <a:off x="8628724" y="3330809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Acquisition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85506FC2-57A0-4020-B7DE-0D036E9D01AE}"/>
                  </a:ext>
                </a:extLst>
              </p:cNvPr>
              <p:cNvSpPr/>
              <p:nvPr/>
            </p:nvSpPr>
            <p:spPr>
              <a:xfrm>
                <a:off x="4348425" y="3845388"/>
                <a:ext cx="186172" cy="16049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F12A729C-0368-4FE1-BFFC-E14666886B8E}"/>
                  </a:ext>
                </a:extLst>
              </p:cNvPr>
              <p:cNvSpPr/>
              <p:nvPr/>
            </p:nvSpPr>
            <p:spPr>
              <a:xfrm rot="10800000">
                <a:off x="7372872" y="3186196"/>
                <a:ext cx="186172" cy="16049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DFE8DCE-E6FF-408B-AE4D-7BCBC71BA708}"/>
                  </a:ext>
                </a:extLst>
              </p:cNvPr>
              <p:cNvSpPr/>
              <p:nvPr/>
            </p:nvSpPr>
            <p:spPr>
              <a:xfrm>
                <a:off x="7469114" y="3327607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(Re-)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4BA57EB-6CFE-40F9-9804-CD6AE8B96F2D}"/>
                  </a:ext>
                </a:extLst>
              </p:cNvPr>
              <p:cNvSpPr txBox="1"/>
              <p:nvPr/>
            </p:nvSpPr>
            <p:spPr>
              <a:xfrm>
                <a:off x="9818107" y="2982576"/>
                <a:ext cx="108656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1-4 [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319BC7-1892-46B9-BFE4-E2556C6709F2}"/>
                  </a:ext>
                </a:extLst>
              </p:cNvPr>
              <p:cNvSpPr txBox="1"/>
              <p:nvPr/>
            </p:nvSpPr>
            <p:spPr>
              <a:xfrm>
                <a:off x="5400424" y="2982576"/>
                <a:ext cx="1531188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   10-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60ms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361191C1-F6AF-4361-B35F-B23C67AA1B88}"/>
                  </a:ext>
                </a:extLst>
              </p:cNvPr>
              <p:cNvSpPr/>
              <p:nvPr/>
            </p:nvSpPr>
            <p:spPr>
              <a:xfrm rot="5400000">
                <a:off x="1765343" y="2308722"/>
                <a:ext cx="320943" cy="3449634"/>
              </a:xfrm>
              <a:prstGeom prst="rightBrac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1932D2-A86C-4964-910A-7A53E5CB7FAA}"/>
                  </a:ext>
                </a:extLst>
              </p:cNvPr>
              <p:cNvSpPr txBox="1"/>
              <p:nvPr/>
            </p:nvSpPr>
            <p:spPr>
              <a:xfrm>
                <a:off x="1472290" y="4207460"/>
                <a:ext cx="901387" cy="490190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Startup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CDDF11-2240-4EDC-9ADA-ABF93A9B4B06}"/>
                  </a:ext>
                </a:extLst>
              </p:cNvPr>
              <p:cNvSpPr txBox="1"/>
              <p:nvPr/>
            </p:nvSpPr>
            <p:spPr>
              <a:xfrm>
                <a:off x="5577681" y="4189333"/>
                <a:ext cx="4604202" cy="52644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Customer initiates radar re-configuration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7B9557-6953-47EC-B683-6A5E6D119800}"/>
                  </a:ext>
                </a:extLst>
              </p:cNvPr>
              <p:cNvSpPr txBox="1"/>
              <p:nvPr/>
            </p:nvSpPr>
            <p:spPr>
              <a:xfrm>
                <a:off x="7600039" y="2989410"/>
                <a:ext cx="108656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2-6 [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40D8952-B413-44E7-AF1A-8D06570C8C28}"/>
                  </a:ext>
                </a:extLst>
              </p:cNvPr>
              <p:cNvSpPr/>
              <p:nvPr/>
            </p:nvSpPr>
            <p:spPr>
              <a:xfrm>
                <a:off x="6744176" y="3328392"/>
                <a:ext cx="678751" cy="531281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5C4915F-86D4-46C0-A9F6-80CFE1101C28}"/>
                  </a:ext>
                </a:extLst>
              </p:cNvPr>
              <p:cNvSpPr/>
              <p:nvPr/>
            </p:nvSpPr>
            <p:spPr>
              <a:xfrm>
                <a:off x="3704171" y="3328392"/>
                <a:ext cx="678751" cy="531281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0F0294E-0D14-4DDF-AF91-062578CA724B}"/>
              </a:ext>
            </a:extLst>
          </p:cNvPr>
          <p:cNvSpPr txBox="1"/>
          <p:nvPr/>
        </p:nvSpPr>
        <p:spPr>
          <a:xfrm>
            <a:off x="4533886" y="4417906"/>
            <a:ext cx="914400" cy="74845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PDC DC Filter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Enable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Corner Freq</a:t>
            </a:r>
          </a:p>
        </p:txBody>
      </p:sp>
    </p:spTree>
    <p:extLst>
      <p:ext uri="{BB962C8B-B14F-4D97-AF65-F5344CB8AC3E}">
        <p14:creationId xmlns:p14="http://schemas.microsoft.com/office/powerpoint/2010/main" val="8720097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764-C181-4353-B308-3D6BEE20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 Notch Filter: Semi-Dynamic Setting (New situation)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B3A08A-8A90-410A-BF73-4A1ACE7B6FF7}"/>
              </a:ext>
            </a:extLst>
          </p:cNvPr>
          <p:cNvGrpSpPr/>
          <p:nvPr/>
        </p:nvGrpSpPr>
        <p:grpSpPr>
          <a:xfrm>
            <a:off x="200998" y="2635900"/>
            <a:ext cx="11920614" cy="2079877"/>
            <a:chOff x="200998" y="2635900"/>
            <a:chExt cx="11920614" cy="20798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F42008-8982-4E07-BB7D-6B707BADA2B7}"/>
                </a:ext>
              </a:extLst>
            </p:cNvPr>
            <p:cNvSpPr txBox="1"/>
            <p:nvPr/>
          </p:nvSpPr>
          <p:spPr>
            <a:xfrm>
              <a:off x="9530580" y="2635900"/>
              <a:ext cx="2375616" cy="526444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i="1">
                  <a:latin typeface="Arial" panose="020B0604020202020204" pitchFamily="34" charset="0"/>
                  <a:cs typeface="Arial" panose="020B0604020202020204" pitchFamily="34" charset="0"/>
                </a:rPr>
                <a:t>Radar Cycle</a:t>
              </a:r>
              <a:endParaRPr lang="de-DE" sz="1400" b="1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ED14FB-1385-4617-8D5A-FAC56C88BC1A}"/>
                </a:ext>
              </a:extLst>
            </p:cNvPr>
            <p:cNvGrpSpPr/>
            <p:nvPr/>
          </p:nvGrpSpPr>
          <p:grpSpPr>
            <a:xfrm>
              <a:off x="200998" y="2982576"/>
              <a:ext cx="11920614" cy="1733201"/>
              <a:chOff x="200998" y="2982576"/>
              <a:chExt cx="11920614" cy="17332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1AC2C05-1725-47C0-9614-DF16E4503E31}"/>
                  </a:ext>
                </a:extLst>
              </p:cNvPr>
              <p:cNvSpPr/>
              <p:nvPr/>
            </p:nvSpPr>
            <p:spPr>
              <a:xfrm>
                <a:off x="7465958" y="3019210"/>
                <a:ext cx="4655654" cy="568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9FA4681-1EAB-43B0-B78F-E5F1266D7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264" y="3594032"/>
                <a:ext cx="97805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426A3E-ED92-48F3-8EF8-F76ACD6BA758}"/>
                  </a:ext>
                </a:extLst>
              </p:cNvPr>
              <p:cNvSpPr/>
              <p:nvPr/>
            </p:nvSpPr>
            <p:spPr>
              <a:xfrm>
                <a:off x="4436461" y="3593675"/>
                <a:ext cx="7070276" cy="5516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24151"/>
                          <a:gd name="connsiteY0" fmla="*/ 0 h 654049"/>
                          <a:gd name="connsiteX1" fmla="*/ 531777 w 4624151"/>
                          <a:gd name="connsiteY1" fmla="*/ 0 h 654049"/>
                          <a:gd name="connsiteX2" fmla="*/ 971072 w 4624151"/>
                          <a:gd name="connsiteY2" fmla="*/ 0 h 654049"/>
                          <a:gd name="connsiteX3" fmla="*/ 1641574 w 4624151"/>
                          <a:gd name="connsiteY3" fmla="*/ 0 h 654049"/>
                          <a:gd name="connsiteX4" fmla="*/ 2173351 w 4624151"/>
                          <a:gd name="connsiteY4" fmla="*/ 0 h 654049"/>
                          <a:gd name="connsiteX5" fmla="*/ 2705128 w 4624151"/>
                          <a:gd name="connsiteY5" fmla="*/ 0 h 654049"/>
                          <a:gd name="connsiteX6" fmla="*/ 3375630 w 4624151"/>
                          <a:gd name="connsiteY6" fmla="*/ 0 h 654049"/>
                          <a:gd name="connsiteX7" fmla="*/ 3861166 w 4624151"/>
                          <a:gd name="connsiteY7" fmla="*/ 0 h 654049"/>
                          <a:gd name="connsiteX8" fmla="*/ 4624151 w 4624151"/>
                          <a:gd name="connsiteY8" fmla="*/ 0 h 654049"/>
                          <a:gd name="connsiteX9" fmla="*/ 4624151 w 4624151"/>
                          <a:gd name="connsiteY9" fmla="*/ 340105 h 654049"/>
                          <a:gd name="connsiteX10" fmla="*/ 4624151 w 4624151"/>
                          <a:gd name="connsiteY10" fmla="*/ 654049 h 654049"/>
                          <a:gd name="connsiteX11" fmla="*/ 4046132 w 4624151"/>
                          <a:gd name="connsiteY11" fmla="*/ 654049 h 654049"/>
                          <a:gd name="connsiteX12" fmla="*/ 3514355 w 4624151"/>
                          <a:gd name="connsiteY12" fmla="*/ 654049 h 654049"/>
                          <a:gd name="connsiteX13" fmla="*/ 2843853 w 4624151"/>
                          <a:gd name="connsiteY13" fmla="*/ 654049 h 654049"/>
                          <a:gd name="connsiteX14" fmla="*/ 2173351 w 4624151"/>
                          <a:gd name="connsiteY14" fmla="*/ 654049 h 654049"/>
                          <a:gd name="connsiteX15" fmla="*/ 1687815 w 4624151"/>
                          <a:gd name="connsiteY15" fmla="*/ 654049 h 654049"/>
                          <a:gd name="connsiteX16" fmla="*/ 1109796 w 4624151"/>
                          <a:gd name="connsiteY16" fmla="*/ 654049 h 654049"/>
                          <a:gd name="connsiteX17" fmla="*/ 0 w 4624151"/>
                          <a:gd name="connsiteY17" fmla="*/ 654049 h 654049"/>
                          <a:gd name="connsiteX18" fmla="*/ 0 w 4624151"/>
                          <a:gd name="connsiteY18" fmla="*/ 327025 h 654049"/>
                          <a:gd name="connsiteX19" fmla="*/ 0 w 4624151"/>
                          <a:gd name="connsiteY19" fmla="*/ 0 h 654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624151" h="654049" extrusionOk="0">
                            <a:moveTo>
                              <a:pt x="0" y="0"/>
                            </a:moveTo>
                            <a:cubicBezTo>
                              <a:pt x="138804" y="-2650"/>
                              <a:pt x="297990" y="54394"/>
                              <a:pt x="531777" y="0"/>
                            </a:cubicBezTo>
                            <a:cubicBezTo>
                              <a:pt x="765564" y="-54394"/>
                              <a:pt x="843381" y="23193"/>
                              <a:pt x="971072" y="0"/>
                            </a:cubicBezTo>
                            <a:cubicBezTo>
                              <a:pt x="1098763" y="-23193"/>
                              <a:pt x="1459199" y="21054"/>
                              <a:pt x="1641574" y="0"/>
                            </a:cubicBezTo>
                            <a:cubicBezTo>
                              <a:pt x="1823949" y="-21054"/>
                              <a:pt x="1943098" y="33002"/>
                              <a:pt x="2173351" y="0"/>
                            </a:cubicBezTo>
                            <a:cubicBezTo>
                              <a:pt x="2403604" y="-33002"/>
                              <a:pt x="2479451" y="53136"/>
                              <a:pt x="2705128" y="0"/>
                            </a:cubicBezTo>
                            <a:cubicBezTo>
                              <a:pt x="2930805" y="-53136"/>
                              <a:pt x="3126283" y="9359"/>
                              <a:pt x="3375630" y="0"/>
                            </a:cubicBezTo>
                            <a:cubicBezTo>
                              <a:pt x="3624977" y="-9359"/>
                              <a:pt x="3690521" y="56734"/>
                              <a:pt x="3861166" y="0"/>
                            </a:cubicBezTo>
                            <a:cubicBezTo>
                              <a:pt x="4031811" y="-56734"/>
                              <a:pt x="4421765" y="14044"/>
                              <a:pt x="4624151" y="0"/>
                            </a:cubicBezTo>
                            <a:cubicBezTo>
                              <a:pt x="4659330" y="108544"/>
                              <a:pt x="4584118" y="211292"/>
                              <a:pt x="4624151" y="340105"/>
                            </a:cubicBezTo>
                            <a:cubicBezTo>
                              <a:pt x="4664184" y="468919"/>
                              <a:pt x="4594539" y="580867"/>
                              <a:pt x="4624151" y="654049"/>
                            </a:cubicBezTo>
                            <a:cubicBezTo>
                              <a:pt x="4402638" y="723064"/>
                              <a:pt x="4225963" y="613422"/>
                              <a:pt x="4046132" y="654049"/>
                            </a:cubicBezTo>
                            <a:cubicBezTo>
                              <a:pt x="3866301" y="694676"/>
                              <a:pt x="3699732" y="611469"/>
                              <a:pt x="3514355" y="654049"/>
                            </a:cubicBezTo>
                            <a:cubicBezTo>
                              <a:pt x="3328978" y="696629"/>
                              <a:pt x="3051055" y="615699"/>
                              <a:pt x="2843853" y="654049"/>
                            </a:cubicBezTo>
                            <a:cubicBezTo>
                              <a:pt x="2636651" y="692399"/>
                              <a:pt x="2482567" y="585957"/>
                              <a:pt x="2173351" y="654049"/>
                            </a:cubicBezTo>
                            <a:cubicBezTo>
                              <a:pt x="1864135" y="722141"/>
                              <a:pt x="1815925" y="640242"/>
                              <a:pt x="1687815" y="654049"/>
                            </a:cubicBezTo>
                            <a:cubicBezTo>
                              <a:pt x="1559705" y="667856"/>
                              <a:pt x="1232791" y="638079"/>
                              <a:pt x="1109796" y="654049"/>
                            </a:cubicBezTo>
                            <a:cubicBezTo>
                              <a:pt x="986801" y="670019"/>
                              <a:pt x="395991" y="616629"/>
                              <a:pt x="0" y="654049"/>
                            </a:cubicBezTo>
                            <a:cubicBezTo>
                              <a:pt x="-21352" y="547743"/>
                              <a:pt x="25776" y="435630"/>
                              <a:pt x="0" y="327025"/>
                            </a:cubicBezTo>
                            <a:cubicBezTo>
                              <a:pt x="-25776" y="218420"/>
                              <a:pt x="25813" y="1628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[1ms]</a:t>
                </a:r>
                <a:endParaRPr lang="de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665BEE-15D3-484D-B6FA-F9BA5EEC04FB}"/>
                  </a:ext>
                </a:extLst>
              </p:cNvPr>
              <p:cNvSpPr/>
              <p:nvPr/>
            </p:nvSpPr>
            <p:spPr>
              <a:xfrm>
                <a:off x="215283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Init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B965945-10D5-4403-AF72-5A0DB7A633CC}"/>
                  </a:ext>
                </a:extLst>
              </p:cNvPr>
              <p:cNvSpPr/>
              <p:nvPr/>
            </p:nvSpPr>
            <p:spPr>
              <a:xfrm>
                <a:off x="2544493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FIT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39A790D-8428-4E80-B276-5A2F0F41186F}"/>
                  </a:ext>
                </a:extLst>
              </p:cNvPr>
              <p:cNvSpPr/>
              <p:nvPr/>
            </p:nvSpPr>
            <p:spPr>
              <a:xfrm>
                <a:off x="1384201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Start up Calib. 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3F9CFE-E6D2-4A88-9BF0-D174B0E23DA5}"/>
                  </a:ext>
                </a:extLst>
              </p:cNvPr>
              <p:cNvSpPr/>
              <p:nvPr/>
            </p:nvSpPr>
            <p:spPr>
              <a:xfrm>
                <a:off x="4438017" y="3330809"/>
                <a:ext cx="1106139" cy="526446"/>
              </a:xfrm>
              <a:prstGeom prst="rect">
                <a:avLst/>
              </a:prstGeom>
              <a:solidFill>
                <a:srgbClr val="BCA64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Radar Config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6ACFE29-9F83-49FE-B7B9-46A07AFFB783}"/>
                  </a:ext>
                </a:extLst>
              </p:cNvPr>
              <p:cNvSpPr/>
              <p:nvPr/>
            </p:nvSpPr>
            <p:spPr>
              <a:xfrm>
                <a:off x="5598306" y="3330809"/>
                <a:ext cx="1106139" cy="526446"/>
              </a:xfrm>
              <a:prstGeom prst="rect">
                <a:avLst/>
              </a:prstGeom>
              <a:solidFill>
                <a:srgbClr val="BCA648"/>
              </a:solidFill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Config.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24C57B-BC0C-4FE9-8292-D97EF6497235}"/>
                  </a:ext>
                </a:extLst>
              </p:cNvPr>
              <p:cNvSpPr/>
              <p:nvPr/>
            </p:nvSpPr>
            <p:spPr>
              <a:xfrm>
                <a:off x="9798533" y="3330809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Safety Timeslot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39EC18B-00D1-40CD-8ED8-B3A7A124DE42}"/>
                  </a:ext>
                </a:extLst>
              </p:cNvPr>
              <p:cNvSpPr/>
              <p:nvPr/>
            </p:nvSpPr>
            <p:spPr>
              <a:xfrm>
                <a:off x="10968352" y="3330809"/>
                <a:ext cx="1106139" cy="526446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Sensor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5AC19F6-7D30-4A65-804D-34CFCDF10BED}"/>
                  </a:ext>
                </a:extLst>
              </p:cNvPr>
              <p:cNvSpPr/>
              <p:nvPr/>
            </p:nvSpPr>
            <p:spPr>
              <a:xfrm>
                <a:off x="8628724" y="3330809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Acquisition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85506FC2-57A0-4020-B7DE-0D036E9D01AE}"/>
                  </a:ext>
                </a:extLst>
              </p:cNvPr>
              <p:cNvSpPr/>
              <p:nvPr/>
            </p:nvSpPr>
            <p:spPr>
              <a:xfrm>
                <a:off x="4348425" y="3845388"/>
                <a:ext cx="186172" cy="16049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F12A729C-0368-4FE1-BFFC-E14666886B8E}"/>
                  </a:ext>
                </a:extLst>
              </p:cNvPr>
              <p:cNvSpPr/>
              <p:nvPr/>
            </p:nvSpPr>
            <p:spPr>
              <a:xfrm rot="10800000">
                <a:off x="7372872" y="3186196"/>
                <a:ext cx="186172" cy="16049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DFE8DCE-E6FF-408B-AE4D-7BCBC71BA708}"/>
                  </a:ext>
                </a:extLst>
              </p:cNvPr>
              <p:cNvSpPr/>
              <p:nvPr/>
            </p:nvSpPr>
            <p:spPr>
              <a:xfrm>
                <a:off x="7469114" y="3327607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(Re-)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4BA57EB-6CFE-40F9-9804-CD6AE8B96F2D}"/>
                  </a:ext>
                </a:extLst>
              </p:cNvPr>
              <p:cNvSpPr txBox="1"/>
              <p:nvPr/>
            </p:nvSpPr>
            <p:spPr>
              <a:xfrm>
                <a:off x="9818107" y="2982576"/>
                <a:ext cx="108656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1-4 [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319BC7-1892-46B9-BFE4-E2556C6709F2}"/>
                  </a:ext>
                </a:extLst>
              </p:cNvPr>
              <p:cNvSpPr txBox="1"/>
              <p:nvPr/>
            </p:nvSpPr>
            <p:spPr>
              <a:xfrm>
                <a:off x="5400424" y="2982576"/>
                <a:ext cx="1531188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   10-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60ms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361191C1-F6AF-4361-B35F-B23C67AA1B88}"/>
                  </a:ext>
                </a:extLst>
              </p:cNvPr>
              <p:cNvSpPr/>
              <p:nvPr/>
            </p:nvSpPr>
            <p:spPr>
              <a:xfrm rot="5400000">
                <a:off x="1765343" y="2308722"/>
                <a:ext cx="320943" cy="3449634"/>
              </a:xfrm>
              <a:prstGeom prst="rightBrac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1932D2-A86C-4964-910A-7A53E5CB7FAA}"/>
                  </a:ext>
                </a:extLst>
              </p:cNvPr>
              <p:cNvSpPr txBox="1"/>
              <p:nvPr/>
            </p:nvSpPr>
            <p:spPr>
              <a:xfrm>
                <a:off x="1472290" y="4207460"/>
                <a:ext cx="901387" cy="490190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Startup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CDDF11-2240-4EDC-9ADA-ABF93A9B4B06}"/>
                  </a:ext>
                </a:extLst>
              </p:cNvPr>
              <p:cNvSpPr txBox="1"/>
              <p:nvPr/>
            </p:nvSpPr>
            <p:spPr>
              <a:xfrm>
                <a:off x="5577681" y="4189333"/>
                <a:ext cx="4604202" cy="52644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Customer initiates radar re-configuration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7B9557-6953-47EC-B683-6A5E6D119800}"/>
                  </a:ext>
                </a:extLst>
              </p:cNvPr>
              <p:cNvSpPr txBox="1"/>
              <p:nvPr/>
            </p:nvSpPr>
            <p:spPr>
              <a:xfrm>
                <a:off x="7600039" y="2989410"/>
                <a:ext cx="108656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2-6 [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40D8952-B413-44E7-AF1A-8D06570C8C28}"/>
                  </a:ext>
                </a:extLst>
              </p:cNvPr>
              <p:cNvSpPr/>
              <p:nvPr/>
            </p:nvSpPr>
            <p:spPr>
              <a:xfrm>
                <a:off x="6744176" y="3328392"/>
                <a:ext cx="678751" cy="531281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5C4915F-86D4-46C0-A9F6-80CFE1101C28}"/>
                  </a:ext>
                </a:extLst>
              </p:cNvPr>
              <p:cNvSpPr/>
              <p:nvPr/>
            </p:nvSpPr>
            <p:spPr>
              <a:xfrm>
                <a:off x="3704171" y="3328392"/>
                <a:ext cx="678751" cy="531281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0F0294E-0D14-4DDF-AF91-062578CA724B}"/>
              </a:ext>
            </a:extLst>
          </p:cNvPr>
          <p:cNvSpPr txBox="1"/>
          <p:nvPr/>
        </p:nvSpPr>
        <p:spPr>
          <a:xfrm>
            <a:off x="4533886" y="4405127"/>
            <a:ext cx="914400" cy="49019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PDC DC Filter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chirp sequence [x].Enable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chirp sequence [x].</a:t>
            </a:r>
            <a:r>
              <a:rPr lang="en-US" sz="1200" dirty="0" err="1">
                <a:solidFill>
                  <a:srgbClr val="00B050"/>
                </a:solidFill>
              </a:rPr>
              <a:t>Corner_Freq</a:t>
            </a:r>
            <a:endParaRPr lang="en-US" sz="1200" dirty="0">
              <a:solidFill>
                <a:srgbClr val="00B050"/>
              </a:solidFill>
            </a:endParaRPr>
          </a:p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C85F5-7B7F-4662-B277-91C3FFA52232}"/>
              </a:ext>
            </a:extLst>
          </p:cNvPr>
          <p:cNvSpPr txBox="1"/>
          <p:nvPr/>
        </p:nvSpPr>
        <p:spPr>
          <a:xfrm>
            <a:off x="11064221" y="4405127"/>
            <a:ext cx="914400" cy="49019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PDC DC Filter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Update Corner Freq chirp sequence [x]</a:t>
            </a:r>
          </a:p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16FF48-6D45-4F9F-8F2C-F28C3027A26E}"/>
              </a:ext>
            </a:extLst>
          </p:cNvPr>
          <p:cNvSpPr txBox="1"/>
          <p:nvPr/>
        </p:nvSpPr>
        <p:spPr>
          <a:xfrm>
            <a:off x="5125940" y="5081216"/>
            <a:ext cx="5055943" cy="92438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endParaRPr lang="en-US" sz="1000" dirty="0"/>
          </a:p>
          <a:p>
            <a:r>
              <a:rPr lang="en-US" sz="1000" dirty="0"/>
              <a:t>SW:</a:t>
            </a:r>
          </a:p>
          <a:p>
            <a:r>
              <a:rPr lang="en-US" sz="1000" dirty="0"/>
              <a:t>    Report: Timing budget increase</a:t>
            </a:r>
          </a:p>
          <a:p>
            <a:r>
              <a:rPr lang="en-US" sz="1000" dirty="0"/>
              <a:t>    Use multicast =&gt; already implemented (double check if the functions support it)</a:t>
            </a:r>
          </a:p>
          <a:p>
            <a:endParaRPr lang="en-US" sz="1000" dirty="0"/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7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834C-1926-4499-A123-A981CE93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 Notch Filter Init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6E6E4-AB6C-4C95-B193-06F69804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248"/>
            <a:ext cx="12192000" cy="56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068CA-4FC9-4C00-B26B-859FFE603981}"/>
              </a:ext>
            </a:extLst>
          </p:cNvPr>
          <p:cNvSpPr txBox="1"/>
          <p:nvPr/>
        </p:nvSpPr>
        <p:spPr>
          <a:xfrm>
            <a:off x="1209675" y="3321838"/>
            <a:ext cx="9772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 Exclude core functional reset of PDC must not be done between chirps</a:t>
            </a:r>
          </a:p>
          <a:p>
            <a:r>
              <a:rPr lang="en-US" sz="1800" dirty="0">
                <a:solidFill>
                  <a:srgbClr val="00B050"/>
                </a:solidFill>
              </a:rPr>
              <a:t>       -  Notch Filter can be included or excluded via dedicated reg, </a:t>
            </a:r>
            <a:r>
              <a:rPr lang="en-US" sz="1800" u="sng" dirty="0">
                <a:solidFill>
                  <a:srgbClr val="00B050"/>
                </a:solidFill>
              </a:rPr>
              <a:t>must be excluded</a:t>
            </a:r>
          </a:p>
          <a:p>
            <a:endParaRPr lang="en-US" u="sng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Check if PDC is configured like this if not</a:t>
            </a:r>
          </a:p>
          <a:p>
            <a:r>
              <a:rPr lang="en-US" dirty="0">
                <a:solidFill>
                  <a:srgbClr val="00B050"/>
                </a:solidFill>
              </a:rPr>
              <a:t>	add this to PDC Init in RFE Init step 13, after line 632 in </a:t>
            </a:r>
            <a:r>
              <a:rPr lang="en-US" dirty="0" err="1">
                <a:solidFill>
                  <a:srgbClr val="00B050"/>
                </a:solidFill>
              </a:rPr>
              <a:t>rfeSwInit.c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132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764-C181-4353-B308-3D6BEE20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 Notch Filter: Semi-Dynamic Setting (Validation)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B3A08A-8A90-410A-BF73-4A1ACE7B6FF7}"/>
              </a:ext>
            </a:extLst>
          </p:cNvPr>
          <p:cNvGrpSpPr/>
          <p:nvPr/>
        </p:nvGrpSpPr>
        <p:grpSpPr>
          <a:xfrm>
            <a:off x="200998" y="2635900"/>
            <a:ext cx="11920614" cy="2079877"/>
            <a:chOff x="200998" y="2635900"/>
            <a:chExt cx="11920614" cy="20798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F42008-8982-4E07-BB7D-6B707BADA2B7}"/>
                </a:ext>
              </a:extLst>
            </p:cNvPr>
            <p:cNvSpPr txBox="1"/>
            <p:nvPr/>
          </p:nvSpPr>
          <p:spPr>
            <a:xfrm>
              <a:off x="9530580" y="2635900"/>
              <a:ext cx="2375616" cy="526444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i="1">
                  <a:latin typeface="Arial" panose="020B0604020202020204" pitchFamily="34" charset="0"/>
                  <a:cs typeface="Arial" panose="020B0604020202020204" pitchFamily="34" charset="0"/>
                </a:rPr>
                <a:t>Radar Cycle</a:t>
              </a:r>
              <a:endParaRPr lang="de-DE" sz="1400" b="1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ED14FB-1385-4617-8D5A-FAC56C88BC1A}"/>
                </a:ext>
              </a:extLst>
            </p:cNvPr>
            <p:cNvGrpSpPr/>
            <p:nvPr/>
          </p:nvGrpSpPr>
          <p:grpSpPr>
            <a:xfrm>
              <a:off x="200998" y="2982576"/>
              <a:ext cx="11920614" cy="1733201"/>
              <a:chOff x="200998" y="2982576"/>
              <a:chExt cx="11920614" cy="17332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1AC2C05-1725-47C0-9614-DF16E4503E31}"/>
                  </a:ext>
                </a:extLst>
              </p:cNvPr>
              <p:cNvSpPr/>
              <p:nvPr/>
            </p:nvSpPr>
            <p:spPr>
              <a:xfrm>
                <a:off x="7465958" y="3019210"/>
                <a:ext cx="4655654" cy="568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9FA4681-1EAB-43B0-B78F-E5F1266D7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264" y="3594032"/>
                <a:ext cx="97805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426A3E-ED92-48F3-8EF8-F76ACD6BA758}"/>
                  </a:ext>
                </a:extLst>
              </p:cNvPr>
              <p:cNvSpPr/>
              <p:nvPr/>
            </p:nvSpPr>
            <p:spPr>
              <a:xfrm>
                <a:off x="4436461" y="3593675"/>
                <a:ext cx="7070276" cy="5516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24151"/>
                          <a:gd name="connsiteY0" fmla="*/ 0 h 654049"/>
                          <a:gd name="connsiteX1" fmla="*/ 531777 w 4624151"/>
                          <a:gd name="connsiteY1" fmla="*/ 0 h 654049"/>
                          <a:gd name="connsiteX2" fmla="*/ 971072 w 4624151"/>
                          <a:gd name="connsiteY2" fmla="*/ 0 h 654049"/>
                          <a:gd name="connsiteX3" fmla="*/ 1641574 w 4624151"/>
                          <a:gd name="connsiteY3" fmla="*/ 0 h 654049"/>
                          <a:gd name="connsiteX4" fmla="*/ 2173351 w 4624151"/>
                          <a:gd name="connsiteY4" fmla="*/ 0 h 654049"/>
                          <a:gd name="connsiteX5" fmla="*/ 2705128 w 4624151"/>
                          <a:gd name="connsiteY5" fmla="*/ 0 h 654049"/>
                          <a:gd name="connsiteX6" fmla="*/ 3375630 w 4624151"/>
                          <a:gd name="connsiteY6" fmla="*/ 0 h 654049"/>
                          <a:gd name="connsiteX7" fmla="*/ 3861166 w 4624151"/>
                          <a:gd name="connsiteY7" fmla="*/ 0 h 654049"/>
                          <a:gd name="connsiteX8" fmla="*/ 4624151 w 4624151"/>
                          <a:gd name="connsiteY8" fmla="*/ 0 h 654049"/>
                          <a:gd name="connsiteX9" fmla="*/ 4624151 w 4624151"/>
                          <a:gd name="connsiteY9" fmla="*/ 340105 h 654049"/>
                          <a:gd name="connsiteX10" fmla="*/ 4624151 w 4624151"/>
                          <a:gd name="connsiteY10" fmla="*/ 654049 h 654049"/>
                          <a:gd name="connsiteX11" fmla="*/ 4046132 w 4624151"/>
                          <a:gd name="connsiteY11" fmla="*/ 654049 h 654049"/>
                          <a:gd name="connsiteX12" fmla="*/ 3514355 w 4624151"/>
                          <a:gd name="connsiteY12" fmla="*/ 654049 h 654049"/>
                          <a:gd name="connsiteX13" fmla="*/ 2843853 w 4624151"/>
                          <a:gd name="connsiteY13" fmla="*/ 654049 h 654049"/>
                          <a:gd name="connsiteX14" fmla="*/ 2173351 w 4624151"/>
                          <a:gd name="connsiteY14" fmla="*/ 654049 h 654049"/>
                          <a:gd name="connsiteX15" fmla="*/ 1687815 w 4624151"/>
                          <a:gd name="connsiteY15" fmla="*/ 654049 h 654049"/>
                          <a:gd name="connsiteX16" fmla="*/ 1109796 w 4624151"/>
                          <a:gd name="connsiteY16" fmla="*/ 654049 h 654049"/>
                          <a:gd name="connsiteX17" fmla="*/ 0 w 4624151"/>
                          <a:gd name="connsiteY17" fmla="*/ 654049 h 654049"/>
                          <a:gd name="connsiteX18" fmla="*/ 0 w 4624151"/>
                          <a:gd name="connsiteY18" fmla="*/ 327025 h 654049"/>
                          <a:gd name="connsiteX19" fmla="*/ 0 w 4624151"/>
                          <a:gd name="connsiteY19" fmla="*/ 0 h 654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624151" h="654049" extrusionOk="0">
                            <a:moveTo>
                              <a:pt x="0" y="0"/>
                            </a:moveTo>
                            <a:cubicBezTo>
                              <a:pt x="138804" y="-2650"/>
                              <a:pt x="297990" y="54394"/>
                              <a:pt x="531777" y="0"/>
                            </a:cubicBezTo>
                            <a:cubicBezTo>
                              <a:pt x="765564" y="-54394"/>
                              <a:pt x="843381" y="23193"/>
                              <a:pt x="971072" y="0"/>
                            </a:cubicBezTo>
                            <a:cubicBezTo>
                              <a:pt x="1098763" y="-23193"/>
                              <a:pt x="1459199" y="21054"/>
                              <a:pt x="1641574" y="0"/>
                            </a:cubicBezTo>
                            <a:cubicBezTo>
                              <a:pt x="1823949" y="-21054"/>
                              <a:pt x="1943098" y="33002"/>
                              <a:pt x="2173351" y="0"/>
                            </a:cubicBezTo>
                            <a:cubicBezTo>
                              <a:pt x="2403604" y="-33002"/>
                              <a:pt x="2479451" y="53136"/>
                              <a:pt x="2705128" y="0"/>
                            </a:cubicBezTo>
                            <a:cubicBezTo>
                              <a:pt x="2930805" y="-53136"/>
                              <a:pt x="3126283" y="9359"/>
                              <a:pt x="3375630" y="0"/>
                            </a:cubicBezTo>
                            <a:cubicBezTo>
                              <a:pt x="3624977" y="-9359"/>
                              <a:pt x="3690521" y="56734"/>
                              <a:pt x="3861166" y="0"/>
                            </a:cubicBezTo>
                            <a:cubicBezTo>
                              <a:pt x="4031811" y="-56734"/>
                              <a:pt x="4421765" y="14044"/>
                              <a:pt x="4624151" y="0"/>
                            </a:cubicBezTo>
                            <a:cubicBezTo>
                              <a:pt x="4659330" y="108544"/>
                              <a:pt x="4584118" y="211292"/>
                              <a:pt x="4624151" y="340105"/>
                            </a:cubicBezTo>
                            <a:cubicBezTo>
                              <a:pt x="4664184" y="468919"/>
                              <a:pt x="4594539" y="580867"/>
                              <a:pt x="4624151" y="654049"/>
                            </a:cubicBezTo>
                            <a:cubicBezTo>
                              <a:pt x="4402638" y="723064"/>
                              <a:pt x="4225963" y="613422"/>
                              <a:pt x="4046132" y="654049"/>
                            </a:cubicBezTo>
                            <a:cubicBezTo>
                              <a:pt x="3866301" y="694676"/>
                              <a:pt x="3699732" y="611469"/>
                              <a:pt x="3514355" y="654049"/>
                            </a:cubicBezTo>
                            <a:cubicBezTo>
                              <a:pt x="3328978" y="696629"/>
                              <a:pt x="3051055" y="615699"/>
                              <a:pt x="2843853" y="654049"/>
                            </a:cubicBezTo>
                            <a:cubicBezTo>
                              <a:pt x="2636651" y="692399"/>
                              <a:pt x="2482567" y="585957"/>
                              <a:pt x="2173351" y="654049"/>
                            </a:cubicBezTo>
                            <a:cubicBezTo>
                              <a:pt x="1864135" y="722141"/>
                              <a:pt x="1815925" y="640242"/>
                              <a:pt x="1687815" y="654049"/>
                            </a:cubicBezTo>
                            <a:cubicBezTo>
                              <a:pt x="1559705" y="667856"/>
                              <a:pt x="1232791" y="638079"/>
                              <a:pt x="1109796" y="654049"/>
                            </a:cubicBezTo>
                            <a:cubicBezTo>
                              <a:pt x="986801" y="670019"/>
                              <a:pt x="395991" y="616629"/>
                              <a:pt x="0" y="654049"/>
                            </a:cubicBezTo>
                            <a:cubicBezTo>
                              <a:pt x="-21352" y="547743"/>
                              <a:pt x="25776" y="435630"/>
                              <a:pt x="0" y="327025"/>
                            </a:cubicBezTo>
                            <a:cubicBezTo>
                              <a:pt x="-25776" y="218420"/>
                              <a:pt x="25813" y="1628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[1ms]</a:t>
                </a:r>
                <a:endParaRPr lang="de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665BEE-15D3-484D-B6FA-F9BA5EEC04FB}"/>
                  </a:ext>
                </a:extLst>
              </p:cNvPr>
              <p:cNvSpPr/>
              <p:nvPr/>
            </p:nvSpPr>
            <p:spPr>
              <a:xfrm>
                <a:off x="215283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Init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B965945-10D5-4403-AF72-5A0DB7A633CC}"/>
                  </a:ext>
                </a:extLst>
              </p:cNvPr>
              <p:cNvSpPr/>
              <p:nvPr/>
            </p:nvSpPr>
            <p:spPr>
              <a:xfrm>
                <a:off x="2544493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FIT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39A790D-8428-4E80-B276-5A2F0F41186F}"/>
                  </a:ext>
                </a:extLst>
              </p:cNvPr>
              <p:cNvSpPr/>
              <p:nvPr/>
            </p:nvSpPr>
            <p:spPr>
              <a:xfrm>
                <a:off x="1384201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Start up Calib. 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3F9CFE-E6D2-4A88-9BF0-D174B0E23DA5}"/>
                  </a:ext>
                </a:extLst>
              </p:cNvPr>
              <p:cNvSpPr/>
              <p:nvPr/>
            </p:nvSpPr>
            <p:spPr>
              <a:xfrm>
                <a:off x="4438017" y="3330809"/>
                <a:ext cx="1106139" cy="526446"/>
              </a:xfrm>
              <a:prstGeom prst="rect">
                <a:avLst/>
              </a:prstGeom>
              <a:solidFill>
                <a:srgbClr val="BCA64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Radar Config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6ACFE29-9F83-49FE-B7B9-46A07AFFB783}"/>
                  </a:ext>
                </a:extLst>
              </p:cNvPr>
              <p:cNvSpPr/>
              <p:nvPr/>
            </p:nvSpPr>
            <p:spPr>
              <a:xfrm>
                <a:off x="5598306" y="3330809"/>
                <a:ext cx="1106139" cy="526446"/>
              </a:xfrm>
              <a:prstGeom prst="rect">
                <a:avLst/>
              </a:prstGeom>
              <a:solidFill>
                <a:srgbClr val="BCA648"/>
              </a:solidFill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Config.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24C57B-BC0C-4FE9-8292-D97EF6497235}"/>
                  </a:ext>
                </a:extLst>
              </p:cNvPr>
              <p:cNvSpPr/>
              <p:nvPr/>
            </p:nvSpPr>
            <p:spPr>
              <a:xfrm>
                <a:off x="9798533" y="3330809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Safety Timeslot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39EC18B-00D1-40CD-8ED8-B3A7A124DE42}"/>
                  </a:ext>
                </a:extLst>
              </p:cNvPr>
              <p:cNvSpPr/>
              <p:nvPr/>
            </p:nvSpPr>
            <p:spPr>
              <a:xfrm>
                <a:off x="10968352" y="3330809"/>
                <a:ext cx="1106139" cy="526446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Sensor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5AC19F6-7D30-4A65-804D-34CFCDF10BED}"/>
                  </a:ext>
                </a:extLst>
              </p:cNvPr>
              <p:cNvSpPr/>
              <p:nvPr/>
            </p:nvSpPr>
            <p:spPr>
              <a:xfrm>
                <a:off x="8628724" y="3330809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Acquisition</a:t>
                </a:r>
                <a:endParaRPr lang="de-DE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85506FC2-57A0-4020-B7DE-0D036E9D01AE}"/>
                  </a:ext>
                </a:extLst>
              </p:cNvPr>
              <p:cNvSpPr/>
              <p:nvPr/>
            </p:nvSpPr>
            <p:spPr>
              <a:xfrm>
                <a:off x="4348425" y="3845388"/>
                <a:ext cx="186172" cy="16049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F12A729C-0368-4FE1-BFFC-E14666886B8E}"/>
                  </a:ext>
                </a:extLst>
              </p:cNvPr>
              <p:cNvSpPr/>
              <p:nvPr/>
            </p:nvSpPr>
            <p:spPr>
              <a:xfrm rot="10800000">
                <a:off x="7372872" y="3186196"/>
                <a:ext cx="186172" cy="16049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DFE8DCE-E6FF-408B-AE4D-7BCBC71BA708}"/>
                  </a:ext>
                </a:extLst>
              </p:cNvPr>
              <p:cNvSpPr/>
              <p:nvPr/>
            </p:nvSpPr>
            <p:spPr>
              <a:xfrm>
                <a:off x="7469114" y="3327607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(Re-)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4BA57EB-6CFE-40F9-9804-CD6AE8B96F2D}"/>
                  </a:ext>
                </a:extLst>
              </p:cNvPr>
              <p:cNvSpPr txBox="1"/>
              <p:nvPr/>
            </p:nvSpPr>
            <p:spPr>
              <a:xfrm>
                <a:off x="9818107" y="2982576"/>
                <a:ext cx="108656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1-4 [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319BC7-1892-46B9-BFE4-E2556C6709F2}"/>
                  </a:ext>
                </a:extLst>
              </p:cNvPr>
              <p:cNvSpPr txBox="1"/>
              <p:nvPr/>
            </p:nvSpPr>
            <p:spPr>
              <a:xfrm>
                <a:off x="5400424" y="2982576"/>
                <a:ext cx="1531188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   10-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60ms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361191C1-F6AF-4361-B35F-B23C67AA1B88}"/>
                  </a:ext>
                </a:extLst>
              </p:cNvPr>
              <p:cNvSpPr/>
              <p:nvPr/>
            </p:nvSpPr>
            <p:spPr>
              <a:xfrm rot="5400000">
                <a:off x="1765343" y="2308722"/>
                <a:ext cx="320943" cy="3449634"/>
              </a:xfrm>
              <a:prstGeom prst="rightBrac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1932D2-A86C-4964-910A-7A53E5CB7FAA}"/>
                  </a:ext>
                </a:extLst>
              </p:cNvPr>
              <p:cNvSpPr txBox="1"/>
              <p:nvPr/>
            </p:nvSpPr>
            <p:spPr>
              <a:xfrm>
                <a:off x="1472290" y="4207460"/>
                <a:ext cx="901387" cy="490190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Startup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CDDF11-2240-4EDC-9ADA-ABF93A9B4B06}"/>
                  </a:ext>
                </a:extLst>
              </p:cNvPr>
              <p:cNvSpPr txBox="1"/>
              <p:nvPr/>
            </p:nvSpPr>
            <p:spPr>
              <a:xfrm>
                <a:off x="5577681" y="4189333"/>
                <a:ext cx="4604202" cy="52644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Customer initiates radar re-configuration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7B9557-6953-47EC-B683-6A5E6D119800}"/>
                  </a:ext>
                </a:extLst>
              </p:cNvPr>
              <p:cNvSpPr txBox="1"/>
              <p:nvPr/>
            </p:nvSpPr>
            <p:spPr>
              <a:xfrm>
                <a:off x="7600039" y="2989410"/>
                <a:ext cx="108656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2-6 [</a:t>
                </a:r>
                <a:r>
                  <a:rPr lang="en-US" sz="160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de-D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40D8952-B413-44E7-AF1A-8D06570C8C28}"/>
                  </a:ext>
                </a:extLst>
              </p:cNvPr>
              <p:cNvSpPr/>
              <p:nvPr/>
            </p:nvSpPr>
            <p:spPr>
              <a:xfrm>
                <a:off x="6744176" y="3328392"/>
                <a:ext cx="678751" cy="531281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5C4915F-86D4-46C0-A9F6-80CFE1101C28}"/>
                  </a:ext>
                </a:extLst>
              </p:cNvPr>
              <p:cNvSpPr/>
              <p:nvPr/>
            </p:nvSpPr>
            <p:spPr>
              <a:xfrm>
                <a:off x="3704171" y="3328392"/>
                <a:ext cx="678751" cy="531281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0F0294E-0D14-4DDF-AF91-062578CA724B}"/>
              </a:ext>
            </a:extLst>
          </p:cNvPr>
          <p:cNvSpPr txBox="1"/>
          <p:nvPr/>
        </p:nvSpPr>
        <p:spPr>
          <a:xfrm>
            <a:off x="4533886" y="4405127"/>
            <a:ext cx="914400" cy="49019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PDC DC Filter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chirp sequence [x].Enable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chirp sequence [x].</a:t>
            </a:r>
            <a:r>
              <a:rPr lang="en-US" sz="1200" dirty="0" err="1">
                <a:solidFill>
                  <a:srgbClr val="00B050"/>
                </a:solidFill>
              </a:rPr>
              <a:t>Corner_Freq</a:t>
            </a:r>
            <a:endParaRPr lang="en-US" sz="1200" dirty="0">
              <a:solidFill>
                <a:srgbClr val="00B050"/>
              </a:solidFill>
            </a:endParaRPr>
          </a:p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C85F5-7B7F-4662-B277-91C3FFA52232}"/>
              </a:ext>
            </a:extLst>
          </p:cNvPr>
          <p:cNvSpPr txBox="1"/>
          <p:nvPr/>
        </p:nvSpPr>
        <p:spPr>
          <a:xfrm>
            <a:off x="11064221" y="4405127"/>
            <a:ext cx="914400" cy="49019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PDC DC Filter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Update Corner Freq chirp sequence [x]</a:t>
            </a:r>
          </a:p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16FF48-6D45-4F9F-8F2C-F28C3027A26E}"/>
              </a:ext>
            </a:extLst>
          </p:cNvPr>
          <p:cNvSpPr txBox="1"/>
          <p:nvPr/>
        </p:nvSpPr>
        <p:spPr>
          <a:xfrm>
            <a:off x="5125940" y="5081215"/>
            <a:ext cx="5055943" cy="17767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Validation: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To be investigated reset of DC filter or not per chirp sequence ( exclude from TE reset )</a:t>
            </a:r>
          </a:p>
          <a:p>
            <a:r>
              <a:rPr lang="en-US" sz="1000" dirty="0"/>
              <a:t>   Of course not reset it between chirps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/>
              <a:t>   41\14[us] settle time of Filter for Denso Frequencies</a:t>
            </a:r>
          </a:p>
          <a:p>
            <a:r>
              <a:rPr lang="en-US" sz="1000" dirty="0"/>
              <a:t>   Phase to be evaluated (the bigger the band the more influence)</a:t>
            </a:r>
          </a:p>
          <a:p>
            <a:endParaRPr lang="en-US" sz="1000" dirty="0"/>
          </a:p>
          <a:p>
            <a:r>
              <a:rPr lang="en-US" sz="1000" dirty="0"/>
              <a:t>  Think of how to describe this settle time vs corner </a:t>
            </a:r>
            <a:r>
              <a:rPr lang="en-US" sz="1000" dirty="0" err="1"/>
              <a:t>freq</a:t>
            </a:r>
            <a:r>
              <a:rPr lang="en-US" sz="1000" dirty="0"/>
              <a:t> in the user documentation.</a:t>
            </a:r>
          </a:p>
          <a:p>
            <a:endParaRPr lang="en-US" sz="1000" dirty="0"/>
          </a:p>
          <a:p>
            <a:r>
              <a:rPr lang="en-US" sz="1000" dirty="0"/>
              <a:t>SW:</a:t>
            </a:r>
          </a:p>
          <a:p>
            <a:r>
              <a:rPr lang="en-US" sz="1000" dirty="0"/>
              <a:t>   Timing increase</a:t>
            </a:r>
          </a:p>
          <a:p>
            <a:r>
              <a:rPr lang="en-US" sz="1000" dirty="0"/>
              <a:t>    Use multicast =&gt; already implemented (double check if the functions support it)</a:t>
            </a:r>
          </a:p>
          <a:p>
            <a:endParaRPr lang="en-US" sz="1000" dirty="0"/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56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85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AddInfoFont"/>
  <p:tag name="FONTSETCLASSNAME" val="FontSet1"/>
  <p:tag name="COLORS" val="-2;-2;-2;-2;SlideFooterFontColor"/>
  <p:tag name="COLORSETCLASSNAME" val="ColorSet1"/>
  <p:tag name="SCRIPT" val="1"/>
  <p:tag name="FIELDS" val="ADDINFO;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AdditonalInformations"/>
  <p:tag name="SHAPECLASSPROTECTIONTYPE" val="47"/>
</p:tagLst>
</file>

<file path=ppt/theme/theme1.xml><?xml version="1.0" encoding="utf-8"?>
<a:theme xmlns:a="http://schemas.openxmlformats.org/drawingml/2006/main" name="10_Collection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/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XP-SCfSW-Sep-2014-CONFIDENTIAL-16x9-HR_no-pics">
  <a:themeElements>
    <a:clrScheme name="NXP_Palette_">
      <a:dk1>
        <a:srgbClr val="000000"/>
      </a:dk1>
      <a:lt1>
        <a:srgbClr val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NXP template_4_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XP template_4_3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88DBFC"/>
        </a:accent1>
        <a:accent2>
          <a:srgbClr val="B7F000"/>
        </a:accent2>
        <a:accent3>
          <a:srgbClr val="FFFFFF"/>
        </a:accent3>
        <a:accent4>
          <a:srgbClr val="000000"/>
        </a:accent4>
        <a:accent5>
          <a:srgbClr val="C3EAFD"/>
        </a:accent5>
        <a:accent6>
          <a:srgbClr val="A6D900"/>
        </a:accent6>
        <a:hlink>
          <a:srgbClr val="FFAD3F"/>
        </a:hlink>
        <a:folHlink>
          <a:srgbClr val="00B4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77CE660F956409841017A94E87852" ma:contentTypeVersion="17" ma:contentTypeDescription="Create a new document." ma:contentTypeScope="" ma:versionID="198f32ca5df40d9de4e316e23d39e801">
  <xsd:schema xmlns:xsd="http://www.w3.org/2001/XMLSchema" xmlns:xs="http://www.w3.org/2001/XMLSchema" xmlns:p="http://schemas.microsoft.com/office/2006/metadata/properties" xmlns:ns2="91843ce3-67ac-4aff-ad8f-b82474be9e3a" xmlns:ns3="24c88cc1-3585-46d2-a668-f7b765b4e4a3" xmlns:ns4="c4672b8b-43e2-4139-8cd1-27ad03f081e7" targetNamespace="http://schemas.microsoft.com/office/2006/metadata/properties" ma:root="true" ma:fieldsID="2b66f7c2fcd7adc1e463b02fccd0f55f" ns2:_="" ns3:_="" ns4:_="">
    <xsd:import namespace="91843ce3-67ac-4aff-ad8f-b82474be9e3a"/>
    <xsd:import namespace="24c88cc1-3585-46d2-a668-f7b765b4e4a3"/>
    <xsd:import namespace="c4672b8b-43e2-4139-8cd1-27ad03f081e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43ce3-67ac-4aff-ad8f-b82474be9e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88cc1-3585-46d2-a668-f7b765b4e4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7ae9cabe-f4d8-44ae-a6f0-8d11cb15c1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72b8b-43e2-4139-8cd1-27ad03f081e7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756009a4-c4d6-4708-b9c2-8b0f46a5790f}" ma:internalName="TaxCatchAll" ma:showField="CatchAllData" ma:web="91843ce3-67ac-4aff-ad8f-b82474be9e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1843ce3-67ac-4aff-ad8f-b82474be9e3a">VTW34XHZZ5QY-108545140-67865</_dlc_DocId>
    <_dlc_DocIdUrl xmlns="91843ce3-67ac-4aff-ad8f-b82474be9e3a">
      <Url>https://nxp1.sharepoint.com/teams/206_21/_layouts/15/DocIdRedir.aspx?ID=VTW34XHZZ5QY-108545140-67865</Url>
      <Description>VTW34XHZZ5QY-108545140-67865</Description>
    </_dlc_DocIdUrl>
    <TaxCatchAll xmlns="c4672b8b-43e2-4139-8cd1-27ad03f081e7" xsi:nil="true"/>
    <lcf76f155ced4ddcb4097134ff3c332f xmlns="24c88cc1-3585-46d2-a668-f7b765b4e4a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412E7A-AFED-4A36-B65F-CC4098C84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248850-9CC4-4692-BE66-D560AFE79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843ce3-67ac-4aff-ad8f-b82474be9e3a"/>
    <ds:schemaRef ds:uri="24c88cc1-3585-46d2-a668-f7b765b4e4a3"/>
    <ds:schemaRef ds:uri="c4672b8b-43e2-4139-8cd1-27ad03f081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509E7A-C4EF-4A17-A777-099AF85AAAC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9D44C5A-4C3B-4EE9-861E-45C7D3FC4939}">
  <ds:schemaRefs>
    <ds:schemaRef ds:uri="24c88cc1-3585-46d2-a668-f7b765b4e4a3"/>
    <ds:schemaRef ds:uri="91843ce3-67ac-4aff-ad8f-b82474be9e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4672b8b-43e2-4139-8cd1-27ad03f081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Wingdings</vt:lpstr>
      <vt:lpstr>10_Collection</vt:lpstr>
      <vt:lpstr>NXP-SCfSW-Sep-2014-CONFIDENTIAL-16x9-HR_no-pics</vt:lpstr>
      <vt:lpstr>2_Master Content Slide</vt:lpstr>
      <vt:lpstr>Smart TRX One-Chip RFE Software  PDC Re-programmability</vt:lpstr>
      <vt:lpstr>Customer Change Request</vt:lpstr>
      <vt:lpstr>PDC Notch Filter: Static Setting (Current situation)</vt:lpstr>
      <vt:lpstr>PDC Notch Filter: Semi-Dynamic Setting (New situation)</vt:lpstr>
      <vt:lpstr>PDC Notch Filter Init</vt:lpstr>
      <vt:lpstr>PDC Notch Filter: Semi-Dynamic Setting (Validation)</vt:lpstr>
      <vt:lpstr>PowerPoint Presentation</vt:lpstr>
    </vt:vector>
  </TitlesOfParts>
  <Company>Free Scale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Quantum_Study_Report</dc:title>
  <dc:creator>rls02c</dc:creator>
  <dc:description>Key Requirements Status</dc:description>
  <cp:lastModifiedBy>Artur Burchard</cp:lastModifiedBy>
  <cp:revision>10</cp:revision>
  <cp:lastPrinted>2016-11-18T09:49:53Z</cp:lastPrinted>
  <dcterms:created xsi:type="dcterms:W3CDTF">2012-11-14T23:25:03Z</dcterms:created>
  <dcterms:modified xsi:type="dcterms:W3CDTF">2022-07-06T07:44:04Z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0x01010055077CE660F956409841017A94E87852</vt:lpwstr>
  </property>
  <property fmtid="{D5CDD505-2E9C-101B-9397-08002B2CF9AE}" pid="3" name="Presentation">
    <vt:lpwstr>Quantum_Study_Report</vt:lpwstr>
  </property>
  <property fmtid="{D5CDD505-2E9C-101B-9397-08002B2CF9AE}" pid="4" name="SlideDescription">
    <vt:lpwstr>Key Requirements Status</vt:lpwstr>
  </property>
  <property fmtid="{D5CDD505-2E9C-101B-9397-08002B2CF9AE}" pid="5" name="_dlc_DocIdItemGuid">
    <vt:lpwstr>52ae617a-e1fb-448a-ba33-e5e78db0396c</vt:lpwstr>
  </property>
  <property fmtid="{D5CDD505-2E9C-101B-9397-08002B2CF9AE}" pid="6" name="MediaServiceImageTags">
    <vt:lpwstr/>
  </property>
</Properties>
</file>