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8" r:id="rId3"/>
    <p:sldId id="310" r:id="rId4"/>
    <p:sldId id="311" r:id="rId5"/>
    <p:sldId id="317" r:id="rId6"/>
    <p:sldId id="318" r:id="rId7"/>
    <p:sldId id="313" r:id="rId8"/>
    <p:sldId id="316" r:id="rId9"/>
    <p:sldId id="314" r:id="rId10"/>
    <p:sldId id="315" r:id="rId11"/>
    <p:sldId id="32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ramya Gupta" userId="9019f391-a3b1-4e2c-938e-161446771564" providerId="ADAL" clId="{70BB86FA-52DF-42E7-9BEE-CC65BFAA16B1}"/>
    <pc:docChg chg="undo custSel addSld delSld modSld sldOrd">
      <pc:chgData name="Suramya Gupta" userId="9019f391-a3b1-4e2c-938e-161446771564" providerId="ADAL" clId="{70BB86FA-52DF-42E7-9BEE-CC65BFAA16B1}" dt="2023-02-14T05:36:37.260" v="6060" actId="20577"/>
      <pc:docMkLst>
        <pc:docMk/>
      </pc:docMkLst>
      <pc:sldChg chg="modSp mod">
        <pc:chgData name="Suramya Gupta" userId="9019f391-a3b1-4e2c-938e-161446771564" providerId="ADAL" clId="{70BB86FA-52DF-42E7-9BEE-CC65BFAA16B1}" dt="2023-01-25T06:52:35.854" v="1" actId="20577"/>
        <pc:sldMkLst>
          <pc:docMk/>
          <pc:sldMk cId="2264525939" sldId="258"/>
        </pc:sldMkLst>
        <pc:spChg chg="mod">
          <ac:chgData name="Suramya Gupta" userId="9019f391-a3b1-4e2c-938e-161446771564" providerId="ADAL" clId="{70BB86FA-52DF-42E7-9BEE-CC65BFAA16B1}" dt="2023-01-25T06:52:35.854" v="1" actId="20577"/>
          <ac:spMkLst>
            <pc:docMk/>
            <pc:sldMk cId="2264525939" sldId="258"/>
            <ac:spMk id="4" creationId="{B87C660D-1CAF-4346-8683-859908147CBF}"/>
          </ac:spMkLst>
        </pc:spChg>
      </pc:sldChg>
      <pc:sldChg chg="modSp mod">
        <pc:chgData name="Suramya Gupta" userId="9019f391-a3b1-4e2c-938e-161446771564" providerId="ADAL" clId="{70BB86FA-52DF-42E7-9BEE-CC65BFAA16B1}" dt="2023-02-07T07:00:13.597" v="5675" actId="20577"/>
        <pc:sldMkLst>
          <pc:docMk/>
          <pc:sldMk cId="2560486044" sldId="310"/>
        </pc:sldMkLst>
        <pc:spChg chg="mod">
          <ac:chgData name="Suramya Gupta" userId="9019f391-a3b1-4e2c-938e-161446771564" providerId="ADAL" clId="{70BB86FA-52DF-42E7-9BEE-CC65BFAA16B1}" dt="2023-02-07T07:00:13.597" v="5675" actId="20577"/>
          <ac:spMkLst>
            <pc:docMk/>
            <pc:sldMk cId="2560486044" sldId="310"/>
            <ac:spMk id="2" creationId="{2DAFEF24-9EE4-4C14-A470-061BAD15393B}"/>
          </ac:spMkLst>
        </pc:spChg>
      </pc:sldChg>
      <pc:sldChg chg="addSp delSp modSp mod">
        <pc:chgData name="Suramya Gupta" userId="9019f391-a3b1-4e2c-938e-161446771564" providerId="ADAL" clId="{70BB86FA-52DF-42E7-9BEE-CC65BFAA16B1}" dt="2023-02-07T06:58:44.085" v="5644" actId="20577"/>
        <pc:sldMkLst>
          <pc:docMk/>
          <pc:sldMk cId="3318104436" sldId="311"/>
        </pc:sldMkLst>
        <pc:spChg chg="mod">
          <ac:chgData name="Suramya Gupta" userId="9019f391-a3b1-4e2c-938e-161446771564" providerId="ADAL" clId="{70BB86FA-52DF-42E7-9BEE-CC65BFAA16B1}" dt="2023-01-25T08:04:33.414" v="217" actId="6549"/>
          <ac:spMkLst>
            <pc:docMk/>
            <pc:sldMk cId="3318104436" sldId="311"/>
            <ac:spMk id="2" creationId="{EFBF38F7-238E-4A91-993C-4D3B9A90F216}"/>
          </ac:spMkLst>
        </pc:spChg>
        <pc:spChg chg="add mod">
          <ac:chgData name="Suramya Gupta" userId="9019f391-a3b1-4e2c-938e-161446771564" providerId="ADAL" clId="{70BB86FA-52DF-42E7-9BEE-CC65BFAA16B1}" dt="2023-02-07T06:58:44.085" v="5644" actId="20577"/>
          <ac:spMkLst>
            <pc:docMk/>
            <pc:sldMk cId="3318104436" sldId="311"/>
            <ac:spMk id="3" creationId="{6290D6F0-4225-D04C-DFE7-2D377615440B}"/>
          </ac:spMkLst>
        </pc:spChg>
        <pc:picChg chg="del">
          <ac:chgData name="Suramya Gupta" userId="9019f391-a3b1-4e2c-938e-161446771564" providerId="ADAL" clId="{70BB86FA-52DF-42E7-9BEE-CC65BFAA16B1}" dt="2023-01-25T06:53:51.652" v="160" actId="478"/>
          <ac:picMkLst>
            <pc:docMk/>
            <pc:sldMk cId="3318104436" sldId="311"/>
            <ac:picMk id="7" creationId="{0A22366E-BF03-4982-8BB4-0FA5A1AAC8A9}"/>
          </ac:picMkLst>
        </pc:picChg>
      </pc:sldChg>
      <pc:sldChg chg="modSp del mod">
        <pc:chgData name="Suramya Gupta" userId="9019f391-a3b1-4e2c-938e-161446771564" providerId="ADAL" clId="{70BB86FA-52DF-42E7-9BEE-CC65BFAA16B1}" dt="2023-01-25T08:28:48.224" v="1215" actId="47"/>
        <pc:sldMkLst>
          <pc:docMk/>
          <pc:sldMk cId="3792932945" sldId="312"/>
        </pc:sldMkLst>
        <pc:spChg chg="mod">
          <ac:chgData name="Suramya Gupta" userId="9019f391-a3b1-4e2c-938e-161446771564" providerId="ADAL" clId="{70BB86FA-52DF-42E7-9BEE-CC65BFAA16B1}" dt="2023-01-25T06:54:32.432" v="188" actId="20577"/>
          <ac:spMkLst>
            <pc:docMk/>
            <pc:sldMk cId="3792932945" sldId="312"/>
            <ac:spMk id="3" creationId="{1699D06F-9057-45D8-8E82-CCF8DD0078DA}"/>
          </ac:spMkLst>
        </pc:spChg>
      </pc:sldChg>
      <pc:sldChg chg="modSp mod ord">
        <pc:chgData name="Suramya Gupta" userId="9019f391-a3b1-4e2c-938e-161446771564" providerId="ADAL" clId="{70BB86FA-52DF-42E7-9BEE-CC65BFAA16B1}" dt="2023-02-07T06:59:56.856" v="5672" actId="313"/>
        <pc:sldMkLst>
          <pc:docMk/>
          <pc:sldMk cId="2374004279" sldId="313"/>
        </pc:sldMkLst>
        <pc:spChg chg="mod">
          <ac:chgData name="Suramya Gupta" userId="9019f391-a3b1-4e2c-938e-161446771564" providerId="ADAL" clId="{70BB86FA-52DF-42E7-9BEE-CC65BFAA16B1}" dt="2023-01-25T11:26:52.791" v="1246" actId="20577"/>
          <ac:spMkLst>
            <pc:docMk/>
            <pc:sldMk cId="2374004279" sldId="313"/>
            <ac:spMk id="2" creationId="{5430778B-E9B1-4135-B03C-DC56039B6482}"/>
          </ac:spMkLst>
        </pc:spChg>
        <pc:spChg chg="mod">
          <ac:chgData name="Suramya Gupta" userId="9019f391-a3b1-4e2c-938e-161446771564" providerId="ADAL" clId="{70BB86FA-52DF-42E7-9BEE-CC65BFAA16B1}" dt="2023-02-07T06:59:56.856" v="5672" actId="313"/>
          <ac:spMkLst>
            <pc:docMk/>
            <pc:sldMk cId="2374004279" sldId="313"/>
            <ac:spMk id="3" creationId="{A5227D9E-D22C-45F3-B41F-B6C58F50DC30}"/>
          </ac:spMkLst>
        </pc:spChg>
      </pc:sldChg>
      <pc:sldChg chg="modSp new mod">
        <pc:chgData name="Suramya Gupta" userId="9019f391-a3b1-4e2c-938e-161446771564" providerId="ADAL" clId="{70BB86FA-52DF-42E7-9BEE-CC65BFAA16B1}" dt="2023-02-06T08:48:29.762" v="5183" actId="20577"/>
        <pc:sldMkLst>
          <pc:docMk/>
          <pc:sldMk cId="4044526177" sldId="314"/>
        </pc:sldMkLst>
        <pc:spChg chg="mod">
          <ac:chgData name="Suramya Gupta" userId="9019f391-a3b1-4e2c-938e-161446771564" providerId="ADAL" clId="{70BB86FA-52DF-42E7-9BEE-CC65BFAA16B1}" dt="2023-01-25T11:28:37.782" v="1251"/>
          <ac:spMkLst>
            <pc:docMk/>
            <pc:sldMk cId="4044526177" sldId="314"/>
            <ac:spMk id="2" creationId="{3606143A-63FE-D7A3-0A46-4BAB6B61FB5D}"/>
          </ac:spMkLst>
        </pc:spChg>
        <pc:spChg chg="mod">
          <ac:chgData name="Suramya Gupta" userId="9019f391-a3b1-4e2c-938e-161446771564" providerId="ADAL" clId="{70BB86FA-52DF-42E7-9BEE-CC65BFAA16B1}" dt="2023-02-06T08:48:29.762" v="5183" actId="20577"/>
          <ac:spMkLst>
            <pc:docMk/>
            <pc:sldMk cId="4044526177" sldId="314"/>
            <ac:spMk id="3" creationId="{EC1C4082-505A-0C95-3405-21541A7A3995}"/>
          </ac:spMkLst>
        </pc:spChg>
      </pc:sldChg>
      <pc:sldChg chg="del">
        <pc:chgData name="Suramya Gupta" userId="9019f391-a3b1-4e2c-938e-161446771564" providerId="ADAL" clId="{70BB86FA-52DF-42E7-9BEE-CC65BFAA16B1}" dt="2023-01-25T11:26:55.922" v="1247" actId="47"/>
        <pc:sldMkLst>
          <pc:docMk/>
          <pc:sldMk cId="4281837495" sldId="314"/>
        </pc:sldMkLst>
      </pc:sldChg>
      <pc:sldChg chg="modSp new mod">
        <pc:chgData name="Suramya Gupta" userId="9019f391-a3b1-4e2c-938e-161446771564" providerId="ADAL" clId="{70BB86FA-52DF-42E7-9BEE-CC65BFAA16B1}" dt="2023-01-25T11:29:05.601" v="1259"/>
        <pc:sldMkLst>
          <pc:docMk/>
          <pc:sldMk cId="964491007" sldId="315"/>
        </pc:sldMkLst>
        <pc:spChg chg="mod">
          <ac:chgData name="Suramya Gupta" userId="9019f391-a3b1-4e2c-938e-161446771564" providerId="ADAL" clId="{70BB86FA-52DF-42E7-9BEE-CC65BFAA16B1}" dt="2023-01-25T11:29:05.601" v="1259"/>
          <ac:spMkLst>
            <pc:docMk/>
            <pc:sldMk cId="964491007" sldId="315"/>
            <ac:spMk id="2" creationId="{F295FDBD-AE2D-F2EF-DAB9-26B64545C120}"/>
          </ac:spMkLst>
        </pc:spChg>
        <pc:spChg chg="mod">
          <ac:chgData name="Suramya Gupta" userId="9019f391-a3b1-4e2c-938e-161446771564" providerId="ADAL" clId="{70BB86FA-52DF-42E7-9BEE-CC65BFAA16B1}" dt="2023-01-25T11:28:58.755" v="1258" actId="27636"/>
          <ac:spMkLst>
            <pc:docMk/>
            <pc:sldMk cId="964491007" sldId="315"/>
            <ac:spMk id="3" creationId="{B6D38902-40AB-594C-2340-58755336ADA4}"/>
          </ac:spMkLst>
        </pc:spChg>
      </pc:sldChg>
      <pc:sldChg chg="add">
        <pc:chgData name="Suramya Gupta" userId="9019f391-a3b1-4e2c-938e-161446771564" providerId="ADAL" clId="{70BB86FA-52DF-42E7-9BEE-CC65BFAA16B1}" dt="2023-01-25T11:29:12.994" v="1260"/>
        <pc:sldMkLst>
          <pc:docMk/>
          <pc:sldMk cId="2371916061" sldId="316"/>
        </pc:sldMkLst>
      </pc:sldChg>
      <pc:sldChg chg="modSp new mod">
        <pc:chgData name="Suramya Gupta" userId="9019f391-a3b1-4e2c-938e-161446771564" providerId="ADAL" clId="{70BB86FA-52DF-42E7-9BEE-CC65BFAA16B1}" dt="2023-02-14T05:36:37.260" v="6060" actId="20577"/>
        <pc:sldMkLst>
          <pc:docMk/>
          <pc:sldMk cId="114973933" sldId="317"/>
        </pc:sldMkLst>
        <pc:spChg chg="mod">
          <ac:chgData name="Suramya Gupta" userId="9019f391-a3b1-4e2c-938e-161446771564" providerId="ADAL" clId="{70BB86FA-52DF-42E7-9BEE-CC65BFAA16B1}" dt="2023-01-25T11:39:36.123" v="1685" actId="20577"/>
          <ac:spMkLst>
            <pc:docMk/>
            <pc:sldMk cId="114973933" sldId="317"/>
            <ac:spMk id="2" creationId="{0E2DF22B-C6C8-7F6F-5EF6-A4921AFAEC74}"/>
          </ac:spMkLst>
        </pc:spChg>
        <pc:spChg chg="mod">
          <ac:chgData name="Suramya Gupta" userId="9019f391-a3b1-4e2c-938e-161446771564" providerId="ADAL" clId="{70BB86FA-52DF-42E7-9BEE-CC65BFAA16B1}" dt="2023-02-14T05:36:37.260" v="6060" actId="20577"/>
          <ac:spMkLst>
            <pc:docMk/>
            <pc:sldMk cId="114973933" sldId="317"/>
            <ac:spMk id="3" creationId="{17D47F4A-8EDD-8645-2A35-B6E05352B5B5}"/>
          </ac:spMkLst>
        </pc:spChg>
      </pc:sldChg>
      <pc:sldChg chg="addSp delSp modSp new mod">
        <pc:chgData name="Suramya Gupta" userId="9019f391-a3b1-4e2c-938e-161446771564" providerId="ADAL" clId="{70BB86FA-52DF-42E7-9BEE-CC65BFAA16B1}" dt="2023-02-14T05:35:56.719" v="5977" actId="20577"/>
        <pc:sldMkLst>
          <pc:docMk/>
          <pc:sldMk cId="3103795681" sldId="318"/>
        </pc:sldMkLst>
        <pc:spChg chg="del">
          <ac:chgData name="Suramya Gupta" userId="9019f391-a3b1-4e2c-938e-161446771564" providerId="ADAL" clId="{70BB86FA-52DF-42E7-9BEE-CC65BFAA16B1}" dt="2023-02-01T12:38:27.892" v="4469" actId="478"/>
          <ac:spMkLst>
            <pc:docMk/>
            <pc:sldMk cId="3103795681" sldId="318"/>
            <ac:spMk id="2" creationId="{7B444E1E-946A-EF22-50CA-90F65B36D6EC}"/>
          </ac:spMkLst>
        </pc:spChg>
        <pc:spChg chg="add mod">
          <ac:chgData name="Suramya Gupta" userId="9019f391-a3b1-4e2c-938e-161446771564" providerId="ADAL" clId="{70BB86FA-52DF-42E7-9BEE-CC65BFAA16B1}" dt="2023-02-06T08:45:28.531" v="4961" actId="20577"/>
          <ac:spMkLst>
            <pc:docMk/>
            <pc:sldMk cId="3103795681" sldId="318"/>
            <ac:spMk id="2" creationId="{9D310DCD-98BE-CB53-7C00-0B047EADD391}"/>
          </ac:spMkLst>
        </pc:spChg>
        <pc:spChg chg="del">
          <ac:chgData name="Suramya Gupta" userId="9019f391-a3b1-4e2c-938e-161446771564" providerId="ADAL" clId="{70BB86FA-52DF-42E7-9BEE-CC65BFAA16B1}" dt="2023-02-01T12:38:30.515" v="4470" actId="478"/>
          <ac:spMkLst>
            <pc:docMk/>
            <pc:sldMk cId="3103795681" sldId="318"/>
            <ac:spMk id="3" creationId="{EF031F82-15F8-660E-42ED-27CDA64868AA}"/>
          </ac:spMkLst>
        </pc:spChg>
        <pc:spChg chg="add del mod">
          <ac:chgData name="Suramya Gupta" userId="9019f391-a3b1-4e2c-938e-161446771564" providerId="ADAL" clId="{70BB86FA-52DF-42E7-9BEE-CC65BFAA16B1}" dt="2023-02-01T12:38:46.924" v="4473" actId="478"/>
          <ac:spMkLst>
            <pc:docMk/>
            <pc:sldMk cId="3103795681" sldId="318"/>
            <ac:spMk id="5" creationId="{50062804-77BB-B4FB-42BD-10A47C3FB0C3}"/>
          </ac:spMkLst>
        </pc:spChg>
        <pc:spChg chg="add mod">
          <ac:chgData name="Suramya Gupta" userId="9019f391-a3b1-4e2c-938e-161446771564" providerId="ADAL" clId="{70BB86FA-52DF-42E7-9BEE-CC65BFAA16B1}" dt="2023-02-07T06:59:43.959" v="5664" actId="313"/>
          <ac:spMkLst>
            <pc:docMk/>
            <pc:sldMk cId="3103795681" sldId="318"/>
            <ac:spMk id="7" creationId="{DFB80D0D-0834-2013-B647-809FE377C803}"/>
          </ac:spMkLst>
        </pc:spChg>
        <pc:graphicFrameChg chg="add del mod">
          <ac:chgData name="Suramya Gupta" userId="9019f391-a3b1-4e2c-938e-161446771564" providerId="ADAL" clId="{70BB86FA-52DF-42E7-9BEE-CC65BFAA16B1}" dt="2023-02-01T12:38:46.924" v="4473" actId="478"/>
          <ac:graphicFrameMkLst>
            <pc:docMk/>
            <pc:sldMk cId="3103795681" sldId="318"/>
            <ac:graphicFrameMk id="4" creationId="{2E875D53-229B-97F8-DCCD-FF38B2C06338}"/>
          </ac:graphicFrameMkLst>
        </pc:graphicFrameChg>
        <pc:graphicFrameChg chg="add mod modGraphic">
          <ac:chgData name="Suramya Gupta" userId="9019f391-a3b1-4e2c-938e-161446771564" providerId="ADAL" clId="{70BB86FA-52DF-42E7-9BEE-CC65BFAA16B1}" dt="2023-02-14T05:35:56.719" v="5977" actId="20577"/>
          <ac:graphicFrameMkLst>
            <pc:docMk/>
            <pc:sldMk cId="3103795681" sldId="318"/>
            <ac:graphicFrameMk id="8" creationId="{848DB346-656A-ACE5-E88B-2E5A779C67E2}"/>
          </ac:graphicFrameMkLst>
        </pc:graphicFrameChg>
      </pc:sldChg>
      <pc:sldChg chg="new del">
        <pc:chgData name="Suramya Gupta" userId="9019f391-a3b1-4e2c-938e-161446771564" providerId="ADAL" clId="{70BB86FA-52DF-42E7-9BEE-CC65BFAA16B1}" dt="2023-02-06T08:48:36.656" v="5185" actId="47"/>
        <pc:sldMkLst>
          <pc:docMk/>
          <pc:sldMk cId="565649737" sldId="319"/>
        </pc:sldMkLst>
      </pc:sldChg>
      <pc:sldChg chg="add del">
        <pc:chgData name="Suramya Gupta" userId="9019f391-a3b1-4e2c-938e-161446771564" providerId="ADAL" clId="{70BB86FA-52DF-42E7-9BEE-CC65BFAA16B1}" dt="2023-02-06T08:48:34.178" v="5184" actId="47"/>
        <pc:sldMkLst>
          <pc:docMk/>
          <pc:sldMk cId="2154984828" sldId="320"/>
        </pc:sldMkLst>
      </pc:sldChg>
      <pc:sldChg chg="modSp add mod">
        <pc:chgData name="Suramya Gupta" userId="9019f391-a3b1-4e2c-938e-161446771564" providerId="ADAL" clId="{70BB86FA-52DF-42E7-9BEE-CC65BFAA16B1}" dt="2023-02-06T08:48:03.835" v="5147" actId="27636"/>
        <pc:sldMkLst>
          <pc:docMk/>
          <pc:sldMk cId="3786650626" sldId="321"/>
        </pc:sldMkLst>
        <pc:spChg chg="mod">
          <ac:chgData name="Suramya Gupta" userId="9019f391-a3b1-4e2c-938e-161446771564" providerId="ADAL" clId="{70BB86FA-52DF-42E7-9BEE-CC65BFAA16B1}" dt="2023-02-06T08:48:03.835" v="5147" actId="27636"/>
          <ac:spMkLst>
            <pc:docMk/>
            <pc:sldMk cId="3786650626" sldId="321"/>
            <ac:spMk id="3" creationId="{B6D38902-40AB-594C-2340-58755336ADA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sv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12A86-5ABC-4774-B7D0-7594F305A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2F4440-376E-4931-9A44-5B4DF4BEE1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3492B-FA32-4E51-838A-96A99CFD2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D184-FEA5-45F6-9615-BAA328B81E1C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1DCBC-CBE5-431D-9771-FDA5E93EC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25724-4FD3-44ED-BD84-6735F049F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1AC-9856-49E1-AF5F-628ECACFB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86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32864-4062-4276-A898-478BCB833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267C45-568B-437A-A68D-FC3178DE7B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5199C-E5BB-45BB-B2AD-B756BF0AD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D184-FEA5-45F6-9615-BAA328B81E1C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BE7A0-0A19-4D6D-AB79-06889A5FC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8F873-37D2-4459-9224-EA823AC35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1AC-9856-49E1-AF5F-628ECACFB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18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F020B7-5B66-4889-9305-0114F0F24E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3B4FD3-D2DD-429D-AA73-863128BC4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8FA88-8F3B-418F-8DA5-33C224020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D184-FEA5-45F6-9615-BAA328B81E1C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252CA-D0E0-40E8-BB5E-88EFD6554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96A60-B69D-4022-9259-74D7B4206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1AC-9856-49E1-AF5F-628ECACFB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48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Mas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6" descr="A large building&#10;&#10;Description automatically generated">
            <a:extLst>
              <a:ext uri="{FF2B5EF4-FFF2-40B4-BE49-F238E27FC236}">
                <a16:creationId xmlns:a16="http://schemas.microsoft.com/office/drawing/2014/main" id="{F367A7A6-D723-40BB-A3B1-7662B43D6BC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80049" y="71563"/>
            <a:ext cx="4810031" cy="6786437"/>
          </a:xfrm>
          <a:prstGeom prst="rect">
            <a:avLst/>
          </a:prstGeom>
        </p:spPr>
      </p:pic>
      <p:sp>
        <p:nvSpPr>
          <p:cNvPr id="90" name="Text Placeholder 89"/>
          <p:cNvSpPr>
            <a:spLocks noGrp="1"/>
          </p:cNvSpPr>
          <p:nvPr>
            <p:ph type="body" sz="quarter" idx="12" hasCustomPrompt="1"/>
          </p:nvPr>
        </p:nvSpPr>
        <p:spPr>
          <a:xfrm>
            <a:off x="625287" y="4210334"/>
            <a:ext cx="6174317" cy="399042"/>
          </a:xfrm>
        </p:spPr>
        <p:txBody>
          <a:bodyPr>
            <a:normAutofit/>
          </a:bodyPr>
          <a:lstStyle>
            <a:lvl1pPr marL="0" indent="0" algn="l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 typeface="Arial" charset="0"/>
              <a:buNone/>
              <a:defRPr lang="en-US" sz="1400" b="1" kern="1200" cap="all" spc="30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marL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 typeface="Arial" charset="0"/>
              <a:buNone/>
            </a:pPr>
            <a:r>
              <a:rPr lang="en-US" dirty="0"/>
              <a:t>month 2020</a:t>
            </a:r>
          </a:p>
        </p:txBody>
      </p:sp>
      <p:sp>
        <p:nvSpPr>
          <p:cNvPr id="27" name="Rectangle 183"/>
          <p:cNvSpPr>
            <a:spLocks noGrp="1" noChangeArrowheads="1"/>
          </p:cNvSpPr>
          <p:nvPr>
            <p:ph type="subTitle" idx="1" hasCustomPrompt="1"/>
          </p:nvPr>
        </p:nvSpPr>
        <p:spPr bwMode="blackWhite">
          <a:xfrm>
            <a:off x="625287" y="3497623"/>
            <a:ext cx="6174317" cy="809562"/>
          </a:xfrm>
          <a:prstGeom prst="rect">
            <a:avLst/>
          </a:prstGeom>
          <a:ln w="25400" algn="ctr"/>
          <a:effectLst/>
        </p:spPr>
        <p:txBody>
          <a:bodyPr tIns="0" bIns="91440" anchor="b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Font typeface="Arial" charset="0"/>
              <a:buNone/>
              <a:defRPr lang="en-US" sz="1800" b="0" kern="1200" cap="none" spc="5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First name Last name</a:t>
            </a:r>
          </a:p>
          <a:p>
            <a:pPr lvl="0"/>
            <a:r>
              <a:rPr lang="en-US" dirty="0"/>
              <a:t>Official title goes here</a:t>
            </a:r>
          </a:p>
        </p:txBody>
      </p:sp>
      <p:sp>
        <p:nvSpPr>
          <p:cNvPr id="28" name="Rectangle 182"/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625287" y="427838"/>
            <a:ext cx="6165127" cy="2961111"/>
          </a:xfrm>
          <a:prstGeom prst="rect">
            <a:avLst/>
          </a:prstGeom>
          <a:ln w="25400"/>
          <a:effectLst/>
        </p:spPr>
        <p:txBody>
          <a:bodyPr tIns="91440" bIns="91440" anchor="b"/>
          <a:lstStyle>
            <a:lvl1pPr algn="l">
              <a:lnSpc>
                <a:spcPts val="5500"/>
              </a:lnSpc>
              <a:spcBef>
                <a:spcPts val="0"/>
              </a:spcBef>
              <a:defRPr lang="en-US" sz="4900" b="0" kern="1200" cap="all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Title Goes Here Second Line</a:t>
            </a:r>
            <a:br>
              <a:rPr lang="en-US" dirty="0"/>
            </a:br>
            <a:r>
              <a:rPr lang="en-US" dirty="0"/>
              <a:t>Third Line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06E3A-77E8-4336-8E69-F834D6840692}"/>
              </a:ext>
            </a:extLst>
          </p:cNvPr>
          <p:cNvSpPr txBox="1"/>
          <p:nvPr/>
        </p:nvSpPr>
        <p:spPr>
          <a:xfrm>
            <a:off x="625287" y="5986814"/>
            <a:ext cx="6587542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+mj-lt"/>
                <a:cs typeface="Arial" panose="020B0604020202020204" pitchFamily="34" charset="0"/>
              </a:rPr>
              <a:t>Confidential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DB26A35-77F5-445D-B6D8-5AC2F84354FB}"/>
              </a:ext>
            </a:extLst>
          </p:cNvPr>
          <p:cNvGrpSpPr/>
          <p:nvPr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3AA52E7-FC36-4ED4-867F-157B0BCEBEAA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ED8626D-4DCA-4D23-8BF4-1806FF2B3D4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456C9DC-AC7B-4A0E-8C19-8B43D714AD24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0DA97BB-3B9D-475D-90A5-85DF0ACEA7DB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39B465D-2073-45C5-B64A-4C84B0F0C14A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39" name="Graphic 38">
            <a:extLst>
              <a:ext uri="{FF2B5EF4-FFF2-40B4-BE49-F238E27FC236}">
                <a16:creationId xmlns:a16="http://schemas.microsoft.com/office/drawing/2014/main" id="{0479C9BD-7253-4516-B9AE-7AD2D65881E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614" t="23225" r="5073" b="21217"/>
          <a:stretch/>
        </p:blipFill>
        <p:spPr>
          <a:xfrm>
            <a:off x="619242" y="5157865"/>
            <a:ext cx="5280626" cy="720276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06C25F4-61A1-429C-96A6-EF43EBB0D205}"/>
              </a:ext>
            </a:extLst>
          </p:cNvPr>
          <p:cNvSpPr txBox="1"/>
          <p:nvPr/>
        </p:nvSpPr>
        <p:spPr>
          <a:xfrm>
            <a:off x="625287" y="6281012"/>
            <a:ext cx="5470713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650" b="0" i="0" cap="all" spc="50" baseline="0" dirty="0">
                <a:solidFill>
                  <a:schemeClr val="tx2">
                    <a:lumMod val="90000"/>
                  </a:schemeClr>
                </a:solidFill>
                <a:latin typeface="+mj-lt"/>
                <a:cs typeface="Arial" panose="020B0604020202020204" pitchFamily="34" charset="0"/>
              </a:rPr>
              <a:t>NXP, the NXP logo and NXP SECURE CONNECTIONS FOR A SMARTER WORLD are trademarks of NXP B.V. All other product or service names are the property of their respective owners. © 2021 NXP B.V.</a:t>
            </a:r>
          </a:p>
        </p:txBody>
      </p:sp>
    </p:spTree>
    <p:extLst>
      <p:ext uri="{BB962C8B-B14F-4D97-AF65-F5344CB8AC3E}">
        <p14:creationId xmlns:p14="http://schemas.microsoft.com/office/powerpoint/2010/main" val="267969950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as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6" descr="A large building&#10;&#10;Description automatically generated">
            <a:extLst>
              <a:ext uri="{FF2B5EF4-FFF2-40B4-BE49-F238E27FC236}">
                <a16:creationId xmlns:a16="http://schemas.microsoft.com/office/drawing/2014/main" id="{F367A7A6-D723-40BB-A3B1-7662B43D6BC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80049" y="71563"/>
            <a:ext cx="4810031" cy="6786437"/>
          </a:xfrm>
          <a:prstGeom prst="rect">
            <a:avLst/>
          </a:prstGeom>
        </p:spPr>
      </p:pic>
      <p:sp>
        <p:nvSpPr>
          <p:cNvPr id="90" name="Text Placeholder 89"/>
          <p:cNvSpPr>
            <a:spLocks noGrp="1"/>
          </p:cNvSpPr>
          <p:nvPr>
            <p:ph type="body" sz="quarter" idx="12" hasCustomPrompt="1"/>
          </p:nvPr>
        </p:nvSpPr>
        <p:spPr>
          <a:xfrm>
            <a:off x="625287" y="4210334"/>
            <a:ext cx="6174317" cy="399042"/>
          </a:xfrm>
        </p:spPr>
        <p:txBody>
          <a:bodyPr>
            <a:normAutofit/>
          </a:bodyPr>
          <a:lstStyle>
            <a:lvl1pPr marL="0" indent="0" algn="l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 typeface="Arial" charset="0"/>
              <a:buNone/>
              <a:defRPr lang="en-US" sz="1400" b="1" kern="1200" cap="all" spc="30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marL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 typeface="Arial" charset="0"/>
              <a:buNone/>
            </a:pPr>
            <a:r>
              <a:rPr lang="en-US" dirty="0"/>
              <a:t>month 2020</a:t>
            </a:r>
          </a:p>
        </p:txBody>
      </p:sp>
      <p:sp>
        <p:nvSpPr>
          <p:cNvPr id="27" name="Rectangle 183"/>
          <p:cNvSpPr>
            <a:spLocks noGrp="1" noChangeArrowheads="1"/>
          </p:cNvSpPr>
          <p:nvPr>
            <p:ph type="subTitle" idx="1" hasCustomPrompt="1"/>
          </p:nvPr>
        </p:nvSpPr>
        <p:spPr bwMode="blackWhite">
          <a:xfrm>
            <a:off x="625287" y="3497623"/>
            <a:ext cx="6174317" cy="809562"/>
          </a:xfrm>
          <a:prstGeom prst="rect">
            <a:avLst/>
          </a:prstGeom>
          <a:ln w="25400" algn="ctr"/>
          <a:effectLst/>
        </p:spPr>
        <p:txBody>
          <a:bodyPr tIns="0" bIns="91440" anchor="b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Font typeface="Arial" charset="0"/>
              <a:buNone/>
              <a:defRPr lang="en-US" sz="1800" b="0" kern="1200" cap="none" spc="5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First name Last name</a:t>
            </a:r>
          </a:p>
          <a:p>
            <a:pPr lvl="0"/>
            <a:r>
              <a:rPr lang="en-US" dirty="0"/>
              <a:t>Official title goes here</a:t>
            </a:r>
          </a:p>
        </p:txBody>
      </p:sp>
      <p:sp>
        <p:nvSpPr>
          <p:cNvPr id="28" name="Rectangle 182"/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625287" y="427838"/>
            <a:ext cx="6165127" cy="2961111"/>
          </a:xfrm>
          <a:prstGeom prst="rect">
            <a:avLst/>
          </a:prstGeom>
          <a:ln w="25400"/>
          <a:effectLst/>
        </p:spPr>
        <p:txBody>
          <a:bodyPr tIns="91440" bIns="91440" anchor="b"/>
          <a:lstStyle>
            <a:lvl1pPr algn="l">
              <a:lnSpc>
                <a:spcPts val="5500"/>
              </a:lnSpc>
              <a:spcBef>
                <a:spcPts val="0"/>
              </a:spcBef>
              <a:defRPr lang="en-US" sz="4900" b="0" kern="1200" cap="all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Title Goes Here Second Line</a:t>
            </a:r>
            <a:br>
              <a:rPr lang="en-US" dirty="0"/>
            </a:br>
            <a:r>
              <a:rPr lang="en-US" dirty="0"/>
              <a:t>Third Line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06E3A-77E8-4336-8E69-F834D6840692}"/>
              </a:ext>
            </a:extLst>
          </p:cNvPr>
          <p:cNvSpPr txBox="1"/>
          <p:nvPr/>
        </p:nvSpPr>
        <p:spPr>
          <a:xfrm>
            <a:off x="625287" y="5986814"/>
            <a:ext cx="6587542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+mj-lt"/>
                <a:cs typeface="Arial" panose="020B0604020202020204" pitchFamily="34" charset="0"/>
              </a:rPr>
              <a:t>Confidential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DB26A35-77F5-445D-B6D8-5AC2F84354FB}"/>
              </a:ext>
            </a:extLst>
          </p:cNvPr>
          <p:cNvGrpSpPr/>
          <p:nvPr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3AA52E7-FC36-4ED4-867F-157B0BCEBEAA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ED8626D-4DCA-4D23-8BF4-1806FF2B3D4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456C9DC-AC7B-4A0E-8C19-8B43D714AD24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0DA97BB-3B9D-475D-90A5-85DF0ACEA7DB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39B465D-2073-45C5-B64A-4C84B0F0C14A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39" name="Graphic 38">
            <a:extLst>
              <a:ext uri="{FF2B5EF4-FFF2-40B4-BE49-F238E27FC236}">
                <a16:creationId xmlns:a16="http://schemas.microsoft.com/office/drawing/2014/main" id="{0479C9BD-7253-4516-B9AE-7AD2D65881E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614" t="23225" r="5073" b="21217"/>
          <a:stretch/>
        </p:blipFill>
        <p:spPr>
          <a:xfrm>
            <a:off x="619242" y="5157865"/>
            <a:ext cx="5280626" cy="720276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06C25F4-61A1-429C-96A6-EF43EBB0D205}"/>
              </a:ext>
            </a:extLst>
          </p:cNvPr>
          <p:cNvSpPr txBox="1"/>
          <p:nvPr/>
        </p:nvSpPr>
        <p:spPr>
          <a:xfrm>
            <a:off x="625287" y="6281012"/>
            <a:ext cx="5470713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650" b="0" i="0" cap="all" spc="50" baseline="0" dirty="0">
                <a:solidFill>
                  <a:schemeClr val="tx2">
                    <a:lumMod val="90000"/>
                  </a:schemeClr>
                </a:solidFill>
                <a:latin typeface="+mj-lt"/>
                <a:cs typeface="Arial" panose="020B0604020202020204" pitchFamily="34" charset="0"/>
              </a:rPr>
              <a:t>NXP, the NXP logo and NXP SECURE CONNECTIONS FOR A SMARTER WORLD are trademarks of NXP B.V. All other product or service names are the property of their respective owners. © 2021 NXP B.V.</a:t>
            </a:r>
          </a:p>
        </p:txBody>
      </p:sp>
    </p:spTree>
    <p:extLst>
      <p:ext uri="{BB962C8B-B14F-4D97-AF65-F5344CB8AC3E}">
        <p14:creationId xmlns:p14="http://schemas.microsoft.com/office/powerpoint/2010/main" val="183982358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utomotive larg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Placeholder 4" descr="A passenger seat of a car&#10;&#10;Description automatically generated">
            <a:extLst>
              <a:ext uri="{FF2B5EF4-FFF2-40B4-BE49-F238E27FC236}">
                <a16:creationId xmlns:a16="http://schemas.microsoft.com/office/drawing/2014/main" id="{1D45FBBC-207E-4D58-85BF-A85644E74AC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19" y="78902"/>
            <a:ext cx="4560213" cy="6779098"/>
          </a:xfrm>
          <a:prstGeom prst="rect">
            <a:avLst/>
          </a:prstGeom>
        </p:spPr>
      </p:pic>
      <p:sp>
        <p:nvSpPr>
          <p:cNvPr id="77" name="Picture Placeholder 76">
            <a:extLst>
              <a:ext uri="{FF2B5EF4-FFF2-40B4-BE49-F238E27FC236}">
                <a16:creationId xmlns:a16="http://schemas.microsoft.com/office/drawing/2014/main" id="{792C26BF-6739-427A-A9E9-8A8A678B7CC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19" y="78902"/>
            <a:ext cx="4560213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Place Picture</a:t>
            </a:r>
          </a:p>
        </p:txBody>
      </p:sp>
      <p:sp>
        <p:nvSpPr>
          <p:cNvPr id="37" name="Rectangle 182">
            <a:extLst>
              <a:ext uri="{FF2B5EF4-FFF2-40B4-BE49-F238E27FC236}">
                <a16:creationId xmlns:a16="http://schemas.microsoft.com/office/drawing/2014/main" id="{7F1551CC-56A8-4FFE-8188-6BBCFBC0D73C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5275942" y="1272210"/>
            <a:ext cx="6325011" cy="3864494"/>
          </a:xfrm>
          <a:prstGeom prst="rect">
            <a:avLst/>
          </a:prstGeom>
          <a:ln w="25400"/>
          <a:effectLst/>
        </p:spPr>
        <p:txBody>
          <a:bodyPr tIns="91440" bIns="91440" anchor="ctr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5100" b="0" kern="1200" cap="none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Large headline or statement goes here. Lorem ipsum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23A222D-2665-49C2-A352-41261E92E261}"/>
              </a:ext>
            </a:extLst>
          </p:cNvPr>
          <p:cNvSpPr/>
          <p:nvPr/>
        </p:nvSpPr>
        <p:spPr>
          <a:xfrm rot="10800000">
            <a:off x="-1" y="79514"/>
            <a:ext cx="4560213" cy="5653376"/>
          </a:xfrm>
          <a:prstGeom prst="rect">
            <a:avLst/>
          </a:prstGeom>
          <a:gradFill flip="none" rotWithShape="1">
            <a:gsLst>
              <a:gs pos="3000">
                <a:schemeClr val="accent4">
                  <a:alpha val="27000"/>
                </a:schemeClr>
              </a:gs>
              <a:gs pos="50000">
                <a:schemeClr val="accent4">
                  <a:alpha val="0"/>
                </a:schemeClr>
              </a:gs>
              <a:gs pos="100000">
                <a:schemeClr val="accent4">
                  <a:lumMod val="20000"/>
                  <a:lumOff val="80000"/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DB60511C-2A65-4F06-8213-A97675390082}"/>
              </a:ext>
            </a:extLst>
          </p:cNvPr>
          <p:cNvSpPr txBox="1">
            <a:spLocks/>
          </p:cNvSpPr>
          <p:nvPr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2A4D78-1073-4D7F-BFFB-2D6120677F74}"/>
              </a:ext>
            </a:extLst>
          </p:cNvPr>
          <p:cNvSpPr txBox="1"/>
          <p:nvPr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581FCDD-ACE7-4426-A971-5FCA0CCF78B9}"/>
              </a:ext>
            </a:extLst>
          </p:cNvPr>
          <p:cNvGrpSpPr/>
          <p:nvPr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B9C456B0-4A5D-4885-994C-95243A7A3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E162F602-55E8-4B3D-A11C-2027D56E9F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51D5D649-9376-48D5-8D91-4D2DDEB0E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5C1F632B-6197-496B-9EEA-C4840363A8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5006E74E-CDF9-4696-8BB6-B1B2F10B7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7369786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ality Larg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Placeholder 6" descr="A person standing in front of a store&#10;&#10;Description automatically generated">
            <a:extLst>
              <a:ext uri="{FF2B5EF4-FFF2-40B4-BE49-F238E27FC236}">
                <a16:creationId xmlns:a16="http://schemas.microsoft.com/office/drawing/2014/main" id="{B6308E49-6F4B-4FB3-B55E-5ABCE9FC1EC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919" y="78902"/>
            <a:ext cx="4560213" cy="6779098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14D81D1-28E2-4B5A-90AC-0665128E04D9}"/>
              </a:ext>
            </a:extLst>
          </p:cNvPr>
          <p:cNvSpPr/>
          <p:nvPr/>
        </p:nvSpPr>
        <p:spPr>
          <a:xfrm rot="10800000">
            <a:off x="0" y="79514"/>
            <a:ext cx="4196372" cy="6778486"/>
          </a:xfrm>
          <a:prstGeom prst="rect">
            <a:avLst/>
          </a:prstGeom>
          <a:gradFill flip="none" rotWithShape="1">
            <a:gsLst>
              <a:gs pos="3000">
                <a:schemeClr val="accent1">
                  <a:alpha val="38000"/>
                </a:schemeClr>
              </a:gs>
              <a:gs pos="34000">
                <a:schemeClr val="accent1">
                  <a:alpha val="0"/>
                </a:schemeClr>
              </a:gs>
              <a:gs pos="100000">
                <a:schemeClr val="accent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7" name="Picture Placeholder 76">
            <a:extLst>
              <a:ext uri="{FF2B5EF4-FFF2-40B4-BE49-F238E27FC236}">
                <a16:creationId xmlns:a16="http://schemas.microsoft.com/office/drawing/2014/main" id="{792C26BF-6739-427A-A9E9-8A8A678B7CC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19" y="78902"/>
            <a:ext cx="4560213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Place Picture</a:t>
            </a:r>
          </a:p>
        </p:txBody>
      </p:sp>
      <p:sp>
        <p:nvSpPr>
          <p:cNvPr id="37" name="Rectangle 182">
            <a:extLst>
              <a:ext uri="{FF2B5EF4-FFF2-40B4-BE49-F238E27FC236}">
                <a16:creationId xmlns:a16="http://schemas.microsoft.com/office/drawing/2014/main" id="{7F1551CC-56A8-4FFE-8188-6BBCFBC0D73C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5275942" y="1272210"/>
            <a:ext cx="6325011" cy="3864494"/>
          </a:xfrm>
          <a:prstGeom prst="rect">
            <a:avLst/>
          </a:prstGeom>
          <a:ln w="25400"/>
          <a:effectLst/>
        </p:spPr>
        <p:txBody>
          <a:bodyPr tIns="91440" bIns="91440" anchor="ctr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5100" b="0" kern="1200" cap="none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Large headline or statement goes here. Lorem ipsum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1259CC84-9D61-4B7E-B269-B36414503070}"/>
              </a:ext>
            </a:extLst>
          </p:cNvPr>
          <p:cNvSpPr txBox="1">
            <a:spLocks/>
          </p:cNvSpPr>
          <p:nvPr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57D660-4AAE-4D5D-82B7-7B0FFD272375}"/>
              </a:ext>
            </a:extLst>
          </p:cNvPr>
          <p:cNvSpPr txBox="1"/>
          <p:nvPr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7964EA6-FA40-459F-BF7E-34433308865C}"/>
              </a:ext>
            </a:extLst>
          </p:cNvPr>
          <p:cNvGrpSpPr/>
          <p:nvPr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6B56D1BA-1D0B-48D6-8A9B-D6701B6E2C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6F33A3D7-2E0B-4E81-A491-81B9B45456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CE9950E5-3A53-4262-9FF9-392F9697D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53084A67-7628-476E-9F80-8CED241E2D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BEBEFBC6-A920-4150-8CB5-2F07F5A518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973378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obile Larg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6" descr="A picture containing person, indoor, kitchen, standing&#10;&#10;Description automatically generated">
            <a:extLst>
              <a:ext uri="{FF2B5EF4-FFF2-40B4-BE49-F238E27FC236}">
                <a16:creationId xmlns:a16="http://schemas.microsoft.com/office/drawing/2014/main" id="{D1FAD2AD-D927-430E-83F0-A8F8A5926A4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19" y="78902"/>
            <a:ext cx="4560213" cy="677909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F9387C9-D1B7-403A-B764-A76CCEA66EE8}"/>
              </a:ext>
            </a:extLst>
          </p:cNvPr>
          <p:cNvSpPr/>
          <p:nvPr/>
        </p:nvSpPr>
        <p:spPr>
          <a:xfrm rot="10800000">
            <a:off x="-1" y="79514"/>
            <a:ext cx="4562131" cy="6778486"/>
          </a:xfrm>
          <a:prstGeom prst="rect">
            <a:avLst/>
          </a:prstGeom>
          <a:gradFill flip="none" rotWithShape="1">
            <a:gsLst>
              <a:gs pos="3000">
                <a:schemeClr val="accent1">
                  <a:alpha val="38000"/>
                </a:schemeClr>
              </a:gs>
              <a:gs pos="34000">
                <a:schemeClr val="accent1">
                  <a:alpha val="0"/>
                </a:schemeClr>
              </a:gs>
              <a:gs pos="100000">
                <a:schemeClr val="accent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7" name="Picture Placeholder 76">
            <a:extLst>
              <a:ext uri="{FF2B5EF4-FFF2-40B4-BE49-F238E27FC236}">
                <a16:creationId xmlns:a16="http://schemas.microsoft.com/office/drawing/2014/main" id="{792C26BF-6739-427A-A9E9-8A8A678B7CC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19" y="78902"/>
            <a:ext cx="4560213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Place Picture</a:t>
            </a:r>
          </a:p>
        </p:txBody>
      </p:sp>
      <p:sp>
        <p:nvSpPr>
          <p:cNvPr id="37" name="Rectangle 182">
            <a:extLst>
              <a:ext uri="{FF2B5EF4-FFF2-40B4-BE49-F238E27FC236}">
                <a16:creationId xmlns:a16="http://schemas.microsoft.com/office/drawing/2014/main" id="{7F1551CC-56A8-4FFE-8188-6BBCFBC0D73C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5275942" y="1272210"/>
            <a:ext cx="6325011" cy="3864494"/>
          </a:xfrm>
          <a:prstGeom prst="rect">
            <a:avLst/>
          </a:prstGeom>
          <a:ln w="25400"/>
          <a:effectLst/>
        </p:spPr>
        <p:txBody>
          <a:bodyPr tIns="91440" bIns="91440" anchor="ctr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5100" b="0" kern="1200" cap="none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Large headline or statement goes here. Lorem ipsum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72DDE7A5-E2F2-4CF2-B186-F3795441777B}"/>
              </a:ext>
            </a:extLst>
          </p:cNvPr>
          <p:cNvSpPr txBox="1">
            <a:spLocks/>
          </p:cNvSpPr>
          <p:nvPr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7F1F9F-4C3C-4D70-9F0E-5759721FA966}"/>
              </a:ext>
            </a:extLst>
          </p:cNvPr>
          <p:cNvSpPr txBox="1"/>
          <p:nvPr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115E115-25E8-43EB-BA59-CCA58D4B8507}"/>
              </a:ext>
            </a:extLst>
          </p:cNvPr>
          <p:cNvGrpSpPr/>
          <p:nvPr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EB0E3C50-5D0D-4B3D-AB5E-FB14C5060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27BAD98C-D2A0-4D70-8EE5-0EF8CD534B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691DC690-D4FD-4831-96EA-3B2665EC0D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C76CB046-A760-4B56-AE94-1EB3F5FDF2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EE180CB8-C23E-474B-B32A-6F5128D6C6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9511652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dustrial Larg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4" descr="A picture containing building, indoor, toy, train&#10;&#10;Description automatically generated">
            <a:extLst>
              <a:ext uri="{FF2B5EF4-FFF2-40B4-BE49-F238E27FC236}">
                <a16:creationId xmlns:a16="http://schemas.microsoft.com/office/drawing/2014/main" id="{73837969-8D79-4D54-80F4-F540E957731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19" y="78902"/>
            <a:ext cx="4560213" cy="677909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0C6F7F7-17BF-482B-BA80-F24629A4A24E}"/>
              </a:ext>
            </a:extLst>
          </p:cNvPr>
          <p:cNvSpPr/>
          <p:nvPr/>
        </p:nvSpPr>
        <p:spPr>
          <a:xfrm rot="10800000">
            <a:off x="0" y="79514"/>
            <a:ext cx="4196372" cy="6778486"/>
          </a:xfrm>
          <a:prstGeom prst="rect">
            <a:avLst/>
          </a:prstGeom>
          <a:gradFill flip="none" rotWithShape="1">
            <a:gsLst>
              <a:gs pos="3000">
                <a:schemeClr val="accent1">
                  <a:alpha val="38000"/>
                </a:schemeClr>
              </a:gs>
              <a:gs pos="34000">
                <a:schemeClr val="accent1">
                  <a:alpha val="0"/>
                </a:schemeClr>
              </a:gs>
              <a:gs pos="100000">
                <a:schemeClr val="accent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7" name="Picture Placeholder 76">
            <a:extLst>
              <a:ext uri="{FF2B5EF4-FFF2-40B4-BE49-F238E27FC236}">
                <a16:creationId xmlns:a16="http://schemas.microsoft.com/office/drawing/2014/main" id="{792C26BF-6739-427A-A9E9-8A8A678B7CC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19" y="78902"/>
            <a:ext cx="4560213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Place Picture</a:t>
            </a:r>
          </a:p>
        </p:txBody>
      </p:sp>
      <p:sp>
        <p:nvSpPr>
          <p:cNvPr id="37" name="Rectangle 182">
            <a:extLst>
              <a:ext uri="{FF2B5EF4-FFF2-40B4-BE49-F238E27FC236}">
                <a16:creationId xmlns:a16="http://schemas.microsoft.com/office/drawing/2014/main" id="{7F1551CC-56A8-4FFE-8188-6BBCFBC0D73C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5275942" y="1272210"/>
            <a:ext cx="6325011" cy="3864494"/>
          </a:xfrm>
          <a:prstGeom prst="rect">
            <a:avLst/>
          </a:prstGeom>
          <a:ln w="25400"/>
          <a:effectLst/>
        </p:spPr>
        <p:txBody>
          <a:bodyPr tIns="91440" bIns="91440" anchor="ctr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5100" b="0" kern="1200" cap="none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Large headline or statement goes here. Lorem ipsum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D183140B-A247-4A2B-9D4E-348839DEB103}"/>
              </a:ext>
            </a:extLst>
          </p:cNvPr>
          <p:cNvSpPr txBox="1">
            <a:spLocks/>
          </p:cNvSpPr>
          <p:nvPr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784AD3-2BA5-4E85-98B2-D09F18251633}"/>
              </a:ext>
            </a:extLst>
          </p:cNvPr>
          <p:cNvSpPr txBox="1"/>
          <p:nvPr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0B958C5-2B3E-473E-8744-054A7F5304DE}"/>
              </a:ext>
            </a:extLst>
          </p:cNvPr>
          <p:cNvGrpSpPr/>
          <p:nvPr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E7C1EB4B-5A45-4466-8072-0645AC92A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FE6AE65A-B4E9-4A34-9C1D-11C90F15FB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C9E3FC99-0BDE-4CA4-8495-6D512122D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4576331F-C76A-4EB4-91BB-E020D9D8E2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9AC83E4E-604E-456C-8274-6BBEB5FB5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907683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etworking Larg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6" descr="A antenna on a cloudy day&#10;&#10;Description automatically generated">
            <a:extLst>
              <a:ext uri="{FF2B5EF4-FFF2-40B4-BE49-F238E27FC236}">
                <a16:creationId xmlns:a16="http://schemas.microsoft.com/office/drawing/2014/main" id="{E91A284D-B48E-4428-872F-AA05AB4316E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919" y="78902"/>
            <a:ext cx="4560213" cy="677909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AAAD775-814D-4D87-B23C-FB937F7D91FA}"/>
              </a:ext>
            </a:extLst>
          </p:cNvPr>
          <p:cNvSpPr/>
          <p:nvPr/>
        </p:nvSpPr>
        <p:spPr>
          <a:xfrm>
            <a:off x="61415" y="79514"/>
            <a:ext cx="4490903" cy="6778486"/>
          </a:xfrm>
          <a:prstGeom prst="rect">
            <a:avLst/>
          </a:prstGeom>
          <a:gradFill flip="none" rotWithShape="1">
            <a:gsLst>
              <a:gs pos="3000">
                <a:schemeClr val="accent3">
                  <a:alpha val="26000"/>
                </a:schemeClr>
              </a:gs>
              <a:gs pos="70000">
                <a:schemeClr val="accent1">
                  <a:alpha val="0"/>
                </a:schemeClr>
              </a:gs>
              <a:gs pos="100000">
                <a:schemeClr val="accent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7" name="Picture Placeholder 76">
            <a:extLst>
              <a:ext uri="{FF2B5EF4-FFF2-40B4-BE49-F238E27FC236}">
                <a16:creationId xmlns:a16="http://schemas.microsoft.com/office/drawing/2014/main" id="{792C26BF-6739-427A-A9E9-8A8A678B7CC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19" y="78902"/>
            <a:ext cx="4560213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Place Picture</a:t>
            </a:r>
          </a:p>
        </p:txBody>
      </p:sp>
      <p:sp>
        <p:nvSpPr>
          <p:cNvPr id="37" name="Rectangle 182">
            <a:extLst>
              <a:ext uri="{FF2B5EF4-FFF2-40B4-BE49-F238E27FC236}">
                <a16:creationId xmlns:a16="http://schemas.microsoft.com/office/drawing/2014/main" id="{7F1551CC-56A8-4FFE-8188-6BBCFBC0D73C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5275942" y="1272210"/>
            <a:ext cx="6325011" cy="3864494"/>
          </a:xfrm>
          <a:prstGeom prst="rect">
            <a:avLst/>
          </a:prstGeom>
          <a:ln w="25400"/>
          <a:effectLst/>
        </p:spPr>
        <p:txBody>
          <a:bodyPr tIns="91440" bIns="91440" anchor="ctr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5100" b="0" kern="1200" cap="none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Large headline or statement goes here. Lorem ipsum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2FA28723-837F-4B23-8CE8-02BE47FE281C}"/>
              </a:ext>
            </a:extLst>
          </p:cNvPr>
          <p:cNvSpPr txBox="1">
            <a:spLocks/>
          </p:cNvSpPr>
          <p:nvPr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D25E3D-662E-44DF-8C74-92C87184BB0C}"/>
              </a:ext>
            </a:extLst>
          </p:cNvPr>
          <p:cNvSpPr txBox="1"/>
          <p:nvPr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5CFFEF0-33F0-4F4C-BE34-F0CE8B9E61E9}"/>
              </a:ext>
            </a:extLst>
          </p:cNvPr>
          <p:cNvGrpSpPr/>
          <p:nvPr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BC086BCB-54AC-46CF-A349-82F2CB7DD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F622D00E-770D-4828-BB83-AF27DABC28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43E01C42-EE25-40F8-84CF-C03046F9A1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F37FE27F-A44B-48E4-910C-3CA9640096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79D3E226-DE3E-4BD8-98C8-FE8CA53A0F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813609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mart City Larg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82">
            <a:extLst>
              <a:ext uri="{FF2B5EF4-FFF2-40B4-BE49-F238E27FC236}">
                <a16:creationId xmlns:a16="http://schemas.microsoft.com/office/drawing/2014/main" id="{7F1551CC-56A8-4FFE-8188-6BBCFBC0D73C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5275942" y="1272210"/>
            <a:ext cx="6325011" cy="3864494"/>
          </a:xfrm>
          <a:prstGeom prst="rect">
            <a:avLst/>
          </a:prstGeom>
          <a:ln w="25400"/>
          <a:effectLst/>
        </p:spPr>
        <p:txBody>
          <a:bodyPr tIns="91440" bIns="91440" anchor="ctr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5100" b="0" kern="1200" cap="none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Large headline or statement goes here. Lorem ipsum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83A94EBF-98FE-4812-9A14-44279029264B}"/>
              </a:ext>
            </a:extLst>
          </p:cNvPr>
          <p:cNvSpPr txBox="1">
            <a:spLocks/>
          </p:cNvSpPr>
          <p:nvPr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3D1922-F66C-4A65-BADA-585E83654932}"/>
              </a:ext>
            </a:extLst>
          </p:cNvPr>
          <p:cNvSpPr txBox="1"/>
          <p:nvPr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12E3D91-19A9-47E1-A2D0-389742C55D2F}"/>
              </a:ext>
            </a:extLst>
          </p:cNvPr>
          <p:cNvGrpSpPr/>
          <p:nvPr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ACAB0B10-E424-4C5F-81CD-AE869D7285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0F5701D1-A391-456C-8948-07FBBDD32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2A0F9761-7943-4EDD-AD61-B82DDD42E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5C1A76E3-E547-459A-AA20-2A41DD1D59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468C635A-20C5-45ED-A75C-99F8C469D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2" name="Picture 21" descr="A view of a city&#10;&#10;Description automatically generated">
            <a:extLst>
              <a:ext uri="{FF2B5EF4-FFF2-40B4-BE49-F238E27FC236}">
                <a16:creationId xmlns:a16="http://schemas.microsoft.com/office/drawing/2014/main" id="{CB9ABCE8-B5F4-48BD-86CE-887669C5B93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73" y="78900"/>
            <a:ext cx="4558359" cy="677909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63BE673-EBB9-4511-BBA9-928E31D9C62B}"/>
              </a:ext>
            </a:extLst>
          </p:cNvPr>
          <p:cNvSpPr/>
          <p:nvPr/>
        </p:nvSpPr>
        <p:spPr>
          <a:xfrm flipV="1">
            <a:off x="-6831" y="78902"/>
            <a:ext cx="4558359" cy="2192350"/>
          </a:xfrm>
          <a:prstGeom prst="rect">
            <a:avLst/>
          </a:prstGeom>
          <a:gradFill flip="none" rotWithShape="1">
            <a:gsLst>
              <a:gs pos="3000">
                <a:schemeClr val="accent1">
                  <a:alpha val="41000"/>
                </a:schemeClr>
              </a:gs>
              <a:gs pos="70000">
                <a:schemeClr val="accent1">
                  <a:alpha val="0"/>
                </a:schemeClr>
              </a:gs>
              <a:gs pos="100000">
                <a:schemeClr val="accent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4" name="Picture Placeholder 76">
            <a:extLst>
              <a:ext uri="{FF2B5EF4-FFF2-40B4-BE49-F238E27FC236}">
                <a16:creationId xmlns:a16="http://schemas.microsoft.com/office/drawing/2014/main" id="{994508B0-A33C-4CE0-B505-0D816FBBCF7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8749" y="78902"/>
            <a:ext cx="4562132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Place Picture</a:t>
            </a:r>
          </a:p>
        </p:txBody>
      </p:sp>
    </p:spTree>
    <p:extLst>
      <p:ext uri="{BB962C8B-B14F-4D97-AF65-F5344CB8AC3E}">
        <p14:creationId xmlns:p14="http://schemas.microsoft.com/office/powerpoint/2010/main" val="222384892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EE8DA-A5AD-4F15-9A0E-696C36514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BB7E4-B8BB-4A4F-A57A-8EE4FCFDF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CD76D-83B3-4973-A095-94788E379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D184-FEA5-45F6-9615-BAA328B81E1C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40FAF-2562-47B5-ADB5-8069638B7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6BA4A-BADB-4320-826B-80C0E3EAA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1AC-9856-49E1-AF5F-628ECACFB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706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mart Home Larg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6" descr="A living room with a fireplace and a large window&#10;&#10;Description automatically generated">
            <a:extLst>
              <a:ext uri="{FF2B5EF4-FFF2-40B4-BE49-F238E27FC236}">
                <a16:creationId xmlns:a16="http://schemas.microsoft.com/office/drawing/2014/main" id="{6100B157-B5B3-46F6-B663-F4415621E7F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19" y="78902"/>
            <a:ext cx="4560213" cy="677909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0A81B96-5386-44A4-B378-BF3D5A5F5174}"/>
              </a:ext>
            </a:extLst>
          </p:cNvPr>
          <p:cNvSpPr/>
          <p:nvPr/>
        </p:nvSpPr>
        <p:spPr>
          <a:xfrm rot="10800000" flipH="1">
            <a:off x="365760" y="79514"/>
            <a:ext cx="4196372" cy="6778486"/>
          </a:xfrm>
          <a:prstGeom prst="rect">
            <a:avLst/>
          </a:prstGeom>
          <a:gradFill flip="none" rotWithShape="1">
            <a:gsLst>
              <a:gs pos="3000">
                <a:schemeClr val="accent1">
                  <a:alpha val="38000"/>
                </a:schemeClr>
              </a:gs>
              <a:gs pos="34000">
                <a:schemeClr val="accent1">
                  <a:alpha val="0"/>
                </a:schemeClr>
              </a:gs>
              <a:gs pos="100000">
                <a:schemeClr val="accent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7" name="Picture Placeholder 76">
            <a:extLst>
              <a:ext uri="{FF2B5EF4-FFF2-40B4-BE49-F238E27FC236}">
                <a16:creationId xmlns:a16="http://schemas.microsoft.com/office/drawing/2014/main" id="{792C26BF-6739-427A-A9E9-8A8A678B7CC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19" y="78902"/>
            <a:ext cx="4560213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Place Picture</a:t>
            </a:r>
          </a:p>
        </p:txBody>
      </p:sp>
      <p:sp>
        <p:nvSpPr>
          <p:cNvPr id="37" name="Rectangle 182">
            <a:extLst>
              <a:ext uri="{FF2B5EF4-FFF2-40B4-BE49-F238E27FC236}">
                <a16:creationId xmlns:a16="http://schemas.microsoft.com/office/drawing/2014/main" id="{7F1551CC-56A8-4FFE-8188-6BBCFBC0D73C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5275942" y="1272210"/>
            <a:ext cx="6325011" cy="3864494"/>
          </a:xfrm>
          <a:prstGeom prst="rect">
            <a:avLst/>
          </a:prstGeom>
          <a:ln w="25400"/>
          <a:effectLst/>
        </p:spPr>
        <p:txBody>
          <a:bodyPr tIns="91440" bIns="91440" anchor="ctr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5100" b="0" kern="1200" cap="none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Large headline or statement goes here. Lorem ipsum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5" name="Slide Number Placeholder 1">
            <a:extLst>
              <a:ext uri="{FF2B5EF4-FFF2-40B4-BE49-F238E27FC236}">
                <a16:creationId xmlns:a16="http://schemas.microsoft.com/office/drawing/2014/main" id="{7D12FB66-22AA-4777-8CC2-F076131FE9DF}"/>
              </a:ext>
            </a:extLst>
          </p:cNvPr>
          <p:cNvSpPr txBox="1">
            <a:spLocks/>
          </p:cNvSpPr>
          <p:nvPr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1736F53-0FCF-4DF2-B88E-1DE0E43AA886}"/>
              </a:ext>
            </a:extLst>
          </p:cNvPr>
          <p:cNvSpPr txBox="1"/>
          <p:nvPr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A4A96C1-8B50-4A87-8923-04CE2B04CEAF}"/>
              </a:ext>
            </a:extLst>
          </p:cNvPr>
          <p:cNvGrpSpPr/>
          <p:nvPr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48" name="Freeform 6">
              <a:extLst>
                <a:ext uri="{FF2B5EF4-FFF2-40B4-BE49-F238E27FC236}">
                  <a16:creationId xmlns:a16="http://schemas.microsoft.com/office/drawing/2014/main" id="{3247CA1E-AF86-49CC-A305-8195944FFB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Freeform 7">
              <a:extLst>
                <a:ext uri="{FF2B5EF4-FFF2-40B4-BE49-F238E27FC236}">
                  <a16:creationId xmlns:a16="http://schemas.microsoft.com/office/drawing/2014/main" id="{7CBFD072-C24E-4AF0-803E-E83E9025F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Freeform 8">
              <a:extLst>
                <a:ext uri="{FF2B5EF4-FFF2-40B4-BE49-F238E27FC236}">
                  <a16:creationId xmlns:a16="http://schemas.microsoft.com/office/drawing/2014/main" id="{27821654-D521-4D2E-9557-169616963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Freeform 9">
              <a:extLst>
                <a:ext uri="{FF2B5EF4-FFF2-40B4-BE49-F238E27FC236}">
                  <a16:creationId xmlns:a16="http://schemas.microsoft.com/office/drawing/2014/main" id="{766EDC3E-69CE-4032-9FB6-85216A191E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Freeform 10">
              <a:extLst>
                <a:ext uri="{FF2B5EF4-FFF2-40B4-BE49-F238E27FC236}">
                  <a16:creationId xmlns:a16="http://schemas.microsoft.com/office/drawing/2014/main" id="{286022DB-6135-4077-A9E3-D3090DA262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107134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94775" y="414064"/>
            <a:ext cx="11425752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  <a:br>
              <a:rPr lang="en-US" dirty="0"/>
            </a:br>
            <a:r>
              <a:rPr lang="en-US" dirty="0"/>
              <a:t>second line title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394774" y="1153266"/>
            <a:ext cx="11425752" cy="466724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529372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394775" y="414064"/>
            <a:ext cx="11454325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619813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159766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394775" y="41406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394775" y="1153266"/>
            <a:ext cx="5847277" cy="4667249"/>
          </a:xfrm>
        </p:spPr>
        <p:txBody>
          <a:bodyPr/>
          <a:lstStyle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45"/>
          <p:cNvSpPr>
            <a:spLocks noGrp="1"/>
          </p:cNvSpPr>
          <p:nvPr>
            <p:ph type="body" sz="quarter" idx="11"/>
          </p:nvPr>
        </p:nvSpPr>
        <p:spPr>
          <a:xfrm>
            <a:off x="6242052" y="1153266"/>
            <a:ext cx="5847277" cy="4667249"/>
          </a:xfrm>
        </p:spPr>
        <p:txBody>
          <a:bodyPr/>
          <a:lstStyle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868238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91A16C9-C041-49C5-AC50-D0FF3E5085DA}"/>
              </a:ext>
            </a:extLst>
          </p:cNvPr>
          <p:cNvSpPr/>
          <p:nvPr/>
        </p:nvSpPr>
        <p:spPr>
          <a:xfrm>
            <a:off x="0" y="5834418"/>
            <a:ext cx="12192000" cy="10235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453E47-1254-4AED-A541-BB7CE36A4C87}"/>
              </a:ext>
            </a:extLst>
          </p:cNvPr>
          <p:cNvSpPr/>
          <p:nvPr/>
        </p:nvSpPr>
        <p:spPr>
          <a:xfrm>
            <a:off x="0" y="1"/>
            <a:ext cx="12192000" cy="2183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936080" y="1634279"/>
            <a:ext cx="7009333" cy="24544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ts val="6000"/>
              </a:lnSpc>
              <a:spcBef>
                <a:spcPts val="0"/>
              </a:spcBef>
              <a:spcAft>
                <a:spcPct val="0"/>
              </a:spcAft>
              <a:defRPr lang="en-US" sz="5500" b="0" kern="1200" cap="none" spc="-5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Title</a:t>
            </a:r>
            <a:br>
              <a:rPr lang="en-US" dirty="0"/>
            </a:br>
            <a:r>
              <a:rPr lang="en-US" dirty="0"/>
              <a:t>Third Line Title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AF788F4C-F3F1-4D1E-9E78-69BDCFEDEA0E}"/>
              </a:ext>
            </a:extLst>
          </p:cNvPr>
          <p:cNvSpPr txBox="1">
            <a:spLocks/>
          </p:cNvSpPr>
          <p:nvPr/>
        </p:nvSpPr>
        <p:spPr>
          <a:xfrm>
            <a:off x="6757621" y="6429865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3A6489-F2EE-48AA-AF66-CF911B054E5B}"/>
              </a:ext>
            </a:extLst>
          </p:cNvPr>
          <p:cNvSpPr txBox="1"/>
          <p:nvPr/>
        </p:nvSpPr>
        <p:spPr>
          <a:xfrm>
            <a:off x="939519" y="6115278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19428A6-B4EA-426C-B5D6-7BF8255D0379}"/>
              </a:ext>
            </a:extLst>
          </p:cNvPr>
          <p:cNvGrpSpPr/>
          <p:nvPr/>
        </p:nvGrpSpPr>
        <p:grpSpPr>
          <a:xfrm>
            <a:off x="1" y="4335146"/>
            <a:ext cx="7945412" cy="59196"/>
            <a:chOff x="0" y="-1"/>
            <a:chExt cx="12190081" cy="135019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4B1F641-A39F-419C-B874-36E8B4C70292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443CEE6-1108-4EA9-99ED-44930E6EC07C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A6895F3-7204-48FF-A4F3-F08AE082612C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99838EC-325A-4D0A-BA69-5EBCA1E4E224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4AB4C98-DF4F-4361-A999-30FBA0566D0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FE5D1333-9BCA-4D99-8B74-A5FD0A4B9B51}"/>
              </a:ext>
            </a:extLst>
          </p:cNvPr>
          <p:cNvSpPr/>
          <p:nvPr/>
        </p:nvSpPr>
        <p:spPr>
          <a:xfrm>
            <a:off x="10163174" y="0"/>
            <a:ext cx="2028826" cy="6858000"/>
          </a:xfrm>
          <a:prstGeom prst="rect">
            <a:avLst/>
          </a:prstGeom>
          <a:solidFill>
            <a:srgbClr val="50A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9203C931-D801-4035-A8B2-0085615AC49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79906" y="5228176"/>
            <a:ext cx="995362" cy="995362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2FB6ECD-AD16-4595-BDE1-ED612F049B15}"/>
              </a:ext>
            </a:extLst>
          </p:cNvPr>
          <p:cNvSpPr/>
          <p:nvPr/>
        </p:nvSpPr>
        <p:spPr>
          <a:xfrm>
            <a:off x="9972674" y="0"/>
            <a:ext cx="200026" cy="6858000"/>
          </a:xfrm>
          <a:prstGeom prst="rect">
            <a:avLst/>
          </a:prstGeom>
          <a:solidFill>
            <a:srgbClr val="2290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2870034E-F8DD-48DC-A066-E5AC17824E5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6446" y="5043977"/>
            <a:ext cx="5592432" cy="122626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9D6C17E-6427-4E15-BF87-030DEB8EE579}"/>
              </a:ext>
            </a:extLst>
          </p:cNvPr>
          <p:cNvSpPr txBox="1"/>
          <p:nvPr/>
        </p:nvSpPr>
        <p:spPr>
          <a:xfrm>
            <a:off x="939519" y="6364207"/>
            <a:ext cx="5818102" cy="343469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700" b="0" i="0" cap="all" spc="50" baseline="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NXP, the NXP logo and NXP SECURE CONNECTIONS FOR A SMARTER WORLD are trademarks of NXP B.V. All other product or service names are the property of their respective owners. © 2021 NXP B.V.</a:t>
            </a:r>
          </a:p>
        </p:txBody>
      </p:sp>
    </p:spTree>
    <p:extLst>
      <p:ext uri="{BB962C8B-B14F-4D97-AF65-F5344CB8AC3E}">
        <p14:creationId xmlns:p14="http://schemas.microsoft.com/office/powerpoint/2010/main" val="216298512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Slid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91A16C9-C041-49C5-AC50-D0FF3E5085DA}"/>
              </a:ext>
            </a:extLst>
          </p:cNvPr>
          <p:cNvSpPr/>
          <p:nvPr/>
        </p:nvSpPr>
        <p:spPr>
          <a:xfrm>
            <a:off x="0" y="5834418"/>
            <a:ext cx="12192000" cy="10235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453E47-1254-4AED-A541-BB7CE36A4C87}"/>
              </a:ext>
            </a:extLst>
          </p:cNvPr>
          <p:cNvSpPr/>
          <p:nvPr/>
        </p:nvSpPr>
        <p:spPr>
          <a:xfrm>
            <a:off x="0" y="1"/>
            <a:ext cx="12192000" cy="2183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C66DA4-3842-41AB-A413-DA2CAB207332}"/>
              </a:ext>
            </a:extLst>
          </p:cNvPr>
          <p:cNvSpPr txBox="1"/>
          <p:nvPr/>
        </p:nvSpPr>
        <p:spPr>
          <a:xfrm>
            <a:off x="939519" y="6364207"/>
            <a:ext cx="5818102" cy="343469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700" b="0" i="0" cap="all" spc="50" baseline="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NXP, the NXP logo and NXP SECURE CONNECTIONS FOR A SMARTER WORLD are trademarks of NXP B.V. All other product or service names are the property of their respective owners. © 2021 NXP B.V.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AF788F4C-F3F1-4D1E-9E78-69BDCFEDEA0E}"/>
              </a:ext>
            </a:extLst>
          </p:cNvPr>
          <p:cNvSpPr txBox="1">
            <a:spLocks/>
          </p:cNvSpPr>
          <p:nvPr/>
        </p:nvSpPr>
        <p:spPr>
          <a:xfrm>
            <a:off x="6757621" y="6429865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3A6489-F2EE-48AA-AF66-CF911B054E5B}"/>
              </a:ext>
            </a:extLst>
          </p:cNvPr>
          <p:cNvSpPr txBox="1"/>
          <p:nvPr/>
        </p:nvSpPr>
        <p:spPr>
          <a:xfrm>
            <a:off x="939519" y="6115278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45DCA3A-3479-4CA4-B85C-C27090ADD0B2}"/>
              </a:ext>
            </a:extLst>
          </p:cNvPr>
          <p:cNvSpPr/>
          <p:nvPr/>
        </p:nvSpPr>
        <p:spPr>
          <a:xfrm>
            <a:off x="10163174" y="0"/>
            <a:ext cx="2028826" cy="6857999"/>
          </a:xfrm>
          <a:prstGeom prst="rect">
            <a:avLst/>
          </a:prstGeom>
          <a:solidFill>
            <a:srgbClr val="98B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5A7B107C-1960-4D18-8903-018BBE08D65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79906" y="5228176"/>
            <a:ext cx="995362" cy="995362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ADADDD7-27DF-4F1B-AF83-2336CE552FBC}"/>
              </a:ext>
            </a:extLst>
          </p:cNvPr>
          <p:cNvSpPr/>
          <p:nvPr/>
        </p:nvSpPr>
        <p:spPr>
          <a:xfrm>
            <a:off x="9972674" y="0"/>
            <a:ext cx="200026" cy="6858000"/>
          </a:xfrm>
          <a:prstGeom prst="rect">
            <a:avLst/>
          </a:prstGeom>
          <a:solidFill>
            <a:srgbClr val="7F9B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15C90563-5E31-4BB6-A451-C74BBA9E275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6446" y="5043977"/>
            <a:ext cx="5592432" cy="1226264"/>
          </a:xfrm>
          <a:prstGeom prst="rect">
            <a:avLst/>
          </a:prstGeom>
        </p:spPr>
      </p:pic>
      <p:sp>
        <p:nvSpPr>
          <p:cNvPr id="20" name="Rectangle 226">
            <a:extLst>
              <a:ext uri="{FF2B5EF4-FFF2-40B4-BE49-F238E27FC236}">
                <a16:creationId xmlns:a16="http://schemas.microsoft.com/office/drawing/2014/main" id="{B20325F3-D3B7-4667-B443-7A5E875CEFF4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936080" y="1634279"/>
            <a:ext cx="7009333" cy="24544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ts val="6000"/>
              </a:lnSpc>
              <a:spcBef>
                <a:spcPts val="0"/>
              </a:spcBef>
              <a:spcAft>
                <a:spcPct val="0"/>
              </a:spcAft>
              <a:defRPr lang="en-US" sz="5500" b="0" kern="1200" cap="none" spc="-5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Title</a:t>
            </a:r>
            <a:br>
              <a:rPr lang="en-US" dirty="0"/>
            </a:br>
            <a:r>
              <a:rPr lang="en-US" dirty="0"/>
              <a:t>Third Line Title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9A50CE8-C42A-40BE-B8BE-DD6BA74EC96D}"/>
              </a:ext>
            </a:extLst>
          </p:cNvPr>
          <p:cNvGrpSpPr/>
          <p:nvPr/>
        </p:nvGrpSpPr>
        <p:grpSpPr>
          <a:xfrm>
            <a:off x="1" y="4335146"/>
            <a:ext cx="7945412" cy="59196"/>
            <a:chOff x="0" y="-1"/>
            <a:chExt cx="12190081" cy="135019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079EEBE-0AA2-4B9F-8CA5-4EF66EBBF8CE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652E4ED-5154-481E-9CD9-E54F58D898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7FA421C-F569-4674-A016-EEEC0F3E71CF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098BED1-31EA-40EC-979E-CC6D43308799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A82CE24-80C3-4E10-AE08-C8E299AD93A9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314464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Slide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91A16C9-C041-49C5-AC50-D0FF3E5085DA}"/>
              </a:ext>
            </a:extLst>
          </p:cNvPr>
          <p:cNvSpPr/>
          <p:nvPr/>
        </p:nvSpPr>
        <p:spPr>
          <a:xfrm>
            <a:off x="0" y="5834418"/>
            <a:ext cx="12192000" cy="10235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453E47-1254-4AED-A541-BB7CE36A4C87}"/>
              </a:ext>
            </a:extLst>
          </p:cNvPr>
          <p:cNvSpPr/>
          <p:nvPr/>
        </p:nvSpPr>
        <p:spPr>
          <a:xfrm>
            <a:off x="0" y="1"/>
            <a:ext cx="12192000" cy="2183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AF788F4C-F3F1-4D1E-9E78-69BDCFEDEA0E}"/>
              </a:ext>
            </a:extLst>
          </p:cNvPr>
          <p:cNvSpPr txBox="1">
            <a:spLocks/>
          </p:cNvSpPr>
          <p:nvPr/>
        </p:nvSpPr>
        <p:spPr>
          <a:xfrm>
            <a:off x="6757621" y="6429865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3A6489-F2EE-48AA-AF66-CF911B054E5B}"/>
              </a:ext>
            </a:extLst>
          </p:cNvPr>
          <p:cNvSpPr txBox="1"/>
          <p:nvPr/>
        </p:nvSpPr>
        <p:spPr>
          <a:xfrm>
            <a:off x="939519" y="6115278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639A3C-5B99-4F0B-8C96-2711DE232E7A}"/>
              </a:ext>
            </a:extLst>
          </p:cNvPr>
          <p:cNvSpPr/>
          <p:nvPr/>
        </p:nvSpPr>
        <p:spPr>
          <a:xfrm>
            <a:off x="10163174" y="0"/>
            <a:ext cx="2028826" cy="6857999"/>
          </a:xfrm>
          <a:prstGeom prst="rect">
            <a:avLst/>
          </a:prstGeom>
          <a:solidFill>
            <a:srgbClr val="FF9B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B081DA00-9A65-4F43-BEC9-5D54EC6101E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79906" y="5228176"/>
            <a:ext cx="995362" cy="995362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9EA282F3-18EF-46C0-BE23-00B6F460489B}"/>
              </a:ext>
            </a:extLst>
          </p:cNvPr>
          <p:cNvSpPr/>
          <p:nvPr/>
        </p:nvSpPr>
        <p:spPr>
          <a:xfrm>
            <a:off x="9972674" y="0"/>
            <a:ext cx="200026" cy="6858000"/>
          </a:xfrm>
          <a:prstGeom prst="rect">
            <a:avLst/>
          </a:prstGeom>
          <a:solidFill>
            <a:srgbClr val="E68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D536963C-3E89-44A3-8B67-93A64F4E3DA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6446" y="5043977"/>
            <a:ext cx="5592432" cy="122626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AE8EA48-8A72-4DFF-8F74-E81BDBAEF43A}"/>
              </a:ext>
            </a:extLst>
          </p:cNvPr>
          <p:cNvSpPr txBox="1"/>
          <p:nvPr/>
        </p:nvSpPr>
        <p:spPr>
          <a:xfrm>
            <a:off x="939519" y="6364207"/>
            <a:ext cx="5818102" cy="343469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700" b="0" i="0" cap="all" spc="50" baseline="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NXP, the NXP logo and NXP SECURE CONNECTIONS FOR A SMARTER WORLD are trademarks of NXP B.V. All other product or service names are the property of their respective owners. © 2021 NXP B.V.</a:t>
            </a:r>
          </a:p>
        </p:txBody>
      </p:sp>
      <p:sp>
        <p:nvSpPr>
          <p:cNvPr id="21" name="Rectangle 226">
            <a:extLst>
              <a:ext uri="{FF2B5EF4-FFF2-40B4-BE49-F238E27FC236}">
                <a16:creationId xmlns:a16="http://schemas.microsoft.com/office/drawing/2014/main" id="{9DDFC051-4C35-4AC2-A3C2-87EF3BE5ACC5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936080" y="1634279"/>
            <a:ext cx="7009333" cy="24544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ts val="6000"/>
              </a:lnSpc>
              <a:spcBef>
                <a:spcPts val="0"/>
              </a:spcBef>
              <a:spcAft>
                <a:spcPct val="0"/>
              </a:spcAft>
              <a:defRPr lang="en-US" sz="5500" b="0" kern="1200" cap="none" spc="-5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Title</a:t>
            </a:r>
            <a:br>
              <a:rPr lang="en-US" dirty="0"/>
            </a:br>
            <a:r>
              <a:rPr lang="en-US" dirty="0"/>
              <a:t>Third Line Title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734B508-19CE-4E96-99FC-3DE740789F3D}"/>
              </a:ext>
            </a:extLst>
          </p:cNvPr>
          <p:cNvGrpSpPr/>
          <p:nvPr/>
        </p:nvGrpSpPr>
        <p:grpSpPr>
          <a:xfrm>
            <a:off x="1" y="4335146"/>
            <a:ext cx="7945412" cy="59196"/>
            <a:chOff x="0" y="-1"/>
            <a:chExt cx="12190081" cy="135019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7E3FE20-D5A7-49D4-9FC3-1C51497B1D95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4BBDC35-DA26-42D8-B8AD-9BA7AB4CB70C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C061553-8252-4DB2-8E43-E8D8704C9A75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1ECAB66-D623-4D2F-8EF9-FF10CEF71088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3960A1F-C2ED-40E3-8DD3-DC97CF1E1CAB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6791150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ud, Imag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500039" y="431801"/>
            <a:ext cx="4884679" cy="5839346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5" name="Rectangle 226">
            <a:extLst>
              <a:ext uri="{FF2B5EF4-FFF2-40B4-BE49-F238E27FC236}">
                <a16:creationId xmlns:a16="http://schemas.microsoft.com/office/drawing/2014/main" id="{6D349D80-209D-4869-B663-DDBD96A271B4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5732890" y="431801"/>
            <a:ext cx="6188603" cy="13751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lang="en-US" sz="2300" b="1" kern="1200" cap="all" spc="21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l" rtl="0" fontAlgn="base">
              <a:lnSpc>
                <a:spcPct val="100000"/>
              </a:lnSpc>
              <a:spcBef>
                <a:spcPts val="1200"/>
              </a:spcBef>
              <a:spcAft>
                <a:spcPts val="75"/>
              </a:spcAft>
              <a:buClrTx/>
              <a:buSzPct val="80000"/>
              <a:buFontTx/>
              <a:buNone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Title Here</a:t>
            </a:r>
          </a:p>
        </p:txBody>
      </p:sp>
      <p:sp>
        <p:nvSpPr>
          <p:cNvPr id="6" name="Text Placeholder 45">
            <a:extLst>
              <a:ext uri="{FF2B5EF4-FFF2-40B4-BE49-F238E27FC236}">
                <a16:creationId xmlns:a16="http://schemas.microsoft.com/office/drawing/2014/main" id="{F467A178-3F40-46AE-B142-7537AEFA63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32888" y="1958337"/>
            <a:ext cx="6188603" cy="4312810"/>
          </a:xfrm>
        </p:spPr>
        <p:txBody>
          <a:bodyPr/>
          <a:lstStyle>
            <a:lvl1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741943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BD3316-8C03-4E14-A26A-B573F6170B51}"/>
              </a:ext>
            </a:extLst>
          </p:cNvPr>
          <p:cNvSpPr/>
          <p:nvPr/>
        </p:nvSpPr>
        <p:spPr>
          <a:xfrm>
            <a:off x="1" y="6393976"/>
            <a:ext cx="6540502" cy="4640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5651500" cy="68834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911CAFD9-C949-4672-8099-280A9D3A4A5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9514"/>
            <a:ext cx="5651500" cy="677848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5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Insert Picture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6143B65-FAC5-4D31-9319-78DB1093D45C}"/>
              </a:ext>
            </a:extLst>
          </p:cNvPr>
          <p:cNvGrpSpPr/>
          <p:nvPr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43F77FA-B6E2-422A-A9CA-B7D9CD063394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0A4F3DD-51AF-4E21-AF3F-235370EFB9DD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DD84D32-7C7C-420C-88C2-251264F588C4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32946DA-2B91-4542-A1A4-EEA43900A0DA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EA99CD9-05CA-4AC9-8CB5-B8AAB07C7B0A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Rectangle 226">
            <a:extLst>
              <a:ext uri="{FF2B5EF4-FFF2-40B4-BE49-F238E27FC236}">
                <a16:creationId xmlns:a16="http://schemas.microsoft.com/office/drawing/2014/main" id="{7F1B957F-4AD2-4311-BB34-8768EC6BB75D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077070" y="431801"/>
            <a:ext cx="5844423" cy="13751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lang="en-US" sz="2300" b="1" kern="1200" cap="all" spc="21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l" rtl="0" fontAlgn="base">
              <a:lnSpc>
                <a:spcPct val="100000"/>
              </a:lnSpc>
              <a:spcBef>
                <a:spcPts val="1200"/>
              </a:spcBef>
              <a:spcAft>
                <a:spcPts val="75"/>
              </a:spcAft>
              <a:buClrTx/>
              <a:buSzPct val="80000"/>
              <a:buFontTx/>
              <a:buNone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Title Here</a:t>
            </a:r>
          </a:p>
        </p:txBody>
      </p:sp>
      <p:sp>
        <p:nvSpPr>
          <p:cNvPr id="21" name="Text Placeholder 45">
            <a:extLst>
              <a:ext uri="{FF2B5EF4-FFF2-40B4-BE49-F238E27FC236}">
                <a16:creationId xmlns:a16="http://schemas.microsoft.com/office/drawing/2014/main" id="{839A5A7E-A866-43B0-9F76-EA26A619B0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77068" y="1958337"/>
            <a:ext cx="5844423" cy="4312810"/>
          </a:xfrm>
        </p:spPr>
        <p:txBody>
          <a:bodyPr/>
          <a:lstStyle>
            <a:lvl1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86859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625FB-8422-4C24-80B9-4BC7DCBF4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AFE62B-73BE-4C00-A015-80A47F1B2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059E5-5E44-4CC7-9E9C-6B81B2990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D184-FEA5-45F6-9615-BAA328B81E1C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32C93-F0FA-405B-BE87-352D2B5CB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129B6-5AB3-4040-A150-14A46A484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1AC-9856-49E1-AF5F-628ECACFB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868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BD3316-8C03-4E14-A26A-B573F6170B51}"/>
              </a:ext>
            </a:extLst>
          </p:cNvPr>
          <p:cNvSpPr/>
          <p:nvPr/>
        </p:nvSpPr>
        <p:spPr>
          <a:xfrm>
            <a:off x="1" y="6393976"/>
            <a:ext cx="6540502" cy="4640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5651500" cy="6857999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470848" y="964060"/>
            <a:ext cx="4749421" cy="4450312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FontTx/>
              <a:buNone/>
              <a:defRPr sz="3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9863" indent="0">
              <a:spcBef>
                <a:spcPts val="1200"/>
              </a:spcBef>
              <a:buFontTx/>
              <a:buNone/>
              <a:defRPr/>
            </a:lvl2pPr>
            <a:lvl3pPr marL="341312" indent="0">
              <a:spcBef>
                <a:spcPts val="1200"/>
              </a:spcBef>
              <a:buFontTx/>
              <a:buNone/>
              <a:defRPr/>
            </a:lvl3pPr>
            <a:lvl4pPr marL="511175" indent="0">
              <a:spcBef>
                <a:spcPts val="1200"/>
              </a:spcBef>
              <a:buFontTx/>
              <a:buNone/>
              <a:defRPr/>
            </a:lvl4pPr>
            <a:lvl5pPr marL="688975" indent="0">
              <a:spcBef>
                <a:spcPts val="1200"/>
              </a:spcBef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F9C1B87-6A8D-4C64-83AE-14D387F7CF23}"/>
              </a:ext>
            </a:extLst>
          </p:cNvPr>
          <p:cNvGrpSpPr/>
          <p:nvPr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EEF9623-B990-4FC5-B3AF-ABCC21E73ED3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E6F548F-1A42-4C2C-94CE-E08BCCAF458E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1DD7377-0B81-4391-AF3B-45468D1DB841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372F4AB-7E8B-4283-9E7D-D13FB39EF1D1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82FAF1A-055B-442A-B4D3-7551731C83F3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5976014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BD3316-8C03-4E14-A26A-B573F6170B51}"/>
              </a:ext>
            </a:extLst>
          </p:cNvPr>
          <p:cNvSpPr/>
          <p:nvPr/>
        </p:nvSpPr>
        <p:spPr>
          <a:xfrm>
            <a:off x="1" y="6393976"/>
            <a:ext cx="6540502" cy="4640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5651500" cy="6857999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081D92BB-6197-48EF-BA05-DDD2BA2B9E4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2" y="79514"/>
            <a:ext cx="5651500" cy="6778486"/>
          </a:xfrm>
        </p:spPr>
        <p:txBody>
          <a:bodyPr anchor="t">
            <a:normAutofit/>
          </a:bodyPr>
          <a:lstStyle>
            <a:lvl1pPr marL="0" indent="0" algn="ctr">
              <a:buFontTx/>
              <a:buNone/>
              <a:defRPr sz="15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6500173" y="964060"/>
            <a:ext cx="4749421" cy="4450312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FontTx/>
              <a:buNone/>
              <a:defRPr sz="3500" spc="-5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9863" indent="0">
              <a:spcBef>
                <a:spcPts val="1200"/>
              </a:spcBef>
              <a:buFontTx/>
              <a:buNone/>
              <a:defRPr/>
            </a:lvl2pPr>
            <a:lvl3pPr marL="341312" indent="0">
              <a:spcBef>
                <a:spcPts val="1200"/>
              </a:spcBef>
              <a:buFontTx/>
              <a:buNone/>
              <a:defRPr/>
            </a:lvl3pPr>
            <a:lvl4pPr marL="511175" indent="0">
              <a:spcBef>
                <a:spcPts val="1200"/>
              </a:spcBef>
              <a:buFontTx/>
              <a:buNone/>
              <a:defRPr/>
            </a:lvl4pPr>
            <a:lvl5pPr marL="688975" indent="0">
              <a:spcBef>
                <a:spcPts val="1200"/>
              </a:spcBef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4ACD430-9C72-4B6A-B10A-943F02048CDE}"/>
              </a:ext>
            </a:extLst>
          </p:cNvPr>
          <p:cNvGrpSpPr/>
          <p:nvPr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BF04E46-E2BA-4BD2-84A0-F679AAF5F474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7B0136C-860D-47DF-962F-5249914E9CAD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6A236E7-78E4-4C63-BF5E-44FD09CB7200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09FD2CF-0A88-4CC0-9792-A1832D08536B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5AB9414-4DBB-4193-85F6-FF73EE339171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8338850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30369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27507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lang="en-US" sz="1500" cap="all" baseline="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926834535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 w taglin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71562"/>
            <a:ext cx="12192000" cy="6929562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-71562"/>
            <a:ext cx="12191999" cy="692956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5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2395556622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83A94EBF-98FE-4812-9A14-44279029264B}"/>
              </a:ext>
            </a:extLst>
          </p:cNvPr>
          <p:cNvSpPr txBox="1">
            <a:spLocks/>
          </p:cNvSpPr>
          <p:nvPr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3D1922-F66C-4A65-BADA-585E83654932}"/>
              </a:ext>
            </a:extLst>
          </p:cNvPr>
          <p:cNvSpPr txBox="1"/>
          <p:nvPr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12E3D91-19A9-47E1-A2D0-389742C55D2F}"/>
              </a:ext>
            </a:extLst>
          </p:cNvPr>
          <p:cNvGrpSpPr/>
          <p:nvPr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ACAB0B10-E424-4C5F-81CD-AE869D7285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0F5701D1-A391-456C-8948-07FBBDD32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2A0F9761-7943-4EDD-AD61-B82DDD42E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5C1A76E3-E547-459A-AA20-2A41DD1D59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468C635A-20C5-45ED-A75C-99F8C469D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2" name="Picture 21" descr="A view of a city&#10;&#10;Description automatically generated">
            <a:extLst>
              <a:ext uri="{FF2B5EF4-FFF2-40B4-BE49-F238E27FC236}">
                <a16:creationId xmlns:a16="http://schemas.microsoft.com/office/drawing/2014/main" id="{CB9ABCE8-B5F4-48BD-86CE-887669C5B93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73" y="78900"/>
            <a:ext cx="4558359" cy="677909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63BE673-EBB9-4511-BBA9-928E31D9C62B}"/>
              </a:ext>
            </a:extLst>
          </p:cNvPr>
          <p:cNvSpPr/>
          <p:nvPr/>
        </p:nvSpPr>
        <p:spPr>
          <a:xfrm flipV="1">
            <a:off x="-6831" y="78902"/>
            <a:ext cx="4558359" cy="2192350"/>
          </a:xfrm>
          <a:prstGeom prst="rect">
            <a:avLst/>
          </a:prstGeom>
          <a:gradFill flip="none" rotWithShape="1">
            <a:gsLst>
              <a:gs pos="3000">
                <a:schemeClr val="accent1">
                  <a:alpha val="41000"/>
                </a:schemeClr>
              </a:gs>
              <a:gs pos="70000">
                <a:schemeClr val="accent1">
                  <a:alpha val="0"/>
                </a:schemeClr>
              </a:gs>
              <a:gs pos="100000">
                <a:schemeClr val="accent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4" name="Picture Placeholder 76">
            <a:extLst>
              <a:ext uri="{FF2B5EF4-FFF2-40B4-BE49-F238E27FC236}">
                <a16:creationId xmlns:a16="http://schemas.microsoft.com/office/drawing/2014/main" id="{994508B0-A33C-4CE0-B505-0D816FBBCF7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8749" y="78902"/>
            <a:ext cx="4562132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Place Picture</a:t>
            </a:r>
          </a:p>
        </p:txBody>
      </p:sp>
      <p:sp>
        <p:nvSpPr>
          <p:cNvPr id="21" name="Rectangle 226">
            <a:extLst>
              <a:ext uri="{FF2B5EF4-FFF2-40B4-BE49-F238E27FC236}">
                <a16:creationId xmlns:a16="http://schemas.microsoft.com/office/drawing/2014/main" id="{7543CAAA-6F25-49A2-B44A-0CDA9741E0E6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5402732" y="431801"/>
            <a:ext cx="6196032" cy="888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lang="en-US" sz="2300" b="1" kern="1200" cap="all" spc="21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l" rtl="0" fontAlgn="base">
              <a:lnSpc>
                <a:spcPct val="100000"/>
              </a:lnSpc>
              <a:spcBef>
                <a:spcPts val="1200"/>
              </a:spcBef>
              <a:spcAft>
                <a:spcPts val="75"/>
              </a:spcAft>
              <a:buClrTx/>
              <a:buSzPct val="80000"/>
              <a:buFontTx/>
              <a:buNone/>
            </a:pPr>
            <a:r>
              <a:rPr lang="en-US" dirty="0"/>
              <a:t>OVERVIEW</a:t>
            </a:r>
          </a:p>
        </p:txBody>
      </p:sp>
      <p:sp>
        <p:nvSpPr>
          <p:cNvPr id="25" name="Text Placeholder 45">
            <a:extLst>
              <a:ext uri="{FF2B5EF4-FFF2-40B4-BE49-F238E27FC236}">
                <a16:creationId xmlns:a16="http://schemas.microsoft.com/office/drawing/2014/main" id="{94593C39-015D-4277-AF05-46464E652DD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02730" y="1470212"/>
            <a:ext cx="6196032" cy="480093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Line item one</a:t>
            </a:r>
          </a:p>
          <a:p>
            <a:pPr lvl="0"/>
            <a:r>
              <a:rPr lang="en-US" dirty="0"/>
              <a:t>Line item two</a:t>
            </a:r>
          </a:p>
          <a:p>
            <a:pPr lvl="0"/>
            <a:r>
              <a:rPr lang="en-US" dirty="0"/>
              <a:t>Line item three</a:t>
            </a:r>
          </a:p>
          <a:p>
            <a:pPr lvl="0"/>
            <a:r>
              <a:rPr lang="en-US" dirty="0"/>
              <a:t>Line item four</a:t>
            </a:r>
          </a:p>
          <a:p>
            <a:pPr lvl="0"/>
            <a:r>
              <a:rPr lang="en-US" dirty="0"/>
              <a:t>Line item five</a:t>
            </a:r>
          </a:p>
          <a:p>
            <a:pPr lvl="0"/>
            <a:r>
              <a:rPr lang="en-US" dirty="0"/>
              <a:t>Line item six</a:t>
            </a:r>
          </a:p>
        </p:txBody>
      </p:sp>
    </p:spTree>
    <p:extLst>
      <p:ext uri="{BB962C8B-B14F-4D97-AF65-F5344CB8AC3E}">
        <p14:creationId xmlns:p14="http://schemas.microsoft.com/office/powerpoint/2010/main" val="2912721777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D1067-AFF8-4CF4-9554-42E16FF6F2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5CD6E9-2F36-4D57-BCAA-EC81E58C3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305DC-451A-4E2A-A326-F260CBCC5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D85FE-899F-4F24-9E03-F9DAF7B1A810}" type="datetimeFigureOut">
              <a:rPr lang="de-DE" smtClean="0"/>
              <a:t>14.02.2023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0A4C7-7B73-456F-AE4D-2D587CA48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81C0F-A88F-44D7-956F-60EDD6917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2CBFF-3CF5-48E3-A3F7-DCD25762278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7940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8B749-AB42-4892-A8D7-A7B4CACBA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229F8-3DE3-49B1-AE2B-1DC76AD4C4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23D979-0A5A-47F1-B35B-7A8F22C2F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3F8B5-90D4-4DB6-A4A7-A958BD13C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D184-FEA5-45F6-9615-BAA328B81E1C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61F0A-A35C-476A-8058-A674D5B69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40E13-3F61-4902-8D4F-7380D15FA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1AC-9856-49E1-AF5F-628ECACFB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758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88654-EC9B-490F-A095-973D16D1A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94C3E-877B-4DF3-957E-FC99877BF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0FCEEA-3BC2-4E94-AD1F-AB4ADFA6E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1C27D9-E262-46AB-968B-23D142EB23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6442A5-DCD9-40CD-85DD-25747BE4AB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172A24-7420-40F8-AB42-AE645ACCF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D184-FEA5-45F6-9615-BAA328B81E1C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EE7BA7-1BA3-42CF-8A3D-A444FE233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01FDA4-D200-4DFF-970E-587FFD7A4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1AC-9856-49E1-AF5F-628ECACFB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08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AB707-FF59-477B-9DE8-470C4B64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A69C77-8845-475C-813E-B67DA5AC0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D184-FEA5-45F6-9615-BAA328B81E1C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3B05C1-1C77-4A58-957D-72F02B088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DC8033-8D8C-43A4-B497-4BC96364A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1AC-9856-49E1-AF5F-628ECACFB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98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25672E-106D-4EBB-BEBE-01A5DCFA0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D184-FEA5-45F6-9615-BAA328B81E1C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F56412-A1DB-4F20-85A0-4814B520B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A745F-AFD7-4194-9F54-A74A8024A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1AC-9856-49E1-AF5F-628ECACFB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43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9B090-7D0D-41C3-9C95-19A6441C6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9F7DB-71F7-4889-B95E-3D1C6B0A6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75B5CE-2DFC-4DC1-AE00-511AF38BE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EEA412-3D25-41AE-AB82-EEAE75067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D184-FEA5-45F6-9615-BAA328B81E1C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2F02F-7423-4CAA-837B-CDDDF1B95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9D70A-0C04-4E27-836B-1D1B0F41E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1AC-9856-49E1-AF5F-628ECACFB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677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A02AE-0400-4CE9-B838-25D598514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B596E9-1A91-4CF0-8C0C-C4CD1241D4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0506A4-1612-4E93-BB9F-CD3B607A6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4609A-68DD-433C-8E04-B298B242F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D184-FEA5-45F6-9615-BAA328B81E1C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2D8BB3-3C84-4690-8E82-28A28F1AC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7630B-D97A-447F-AE1B-86D324C6F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1AC-9856-49E1-AF5F-628ECACFB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39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DC9DC4-F531-45DC-9C3F-AF02E1DA4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CEE94-79F4-4CA4-8777-992FEED68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9E9F6-4FFC-46D1-895A-D97C89C0E4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7D184-FEA5-45F6-9615-BAA328B81E1C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A146A-1F8D-405B-8271-A385C4259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CA868-2B11-417B-B1FA-CAFE7C5A8E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981AC-9856-49E1-AF5F-628ECACFB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360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66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395932" y="414063"/>
            <a:ext cx="11451382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title goes here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idx="1"/>
          </p:nvPr>
        </p:nvSpPr>
        <p:spPr>
          <a:xfrm>
            <a:off x="394773" y="1262418"/>
            <a:ext cx="11463852" cy="4708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0BD596-F1C1-457C-B796-82B14CD68D03}"/>
              </a:ext>
            </a:extLst>
          </p:cNvPr>
          <p:cNvSpPr txBox="1"/>
          <p:nvPr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F4EBEAB-4D41-4F13-AA13-5BDC7E266E1D}"/>
              </a:ext>
            </a:extLst>
          </p:cNvPr>
          <p:cNvGrpSpPr/>
          <p:nvPr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333770F-5625-4034-9686-943A98D45359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6B75AB-80AF-44F5-B06D-0637D166F451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EE71252-7C01-47AA-93B9-87F623C7177A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D9CF932-D779-4EA8-BDE2-87D4119A6B55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EE4F54C-20EC-4792-9EF9-A06348BEB537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320A626-8584-4FE9-ACE5-B044CB0C67AB}"/>
              </a:ext>
            </a:extLst>
          </p:cNvPr>
          <p:cNvGrpSpPr/>
          <p:nvPr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2B4D1812-625C-465C-8A40-C3A4D4EF97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3E33A4A8-DD5C-4ACC-9DDA-825DE8D6A6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FC1DDF41-AC1C-4311-A127-9908D5315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1504D5C3-43D0-4E06-8303-EED7507E40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91FEF9C5-FE0D-4F71-BA75-6F78CC0E7E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9695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</p:sldLayoutIdLst>
  <p:transition>
    <p:fade/>
  </p:transition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lang="en-US" sz="1600" b="1" kern="1200" cap="all" spc="210" baseline="0" dirty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marL="169863" indent="-169863" algn="l" rtl="0" eaLnBrk="1" fontAlgn="base" hangingPunct="1">
        <a:lnSpc>
          <a:spcPct val="100000"/>
        </a:lnSpc>
        <a:spcBef>
          <a:spcPts val="575"/>
        </a:spcBef>
        <a:spcAft>
          <a:spcPts val="75"/>
        </a:spcAft>
        <a:buClrTx/>
        <a:buSzPct val="80000"/>
        <a:buFont typeface="Arial" pitchFamily="34" charset="0"/>
        <a:buChar char="•"/>
        <a:defRPr sz="2200" b="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41313" indent="-171450" algn="l" rtl="0" eaLnBrk="1" fontAlgn="base" hangingPunct="1">
        <a:lnSpc>
          <a:spcPct val="100000"/>
        </a:lnSpc>
        <a:spcBef>
          <a:spcPts val="575"/>
        </a:spcBef>
        <a:spcAft>
          <a:spcPts val="75"/>
        </a:spcAft>
        <a:buClrTx/>
        <a:buSzPct val="80000"/>
        <a:buFont typeface="Arial" pitchFamily="34" charset="0"/>
        <a:buChar char="−"/>
        <a:defRPr sz="20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511175" indent="-169863" algn="l" rtl="0" eaLnBrk="1" fontAlgn="base" hangingPunct="1">
        <a:lnSpc>
          <a:spcPct val="100000"/>
        </a:lnSpc>
        <a:spcBef>
          <a:spcPts val="575"/>
        </a:spcBef>
        <a:spcAft>
          <a:spcPts val="75"/>
        </a:spcAft>
        <a:buClrTx/>
        <a:buSzPct val="80000"/>
        <a:buFont typeface="Wingdings" pitchFamily="2" charset="2"/>
        <a:buChar char="§"/>
        <a:defRPr sz="18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688975" indent="-177800" algn="l" rtl="0" eaLnBrk="1" fontAlgn="base" hangingPunct="1">
        <a:lnSpc>
          <a:spcPct val="100000"/>
        </a:lnSpc>
        <a:spcBef>
          <a:spcPts val="575"/>
        </a:spcBef>
        <a:spcAft>
          <a:spcPts val="75"/>
        </a:spcAft>
        <a:buClrTx/>
        <a:buSzPct val="80000"/>
        <a:buFont typeface="Arial" pitchFamily="34" charset="0"/>
        <a:buChar char="•"/>
        <a:defRPr sz="1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860425" indent="-171450" algn="l" rtl="0" eaLnBrk="1" fontAlgn="base" hangingPunct="1">
        <a:lnSpc>
          <a:spcPct val="100000"/>
        </a:lnSpc>
        <a:spcBef>
          <a:spcPts val="575"/>
        </a:spcBef>
        <a:spcAft>
          <a:spcPts val="75"/>
        </a:spcAft>
        <a:buClrTx/>
        <a:buSzPct val="70000"/>
        <a:buFont typeface="Arial" pitchFamily="34" charset="0"/>
        <a:buChar char="−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230438" indent="-157163" algn="l" rtl="0" eaLnBrk="1" fontAlgn="base" hangingPunct="1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6pPr>
      <a:lvl7pPr marL="2687638" indent="-157163" algn="l" rtl="0" eaLnBrk="1" fontAlgn="base" hangingPunct="1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7pPr>
      <a:lvl8pPr marL="3144838" indent="-157163" algn="l" rtl="0" eaLnBrk="1" fontAlgn="base" hangingPunct="1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8pPr>
      <a:lvl9pPr marL="3602038" indent="-157163" algn="l" rtl="0" eaLnBrk="1" fontAlgn="base" hangingPunct="1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5C11A1-D186-4CA1-9150-78370E7609A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5287" y="4307185"/>
            <a:ext cx="6174317" cy="399042"/>
          </a:xfrm>
        </p:spPr>
        <p:txBody>
          <a:bodyPr/>
          <a:lstStyle/>
          <a:p>
            <a:r>
              <a:rPr lang="en-US" dirty="0"/>
              <a:t>October 2022</a:t>
            </a:r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87C660D-1CAF-4346-8683-859908147C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SW WDT Config</a:t>
            </a:r>
            <a:endParaRPr lang="de-DE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1C16855-826C-443A-B179-3F3936379D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525939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5FDBD-AE2D-F2EF-DAB9-26B64545C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Sw</a:t>
            </a:r>
            <a:r>
              <a:rPr lang="en-US" dirty="0"/>
              <a:t> watchdog interface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38902-40AB-594C-2340-58755336AD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/**</a:t>
            </a:r>
          </a:p>
          <a:p>
            <a:pPr marL="0" indent="0">
              <a:buNone/>
            </a:pPr>
            <a:r>
              <a:rPr lang="en-US" dirty="0"/>
              <a:t> * \brief This function resets the SW Watchdog timer</a:t>
            </a:r>
          </a:p>
          <a:p>
            <a:pPr marL="0" indent="0">
              <a:buNone/>
            </a:pPr>
            <a:r>
              <a:rPr lang="en-US" dirty="0"/>
              <a:t> * </a:t>
            </a:r>
          </a:p>
          <a:p>
            <a:pPr marL="0" indent="0">
              <a:buNone/>
            </a:pPr>
            <a:r>
              <a:rPr lang="en-US" dirty="0"/>
              <a:t> * \details  This function resets the SW Watchdog timer. Called by rfeSwFit2</a:t>
            </a:r>
          </a:p>
          <a:p>
            <a:pPr marL="0" indent="0">
              <a:buNone/>
            </a:pPr>
            <a:r>
              <a:rPr lang="en-US" dirty="0"/>
              <a:t> *</a:t>
            </a:r>
          </a:p>
          <a:p>
            <a:pPr marL="0" indent="0">
              <a:buNone/>
            </a:pPr>
            <a:r>
              <a:rPr lang="en-US" dirty="0"/>
              <a:t> * \pre NIL</a:t>
            </a:r>
          </a:p>
          <a:p>
            <a:pPr marL="0" indent="0">
              <a:buNone/>
            </a:pPr>
            <a:r>
              <a:rPr lang="en-US" dirty="0"/>
              <a:t> * </a:t>
            </a:r>
          </a:p>
          <a:p>
            <a:pPr marL="0" indent="0">
              <a:buNone/>
            </a:pPr>
            <a:r>
              <a:rPr lang="en-US" dirty="0"/>
              <a:t> * \param [</a:t>
            </a:r>
            <a:r>
              <a:rPr lang="en-US" dirty="0" err="1"/>
              <a:t>in,out</a:t>
            </a:r>
            <a:r>
              <a:rPr lang="en-US" dirty="0"/>
              <a:t>]  RFE_ERROR_FUNCTION_PARAMETER - Error handling parameter:</a:t>
            </a:r>
          </a:p>
          <a:p>
            <a:pPr marL="0" indent="0">
              <a:buNone/>
            </a:pPr>
            <a:r>
              <a:rPr lang="en-US" dirty="0"/>
              <a:t> *                  On success </a:t>
            </a:r>
            <a:r>
              <a:rPr lang="en-US" dirty="0" err="1"/>
              <a:t>rfeError_error_none_e</a:t>
            </a:r>
            <a:r>
              <a:rPr lang="en-US" dirty="0"/>
              <a:t> is returned</a:t>
            </a:r>
          </a:p>
          <a:p>
            <a:pPr marL="0" indent="0">
              <a:buNone/>
            </a:pPr>
            <a:r>
              <a:rPr lang="en-US" dirty="0"/>
              <a:t> *</a:t>
            </a:r>
          </a:p>
          <a:p>
            <a:pPr marL="0" indent="0">
              <a:buNone/>
            </a:pPr>
            <a:r>
              <a:rPr lang="en-US" dirty="0"/>
              <a:t> * \return NIL</a:t>
            </a:r>
          </a:p>
          <a:p>
            <a:pPr marL="0" indent="0">
              <a:buNone/>
            </a:pPr>
            <a:r>
              <a:rPr lang="en-US" dirty="0"/>
              <a:t> *</a:t>
            </a:r>
          </a:p>
          <a:p>
            <a:pPr marL="0" indent="0">
              <a:buNone/>
            </a:pPr>
            <a:r>
              <a:rPr lang="en-US" dirty="0"/>
              <a:t> * \post NIL</a:t>
            </a:r>
          </a:p>
          <a:p>
            <a:pPr marL="0" indent="0">
              <a:buNone/>
            </a:pPr>
            <a:r>
              <a:rPr lang="en-US" dirty="0"/>
              <a:t> *</a:t>
            </a:r>
          </a:p>
          <a:p>
            <a:pPr marL="0" indent="0">
              <a:buNone/>
            </a:pPr>
            <a:r>
              <a:rPr lang="en-US" dirty="0"/>
              <a:t> * \ingroup NIL</a:t>
            </a:r>
          </a:p>
          <a:p>
            <a:pPr marL="0" indent="0">
              <a:buNone/>
            </a:pPr>
            <a:r>
              <a:rPr lang="en-US" dirty="0"/>
              <a:t> */</a:t>
            </a:r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rfeHwSwt_resetSwWdt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  RFE_ERROR_FUNCTION_PARAMETER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8665062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5DE455-0AD3-4AC9-A9E5-87DBD9947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de-D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AFEF24-9EE4-4C14-A470-061BAD1539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Need to trigger a </a:t>
            </a:r>
            <a:r>
              <a:rPr lang="en-US" dirty="0" err="1"/>
              <a:t>FuSa</a:t>
            </a:r>
            <a:r>
              <a:rPr lang="en-US" dirty="0"/>
              <a:t> error if the M7 is stuck during operation</a:t>
            </a:r>
          </a:p>
          <a:p>
            <a:r>
              <a:rPr lang="en-US" dirty="0"/>
              <a:t>Use the SW WDT from the </a:t>
            </a:r>
            <a:r>
              <a:rPr lang="en-US" dirty="0" err="1"/>
              <a:t>rfe</a:t>
            </a:r>
            <a:r>
              <a:rPr lang="en-US" dirty="0"/>
              <a:t> M7 for this</a:t>
            </a:r>
          </a:p>
          <a:p>
            <a:r>
              <a:rPr lang="en-US" dirty="0"/>
              <a:t>Refresh the timer periodically, based on if a </a:t>
            </a:r>
            <a:r>
              <a:rPr lang="en-US" dirty="0" err="1"/>
              <a:t>radarCycle</a:t>
            </a:r>
            <a:r>
              <a:rPr lang="en-US" dirty="0"/>
              <a:t> is running or not</a:t>
            </a:r>
          </a:p>
          <a:p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FD79FB-9D3E-4932-A843-5FAE447E618D}"/>
              </a:ext>
            </a:extLst>
          </p:cNvPr>
          <p:cNvCxnSpPr/>
          <p:nvPr/>
        </p:nvCxnSpPr>
        <p:spPr>
          <a:xfrm>
            <a:off x="8221978" y="199411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48604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F38F7-238E-4A91-993C-4D3B9A90F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Sw</a:t>
            </a:r>
            <a:r>
              <a:rPr lang="en-US" dirty="0"/>
              <a:t> </a:t>
            </a:r>
            <a:r>
              <a:rPr lang="en-US" dirty="0" err="1"/>
              <a:t>wdt</a:t>
            </a:r>
            <a:r>
              <a:rPr lang="en-US" dirty="0"/>
              <a:t> in the </a:t>
            </a:r>
            <a:r>
              <a:rPr lang="en-US" dirty="0" err="1"/>
              <a:t>fsm</a:t>
            </a:r>
            <a:endParaRPr lang="en-US" dirty="0"/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6290D6F0-4225-D04C-DFE7-2D37761544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4774" y="1153266"/>
            <a:ext cx="11425752" cy="4667249"/>
          </a:xfrm>
        </p:spPr>
        <p:txBody>
          <a:bodyPr>
            <a:normAutofit/>
          </a:bodyPr>
          <a:lstStyle/>
          <a:p>
            <a:r>
              <a:rPr lang="en-US" dirty="0"/>
              <a:t>Two timeouts are needed for the SW WDT – one for </a:t>
            </a:r>
            <a:r>
              <a:rPr lang="en-US" dirty="0" err="1"/>
              <a:t>rfe_configure</a:t>
            </a:r>
            <a:r>
              <a:rPr lang="en-US" dirty="0"/>
              <a:t> and one for the radar cycle FSM</a:t>
            </a:r>
          </a:p>
          <a:p>
            <a:r>
              <a:rPr lang="en-US" dirty="0"/>
              <a:t>See slide 5 for more details. </a:t>
            </a:r>
          </a:p>
        </p:txBody>
      </p:sp>
    </p:spTree>
    <p:extLst>
      <p:ext uri="{BB962C8B-B14F-4D97-AF65-F5344CB8AC3E}">
        <p14:creationId xmlns:p14="http://schemas.microsoft.com/office/powerpoint/2010/main" val="331810443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DF22B-C6C8-7F6F-5EF6-A4921AFAE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 for </a:t>
            </a:r>
            <a:r>
              <a:rPr lang="en-US" dirty="0" err="1"/>
              <a:t>sw</a:t>
            </a:r>
            <a:r>
              <a:rPr lang="en-US" dirty="0"/>
              <a:t> WDT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47F4A-8EDD-8645-2A35-B6E05352B5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RFE running in the main FSM loop</a:t>
            </a:r>
          </a:p>
          <a:p>
            <a:pPr lvl="1"/>
            <a:r>
              <a:rPr lang="en-US" dirty="0"/>
              <a:t>Refresh time = Radar Cycle Duration (to avoid reconfiguration during radar cycles)</a:t>
            </a:r>
          </a:p>
          <a:p>
            <a:pPr lvl="1"/>
            <a:r>
              <a:rPr lang="en-US" dirty="0"/>
              <a:t>Timeout = 1.25* radar cycle duration (125%, needs to be verified)</a:t>
            </a:r>
          </a:p>
          <a:p>
            <a:pPr lvl="1"/>
            <a:r>
              <a:rPr lang="en-US" dirty="0"/>
              <a:t>Since a command can come at any point during the main FSM, the timeout should account for the maximum delay possible in handling commands (other than </a:t>
            </a:r>
            <a:r>
              <a:rPr lang="en-US" dirty="0" err="1"/>
              <a:t>rfe_configure</a:t>
            </a:r>
            <a:r>
              <a:rPr lang="en-US" dirty="0"/>
              <a:t>)</a:t>
            </a:r>
          </a:p>
          <a:p>
            <a:r>
              <a:rPr lang="en-US" dirty="0" err="1"/>
              <a:t>Rfe_configure</a:t>
            </a:r>
            <a:endParaRPr lang="en-US" dirty="0"/>
          </a:p>
          <a:p>
            <a:pPr lvl="1"/>
            <a:r>
              <a:rPr lang="en-US" dirty="0"/>
              <a:t>Refresh the WDT</a:t>
            </a:r>
          </a:p>
          <a:p>
            <a:pPr lvl="1"/>
            <a:r>
              <a:rPr lang="en-US" dirty="0"/>
              <a:t>Reconfigure WDT with timeout = 200ms -&gt; Is 200ms enough for </a:t>
            </a:r>
            <a:r>
              <a:rPr lang="en-US" dirty="0" err="1"/>
              <a:t>rfe_configure</a:t>
            </a:r>
            <a:r>
              <a:rPr lang="en-US" dirty="0"/>
              <a:t>? Is more time needed? </a:t>
            </a:r>
          </a:p>
          <a:p>
            <a:r>
              <a:rPr lang="en-US" dirty="0"/>
              <a:t>End of </a:t>
            </a:r>
            <a:r>
              <a:rPr lang="en-US" dirty="0" err="1"/>
              <a:t>rfe_configure</a:t>
            </a:r>
            <a:endParaRPr lang="en-US" dirty="0"/>
          </a:p>
          <a:p>
            <a:pPr lvl="1"/>
            <a:r>
              <a:rPr lang="en-US" dirty="0"/>
              <a:t>Refresh the WDT</a:t>
            </a:r>
          </a:p>
          <a:p>
            <a:pPr lvl="1"/>
            <a:r>
              <a:rPr lang="en-US" dirty="0"/>
              <a:t>Reconfigure WDT with timeout = radar cycle duration</a:t>
            </a:r>
          </a:p>
          <a:p>
            <a:r>
              <a:rPr lang="en-US" dirty="0"/>
              <a:t>Radar Cycles</a:t>
            </a:r>
          </a:p>
          <a:p>
            <a:pPr lvl="1"/>
            <a:r>
              <a:rPr lang="en-US" dirty="0"/>
              <a:t>Re-configure -&gt; update config can reconfigure the radar cycle duration -&gt; reconfigure in such a case</a:t>
            </a:r>
          </a:p>
          <a:p>
            <a:pPr lvl="1"/>
            <a:r>
              <a:rPr lang="en-US" dirty="0"/>
              <a:t>Refresh the beginning of radar cycles</a:t>
            </a:r>
          </a:p>
          <a:p>
            <a:pPr lvl="1"/>
            <a:r>
              <a:rPr lang="en-US" dirty="0"/>
              <a:t>No need for reconfiguration for </a:t>
            </a:r>
            <a:r>
              <a:rPr lang="en-US"/>
              <a:t>normal operations</a:t>
            </a:r>
            <a:endParaRPr lang="en-US" dirty="0"/>
          </a:p>
          <a:p>
            <a:r>
              <a:rPr lang="en-US" dirty="0"/>
              <a:t>Needs to be tested for various profiles</a:t>
            </a:r>
          </a:p>
        </p:txBody>
      </p:sp>
    </p:spTree>
    <p:extLst>
      <p:ext uri="{BB962C8B-B14F-4D97-AF65-F5344CB8AC3E}">
        <p14:creationId xmlns:p14="http://schemas.microsoft.com/office/powerpoint/2010/main" val="11497393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FB80D0D-0834-2013-B647-809FE377C803}"/>
              </a:ext>
            </a:extLst>
          </p:cNvPr>
          <p:cNvSpPr txBox="1"/>
          <p:nvPr/>
        </p:nvSpPr>
        <p:spPr>
          <a:xfrm>
            <a:off x="1085295" y="704429"/>
            <a:ext cx="609452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RFE SW Watchdog Configuration and refresh in the </a:t>
            </a:r>
            <a:r>
              <a:rPr lang="en-US" sz="1800" b="1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MainFSM</a:t>
            </a:r>
            <a:endParaRPr lang="en-US" sz="1800" b="1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DengXian Light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48DB346-656A-ACE5-E88B-2E5A779C67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506893"/>
              </p:ext>
            </p:extLst>
          </p:nvPr>
        </p:nvGraphicFramePr>
        <p:xfrm>
          <a:off x="1757779" y="1340529"/>
          <a:ext cx="7865616" cy="58768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32808">
                  <a:extLst>
                    <a:ext uri="{9D8B030D-6E8A-4147-A177-3AD203B41FA5}">
                      <a16:colId xmlns:a16="http://schemas.microsoft.com/office/drawing/2014/main" val="2528703401"/>
                    </a:ext>
                  </a:extLst>
                </a:gridCol>
                <a:gridCol w="3932808">
                  <a:extLst>
                    <a:ext uri="{9D8B030D-6E8A-4147-A177-3AD203B41FA5}">
                      <a16:colId xmlns:a16="http://schemas.microsoft.com/office/drawing/2014/main" val="114612070"/>
                    </a:ext>
                  </a:extLst>
                </a:gridCol>
              </a:tblGrid>
              <a:tr h="2501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State/command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SW Watchdog behavior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8046768"/>
                  </a:ext>
                </a:extLst>
              </a:tr>
              <a:tr h="5400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RFE Init (</a:t>
                      </a:r>
                      <a:r>
                        <a:rPr lang="en-US" sz="1100" dirty="0" err="1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FuSaManager</a:t>
                      </a: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Init_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Configure WDT to 40ms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Refresh every 20 </a:t>
                      </a:r>
                      <a:r>
                        <a:rPr lang="en-US" sz="1100" dirty="0" err="1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5082943"/>
                  </a:ext>
                </a:extLst>
              </a:tr>
              <a:tr h="7767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Beginning of </a:t>
                      </a:r>
                      <a:r>
                        <a:rPr lang="en-US" sz="1100" dirty="0" err="1">
                          <a:effectLst/>
                        </a:rPr>
                        <a:t>rfe_configure</a:t>
                      </a:r>
                      <a:r>
                        <a:rPr lang="en-US" sz="1100" dirty="0">
                          <a:effectLst/>
                        </a:rPr>
                        <a:t>()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Refresh WDT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Enable WDT with timeout = 200ms (depends on the configuration time)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3391249"/>
                  </a:ext>
                </a:extLst>
              </a:tr>
              <a:tr h="7767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End of </a:t>
                      </a:r>
                      <a:r>
                        <a:rPr lang="en-US" sz="1100" dirty="0" err="1">
                          <a:effectLst/>
                        </a:rPr>
                        <a:t>rfe_configure</a:t>
                      </a:r>
                      <a:r>
                        <a:rPr lang="en-US" sz="1100" dirty="0">
                          <a:effectLst/>
                        </a:rPr>
                        <a:t>()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Refresh WDT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Enable WDT with timeout = Radar Cycle Duration + overhead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1152303"/>
                  </a:ext>
                </a:extLst>
              </a:tr>
              <a:tr h="7708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Configured state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No Change in WDT config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Timeout = Radar Cycle Duration + overhead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Refresh every radar cycle duration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6622819"/>
                  </a:ext>
                </a:extLst>
              </a:tr>
              <a:tr h="51343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Radar Cycle Start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No Change in WDT Config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Refresh WDT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2408530"/>
                  </a:ext>
                </a:extLst>
              </a:tr>
              <a:tr h="51343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Radar Cycle End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No change in WDT Config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WDT goes back to configured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770473"/>
                  </a:ext>
                </a:extLst>
              </a:tr>
              <a:tr h="51343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Radar Cycle Idle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For synchronizing, refresh every 10 </a:t>
                      </a:r>
                      <a:r>
                        <a:rPr lang="en-US" sz="1100" dirty="0" err="1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ms</a:t>
                      </a: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so that WDT does not expire on </a:t>
                      </a:r>
                      <a:r>
                        <a:rPr lang="en-US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rfeSwMainFsm_setNextRadarCycleStartTime</a:t>
                      </a: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Update only when </a:t>
                      </a:r>
                      <a:r>
                        <a:rPr lang="en-US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rfeSwMainFsm_setNextRadarCycleStartTime</a:t>
                      </a: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is called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8209804"/>
                  </a:ext>
                </a:extLst>
              </a:tr>
              <a:tr h="51343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Bad Config (back to initialized)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No change in WDT config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Refresh WDT every radar cycle duration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5272067"/>
                  </a:ext>
                </a:extLst>
              </a:tr>
              <a:tr h="51343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Radar Cycle </a:t>
                      </a:r>
                      <a:r>
                        <a:rPr lang="en-US" sz="1100" dirty="0" err="1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updateConfig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Refresh and re-configure radar cycle if </a:t>
                      </a:r>
                      <a:r>
                        <a:rPr lang="en-US" sz="1100" dirty="0" err="1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updateConfig</a:t>
                      </a: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is called.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Enable WDT with timeout = New radar cycle duration + overhead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10510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D310DCD-98BE-CB53-7C00-0B047EADD391}"/>
              </a:ext>
            </a:extLst>
          </p:cNvPr>
          <p:cNvSpPr txBox="1"/>
          <p:nvPr/>
        </p:nvSpPr>
        <p:spPr>
          <a:xfrm>
            <a:off x="320185" y="6400800"/>
            <a:ext cx="914400" cy="914400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79568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0778B-E9B1-4135-B03C-DC56039B6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Sw</a:t>
            </a:r>
            <a:r>
              <a:rPr lang="en-US" dirty="0"/>
              <a:t> watchdog interface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27D9E-D22C-45F3-B41F-B6C58F50DC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Configuration available with the following settings:</a:t>
            </a:r>
          </a:p>
          <a:p>
            <a:pPr lvl="1"/>
            <a:r>
              <a:rPr lang="en-US" dirty="0"/>
              <a:t>Timeout in ticks for the watchdog</a:t>
            </a:r>
          </a:p>
          <a:p>
            <a:pPr lvl="1"/>
            <a:r>
              <a:rPr lang="en-US" dirty="0"/>
              <a:t>Service mode to refresh the WDT: fixed sequence, keyed sequence</a:t>
            </a:r>
          </a:p>
          <a:p>
            <a:pPr lvl="1"/>
            <a:r>
              <a:rPr lang="en-US" dirty="0"/>
              <a:t>Clock source: Oscillator clock/system clock</a:t>
            </a:r>
          </a:p>
          <a:p>
            <a:r>
              <a:rPr lang="en-US" dirty="0"/>
              <a:t>API to refresh the WDT</a:t>
            </a:r>
          </a:p>
          <a:p>
            <a:r>
              <a:rPr lang="en-US" dirty="0"/>
              <a:t>API to enable/disable the WDT</a:t>
            </a:r>
          </a:p>
          <a:p>
            <a:r>
              <a:rPr lang="en-US" dirty="0"/>
              <a:t>Internal API to reset the WDT (if WDT error is triggered, there is an internal API to disable the WDT for FIT 2)</a:t>
            </a:r>
          </a:p>
          <a:p>
            <a:r>
              <a:rPr lang="en-US" dirty="0"/>
              <a:t>More details in the following slides</a:t>
            </a:r>
          </a:p>
        </p:txBody>
      </p:sp>
    </p:spTree>
    <p:extLst>
      <p:ext uri="{BB962C8B-B14F-4D97-AF65-F5344CB8AC3E}">
        <p14:creationId xmlns:p14="http://schemas.microsoft.com/office/powerpoint/2010/main" val="237400427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0778B-E9B1-4135-B03C-DC56039B6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Sw</a:t>
            </a:r>
            <a:r>
              <a:rPr lang="en-US" dirty="0"/>
              <a:t> watchdog interface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27D9E-D22C-45F3-B41F-B6C58F50DC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**</a:t>
            </a:r>
          </a:p>
          <a:p>
            <a:pPr marL="0" indent="0">
              <a:buNone/>
            </a:pPr>
            <a:r>
              <a:rPr lang="en-US" dirty="0"/>
              <a:t> * \brief This function configures the SW Watchdog timer</a:t>
            </a:r>
          </a:p>
          <a:p>
            <a:pPr marL="0" indent="0">
              <a:buNone/>
            </a:pPr>
            <a:r>
              <a:rPr lang="en-US" dirty="0"/>
              <a:t> * </a:t>
            </a:r>
          </a:p>
          <a:p>
            <a:pPr marL="0" indent="0">
              <a:buNone/>
            </a:pPr>
            <a:r>
              <a:rPr lang="en-US" dirty="0"/>
              <a:t> * \details  This function configures the SW Watchdog timer. Called by </a:t>
            </a:r>
            <a:r>
              <a:rPr lang="en-US" dirty="0" err="1"/>
              <a:t>rfeSwFuSaMngr_init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*</a:t>
            </a:r>
          </a:p>
          <a:p>
            <a:pPr marL="0" indent="0">
              <a:buNone/>
            </a:pPr>
            <a:r>
              <a:rPr lang="en-US" dirty="0"/>
              <a:t> * \pre NIL</a:t>
            </a:r>
          </a:p>
          <a:p>
            <a:pPr marL="0" indent="0">
              <a:buNone/>
            </a:pPr>
            <a:r>
              <a:rPr lang="en-US" dirty="0"/>
              <a:t> *</a:t>
            </a:r>
          </a:p>
          <a:p>
            <a:pPr marL="0" indent="0">
              <a:buNone/>
            </a:pPr>
            <a:r>
              <a:rPr lang="en-US" dirty="0"/>
              <a:t> * \param [in] </a:t>
            </a:r>
            <a:r>
              <a:rPr lang="en-US" dirty="0" err="1"/>
              <a:t>clockSource</a:t>
            </a:r>
            <a:r>
              <a:rPr lang="en-US" dirty="0"/>
              <a:t>      Clock source for the watchdog timer</a:t>
            </a:r>
          </a:p>
          <a:p>
            <a:pPr marL="0" indent="0">
              <a:buNone/>
            </a:pPr>
            <a:r>
              <a:rPr lang="en-US" dirty="0"/>
              <a:t> * </a:t>
            </a:r>
          </a:p>
          <a:p>
            <a:pPr marL="0" indent="0">
              <a:buNone/>
            </a:pPr>
            <a:r>
              <a:rPr lang="en-US" dirty="0"/>
              <a:t> * \param [in] timeout          </a:t>
            </a:r>
            <a:r>
              <a:rPr lang="en-US" dirty="0" err="1"/>
              <a:t>Timeout</a:t>
            </a:r>
            <a:r>
              <a:rPr lang="en-US" dirty="0"/>
              <a:t> in ticks</a:t>
            </a:r>
          </a:p>
          <a:p>
            <a:pPr marL="0" indent="0">
              <a:buNone/>
            </a:pPr>
            <a:r>
              <a:rPr lang="en-US" dirty="0"/>
              <a:t> * </a:t>
            </a:r>
          </a:p>
          <a:p>
            <a:pPr marL="0" indent="0">
              <a:buNone/>
            </a:pPr>
            <a:r>
              <a:rPr lang="en-US" dirty="0"/>
              <a:t> * \param [in] mode             Service mode</a:t>
            </a:r>
          </a:p>
          <a:p>
            <a:pPr marL="0" indent="0">
              <a:buNone/>
            </a:pPr>
            <a:r>
              <a:rPr lang="en-US" dirty="0"/>
              <a:t> * </a:t>
            </a:r>
          </a:p>
          <a:p>
            <a:pPr marL="0" indent="0">
              <a:buNone/>
            </a:pPr>
            <a:r>
              <a:rPr lang="en-US" dirty="0"/>
              <a:t> * \param [</a:t>
            </a:r>
            <a:r>
              <a:rPr lang="en-US" dirty="0" err="1"/>
              <a:t>in,out</a:t>
            </a:r>
            <a:r>
              <a:rPr lang="en-US" dirty="0"/>
              <a:t>]  RFE_ERROR_FUNCTION_PARAMETER - Error handling parameter:</a:t>
            </a:r>
          </a:p>
          <a:p>
            <a:pPr marL="0" indent="0">
              <a:buNone/>
            </a:pPr>
            <a:r>
              <a:rPr lang="en-US" dirty="0"/>
              <a:t> *                  On success </a:t>
            </a:r>
            <a:r>
              <a:rPr lang="en-US" dirty="0" err="1"/>
              <a:t>rfeError_error_none_e</a:t>
            </a:r>
            <a:r>
              <a:rPr lang="en-US" dirty="0"/>
              <a:t> is returned</a:t>
            </a:r>
          </a:p>
          <a:p>
            <a:pPr marL="0" indent="0">
              <a:buNone/>
            </a:pPr>
            <a:r>
              <a:rPr lang="en-US" dirty="0"/>
              <a:t> *</a:t>
            </a:r>
          </a:p>
          <a:p>
            <a:pPr marL="0" indent="0">
              <a:buNone/>
            </a:pPr>
            <a:r>
              <a:rPr lang="en-US" dirty="0"/>
              <a:t> * \return NIL</a:t>
            </a:r>
          </a:p>
          <a:p>
            <a:pPr marL="0" indent="0">
              <a:buNone/>
            </a:pPr>
            <a:r>
              <a:rPr lang="en-US" dirty="0"/>
              <a:t> *</a:t>
            </a:r>
          </a:p>
          <a:p>
            <a:pPr marL="0" indent="0">
              <a:buNone/>
            </a:pPr>
            <a:r>
              <a:rPr lang="en-US" dirty="0"/>
              <a:t> * \post NIL</a:t>
            </a:r>
          </a:p>
          <a:p>
            <a:pPr marL="0" indent="0">
              <a:buNone/>
            </a:pPr>
            <a:r>
              <a:rPr lang="en-US" dirty="0"/>
              <a:t> *</a:t>
            </a:r>
          </a:p>
          <a:p>
            <a:pPr marL="0" indent="0">
              <a:buNone/>
            </a:pPr>
            <a:r>
              <a:rPr lang="en-US" dirty="0"/>
              <a:t> * \ingroup NIL</a:t>
            </a:r>
          </a:p>
          <a:p>
            <a:pPr marL="0" indent="0">
              <a:buNone/>
            </a:pPr>
            <a:r>
              <a:rPr lang="en-US" dirty="0"/>
              <a:t> */</a:t>
            </a:r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rfeHwSwt_configureSwWdt</a:t>
            </a:r>
            <a:r>
              <a:rPr lang="en-US" dirty="0"/>
              <a:t>(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rfeHwSwt_clockSelect_t</a:t>
            </a:r>
            <a:r>
              <a:rPr lang="en-US" dirty="0"/>
              <a:t> </a:t>
            </a:r>
            <a:r>
              <a:rPr lang="en-US" dirty="0" err="1"/>
              <a:t>clockSource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uint32_t </a:t>
            </a:r>
            <a:r>
              <a:rPr lang="en-US" dirty="0" err="1"/>
              <a:t>timeOut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rfeHwSwt_serviceMode_t</a:t>
            </a:r>
            <a:r>
              <a:rPr lang="en-US" dirty="0"/>
              <a:t> mode,</a:t>
            </a:r>
          </a:p>
          <a:p>
            <a:pPr marL="0" indent="0">
              <a:buNone/>
            </a:pPr>
            <a:r>
              <a:rPr lang="en-US" dirty="0"/>
              <a:t>    RFE_ERROR_FUNCTION_PARAMETER 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7191606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6143A-63FE-D7A3-0A46-4BAB6B61F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Sw</a:t>
            </a:r>
            <a:r>
              <a:rPr lang="en-US" dirty="0"/>
              <a:t> watchdog interface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1C4082-505A-0C95-3405-21541A7A39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/**</a:t>
            </a:r>
          </a:p>
          <a:p>
            <a:pPr marL="0" indent="0">
              <a:buNone/>
            </a:pPr>
            <a:r>
              <a:rPr lang="en-US" dirty="0"/>
              <a:t> * \brief This function refreshes the SW Watchdog timer</a:t>
            </a:r>
          </a:p>
          <a:p>
            <a:pPr marL="0" indent="0">
              <a:buNone/>
            </a:pPr>
            <a:r>
              <a:rPr lang="en-US" dirty="0"/>
              <a:t> * </a:t>
            </a:r>
          </a:p>
          <a:p>
            <a:pPr marL="0" indent="0">
              <a:buNone/>
            </a:pPr>
            <a:r>
              <a:rPr lang="en-US" dirty="0"/>
              <a:t> * \details  This function refreshes the SW Watchdog timer. Called by </a:t>
            </a:r>
            <a:r>
              <a:rPr lang="en-US" dirty="0" err="1"/>
              <a:t>rfeSwMainFsm</a:t>
            </a:r>
            <a:r>
              <a:rPr lang="en-US" dirty="0"/>
              <a:t> periodically</a:t>
            </a:r>
          </a:p>
          <a:p>
            <a:pPr marL="0" indent="0">
              <a:buNone/>
            </a:pPr>
            <a:r>
              <a:rPr lang="en-US" dirty="0"/>
              <a:t> *</a:t>
            </a:r>
          </a:p>
          <a:p>
            <a:pPr marL="0" indent="0">
              <a:buNone/>
            </a:pPr>
            <a:r>
              <a:rPr lang="en-US" dirty="0"/>
              <a:t> * \pre NIL</a:t>
            </a:r>
          </a:p>
          <a:p>
            <a:pPr marL="0" indent="0">
              <a:buNone/>
            </a:pPr>
            <a:r>
              <a:rPr lang="en-US" dirty="0"/>
              <a:t> *</a:t>
            </a:r>
          </a:p>
          <a:p>
            <a:pPr marL="0" indent="0">
              <a:buNone/>
            </a:pPr>
            <a:r>
              <a:rPr lang="en-US" dirty="0"/>
              <a:t> * \param [in] mode             service mode</a:t>
            </a:r>
          </a:p>
          <a:p>
            <a:pPr marL="0" indent="0">
              <a:buNone/>
            </a:pPr>
            <a:r>
              <a:rPr lang="en-US" dirty="0"/>
              <a:t> * </a:t>
            </a:r>
          </a:p>
          <a:p>
            <a:pPr marL="0" indent="0">
              <a:buNone/>
            </a:pPr>
            <a:r>
              <a:rPr lang="en-US" dirty="0"/>
              <a:t> * \param [</a:t>
            </a:r>
            <a:r>
              <a:rPr lang="en-US" dirty="0" err="1"/>
              <a:t>in,out</a:t>
            </a:r>
            <a:r>
              <a:rPr lang="en-US" dirty="0"/>
              <a:t>]  RFE_ERROR_FUNCTION_PARAMETER - Error handling parameter:</a:t>
            </a:r>
          </a:p>
          <a:p>
            <a:pPr marL="0" indent="0">
              <a:buNone/>
            </a:pPr>
            <a:r>
              <a:rPr lang="en-US" dirty="0"/>
              <a:t> *                  On success </a:t>
            </a:r>
            <a:r>
              <a:rPr lang="en-US" dirty="0" err="1"/>
              <a:t>rfeError_error_none_e</a:t>
            </a:r>
            <a:r>
              <a:rPr lang="en-US" dirty="0"/>
              <a:t> is returned</a:t>
            </a:r>
          </a:p>
          <a:p>
            <a:pPr marL="0" indent="0">
              <a:buNone/>
            </a:pPr>
            <a:r>
              <a:rPr lang="en-US" dirty="0"/>
              <a:t> *</a:t>
            </a:r>
          </a:p>
          <a:p>
            <a:pPr marL="0" indent="0">
              <a:buNone/>
            </a:pPr>
            <a:r>
              <a:rPr lang="en-US" dirty="0"/>
              <a:t> * \return NIL</a:t>
            </a:r>
          </a:p>
          <a:p>
            <a:pPr marL="0" indent="0">
              <a:buNone/>
            </a:pPr>
            <a:r>
              <a:rPr lang="en-US" dirty="0"/>
              <a:t> *</a:t>
            </a:r>
          </a:p>
          <a:p>
            <a:pPr marL="0" indent="0">
              <a:buNone/>
            </a:pPr>
            <a:r>
              <a:rPr lang="en-US" dirty="0"/>
              <a:t> * \post NIL</a:t>
            </a:r>
          </a:p>
          <a:p>
            <a:pPr marL="0" indent="0">
              <a:buNone/>
            </a:pPr>
            <a:r>
              <a:rPr lang="en-US" dirty="0"/>
              <a:t> *</a:t>
            </a:r>
          </a:p>
          <a:p>
            <a:pPr marL="0" indent="0">
              <a:buNone/>
            </a:pPr>
            <a:r>
              <a:rPr lang="en-US" dirty="0"/>
              <a:t> * \ingroup NIL</a:t>
            </a:r>
          </a:p>
          <a:p>
            <a:pPr marL="0" indent="0">
              <a:buNone/>
            </a:pPr>
            <a:r>
              <a:rPr lang="en-US" dirty="0"/>
              <a:t> */</a:t>
            </a:r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rfeHwSwt_refreshSwWdt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rfeHwSwt_serviceMode_t</a:t>
            </a:r>
            <a:r>
              <a:rPr lang="en-US" dirty="0"/>
              <a:t> mode,</a:t>
            </a:r>
          </a:p>
          <a:p>
            <a:pPr marL="0" indent="0">
              <a:buNone/>
            </a:pPr>
            <a:r>
              <a:rPr lang="en-US" dirty="0"/>
              <a:t>    RFE_ERROR_FUNCTION_PARAMETER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2617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5FDBD-AE2D-F2EF-DAB9-26B64545C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Sw</a:t>
            </a:r>
            <a:r>
              <a:rPr lang="en-US" dirty="0"/>
              <a:t> watchdog interface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38902-40AB-594C-2340-58755336AD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/**</a:t>
            </a:r>
          </a:p>
          <a:p>
            <a:pPr marL="0" indent="0">
              <a:buNone/>
            </a:pPr>
            <a:r>
              <a:rPr lang="en-US" dirty="0"/>
              <a:t> * \brief This function enables the SW Watchdog timer</a:t>
            </a:r>
          </a:p>
          <a:p>
            <a:pPr marL="0" indent="0">
              <a:buNone/>
            </a:pPr>
            <a:r>
              <a:rPr lang="en-US" dirty="0"/>
              <a:t> * </a:t>
            </a:r>
          </a:p>
          <a:p>
            <a:pPr marL="0" indent="0">
              <a:buNone/>
            </a:pPr>
            <a:r>
              <a:rPr lang="en-US" dirty="0"/>
              <a:t> * \details  This function enables the SW Watchdog timer. Called by </a:t>
            </a:r>
            <a:r>
              <a:rPr lang="en-US" dirty="0" err="1"/>
              <a:t>rfeSwMainFsm</a:t>
            </a:r>
            <a:r>
              <a:rPr lang="en-US" dirty="0"/>
              <a:t> periodically</a:t>
            </a:r>
          </a:p>
          <a:p>
            <a:pPr marL="0" indent="0">
              <a:buNone/>
            </a:pPr>
            <a:r>
              <a:rPr lang="en-US" dirty="0"/>
              <a:t> *</a:t>
            </a:r>
          </a:p>
          <a:p>
            <a:pPr marL="0" indent="0">
              <a:buNone/>
            </a:pPr>
            <a:r>
              <a:rPr lang="en-US" dirty="0"/>
              <a:t> * \pre NIL</a:t>
            </a:r>
          </a:p>
          <a:p>
            <a:pPr marL="0" indent="0">
              <a:buNone/>
            </a:pPr>
            <a:r>
              <a:rPr lang="en-US" dirty="0"/>
              <a:t> *</a:t>
            </a:r>
          </a:p>
          <a:p>
            <a:pPr marL="0" indent="0">
              <a:buNone/>
            </a:pPr>
            <a:r>
              <a:rPr lang="en-US" dirty="0"/>
              <a:t> * \param [in]      enable - enable/disable the watchdog</a:t>
            </a:r>
          </a:p>
          <a:p>
            <a:pPr marL="0" indent="0">
              <a:buNone/>
            </a:pPr>
            <a:r>
              <a:rPr lang="en-US" dirty="0"/>
              <a:t> * </a:t>
            </a:r>
          </a:p>
          <a:p>
            <a:pPr marL="0" indent="0">
              <a:buNone/>
            </a:pPr>
            <a:r>
              <a:rPr lang="en-US" dirty="0"/>
              <a:t> * \param [</a:t>
            </a:r>
            <a:r>
              <a:rPr lang="en-US" dirty="0" err="1"/>
              <a:t>in,out</a:t>
            </a:r>
            <a:r>
              <a:rPr lang="en-US" dirty="0"/>
              <a:t>]  RFE_ERROR_FUNCTION_PARAMETER - Error handling parameter:</a:t>
            </a:r>
          </a:p>
          <a:p>
            <a:pPr marL="0" indent="0">
              <a:buNone/>
            </a:pPr>
            <a:r>
              <a:rPr lang="en-US" dirty="0"/>
              <a:t> *                  On success </a:t>
            </a:r>
            <a:r>
              <a:rPr lang="en-US" dirty="0" err="1"/>
              <a:t>rfeError_error_none_e</a:t>
            </a:r>
            <a:r>
              <a:rPr lang="en-US" dirty="0"/>
              <a:t> is returned</a:t>
            </a:r>
          </a:p>
          <a:p>
            <a:pPr marL="0" indent="0">
              <a:buNone/>
            </a:pPr>
            <a:r>
              <a:rPr lang="en-US" dirty="0"/>
              <a:t> *</a:t>
            </a:r>
          </a:p>
          <a:p>
            <a:pPr marL="0" indent="0">
              <a:buNone/>
            </a:pPr>
            <a:r>
              <a:rPr lang="en-US" dirty="0"/>
              <a:t> * \return NIL</a:t>
            </a:r>
          </a:p>
          <a:p>
            <a:pPr marL="0" indent="0">
              <a:buNone/>
            </a:pPr>
            <a:r>
              <a:rPr lang="en-US" dirty="0"/>
              <a:t> *</a:t>
            </a:r>
          </a:p>
          <a:p>
            <a:pPr marL="0" indent="0">
              <a:buNone/>
            </a:pPr>
            <a:r>
              <a:rPr lang="en-US" dirty="0"/>
              <a:t> * \post NIL</a:t>
            </a:r>
          </a:p>
          <a:p>
            <a:pPr marL="0" indent="0">
              <a:buNone/>
            </a:pPr>
            <a:r>
              <a:rPr lang="en-US" dirty="0"/>
              <a:t> *</a:t>
            </a:r>
          </a:p>
          <a:p>
            <a:pPr marL="0" indent="0">
              <a:buNone/>
            </a:pPr>
            <a:r>
              <a:rPr lang="en-US" dirty="0"/>
              <a:t> * \ingroup NIL</a:t>
            </a:r>
          </a:p>
          <a:p>
            <a:pPr marL="0" indent="0">
              <a:buNone/>
            </a:pPr>
            <a:r>
              <a:rPr lang="en-US" dirty="0"/>
              <a:t> */</a:t>
            </a:r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rfeHwSwt_enableSwWdt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rfeHwSwt_watchdogEnable_t</a:t>
            </a:r>
            <a:r>
              <a:rPr lang="en-US" dirty="0"/>
              <a:t> enable,</a:t>
            </a:r>
          </a:p>
          <a:p>
            <a:pPr marL="0" indent="0">
              <a:buNone/>
            </a:pPr>
            <a:r>
              <a:rPr lang="en-US" dirty="0"/>
              <a:t>    RFE_ERROR_FUNCTION_PARAMETER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49100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ster Content Slide">
  <a:themeElements>
    <a:clrScheme name="DEC NXP color pallete">
      <a:dk1>
        <a:srgbClr val="000000"/>
      </a:dk1>
      <a:lt1>
        <a:sysClr val="window" lastClr="FFFFFF"/>
      </a:lt1>
      <a:dk2>
        <a:srgbClr val="DADADA"/>
      </a:dk2>
      <a:lt2>
        <a:srgbClr val="FFFFFF"/>
      </a:lt2>
      <a:accent1>
        <a:srgbClr val="4FABE3"/>
      </a:accent1>
      <a:accent2>
        <a:srgbClr val="1A48AA"/>
      </a:accent2>
      <a:accent3>
        <a:srgbClr val="97B81E"/>
      </a:accent3>
      <a:accent4>
        <a:srgbClr val="FF9B09"/>
      </a:accent4>
      <a:accent5>
        <a:srgbClr val="58595B"/>
      </a:accent5>
      <a:accent6>
        <a:srgbClr val="001B46"/>
      </a:accent6>
      <a:hlink>
        <a:srgbClr val="4FABE3"/>
      </a:hlink>
      <a:folHlink>
        <a:srgbClr val="4FABE3"/>
      </a:folHlink>
    </a:clrScheme>
    <a:fontScheme name="Master_PPT_Confident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182880" tIns="182880" rIns="182880" bIns="182880" rtlCol="0" anchor="t"/>
      <a:lstStyle>
        <a:defPPr algn="l">
          <a:defRPr dirty="0" smtClean="0">
            <a:solidFill>
              <a:schemeClr val="bg1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91440" tIns="45720" rIns="91440" rtlCol="0" anchor="t">
        <a:noAutofit/>
      </a:bodyPr>
      <a:lstStyle>
        <a:defPPr algn="l">
          <a:spcBef>
            <a:spcPts val="600"/>
          </a:spcBef>
          <a:defRPr sz="1700" dirty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>
    <a:extraClrScheme>
      <a:clrScheme name="Master_PPT_Confidential 1">
        <a:dk1>
          <a:srgbClr val="000000"/>
        </a:dk1>
        <a:lt1>
          <a:srgbClr val="FFFFFF"/>
        </a:lt1>
        <a:dk2>
          <a:srgbClr val="000000"/>
        </a:dk2>
        <a:lt2>
          <a:srgbClr val="DAD1C6"/>
        </a:lt2>
        <a:accent1>
          <a:srgbClr val="00608B"/>
        </a:accent1>
        <a:accent2>
          <a:srgbClr val="73BFD7"/>
        </a:accent2>
        <a:accent3>
          <a:srgbClr val="FFFFFF"/>
        </a:accent3>
        <a:accent4>
          <a:srgbClr val="000000"/>
        </a:accent4>
        <a:accent5>
          <a:srgbClr val="AAB6C4"/>
        </a:accent5>
        <a:accent6>
          <a:srgbClr val="68ADC3"/>
        </a:accent6>
        <a:hlink>
          <a:srgbClr val="998875"/>
        </a:hlink>
        <a:folHlink>
          <a:srgbClr val="C3CC5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AE41CFD3-DEA2-B34D-B350-D1ECC0320710}" vid="{8CB010C3-2E78-3748-8E53-E39C81D335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1050</Words>
  <Application>Microsoft Office PowerPoint</Application>
  <PresentationFormat>Widescreen</PresentationFormat>
  <Paragraphs>157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Master Content Slide</vt:lpstr>
      <vt:lpstr>SW WDT Config</vt:lpstr>
      <vt:lpstr>motivation</vt:lpstr>
      <vt:lpstr>Sw wdt in the fsm</vt:lpstr>
      <vt:lpstr>Proposal for sw WDT</vt:lpstr>
      <vt:lpstr>PowerPoint Presentation</vt:lpstr>
      <vt:lpstr>Sw watchdog interface</vt:lpstr>
      <vt:lpstr>Sw watchdog interface</vt:lpstr>
      <vt:lpstr>Sw watchdog interface</vt:lpstr>
      <vt:lpstr>Sw watchdog interface</vt:lpstr>
      <vt:lpstr>Sw watchdog interface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FTTI WDT Config</dc:title>
  <dc:creator>Suramya Gupta</dc:creator>
  <cp:lastModifiedBy>Suramya Gupta</cp:lastModifiedBy>
  <cp:revision>2</cp:revision>
  <dcterms:created xsi:type="dcterms:W3CDTF">2023-01-12T04:59:21Z</dcterms:created>
  <dcterms:modified xsi:type="dcterms:W3CDTF">2023-02-14T10:27:23Z</dcterms:modified>
</cp:coreProperties>
</file>