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  <p:sldMasterId id="2147483684" r:id="rId2"/>
  </p:sldMasterIdLst>
  <p:sldIdLst>
    <p:sldId id="256" r:id="rId3"/>
    <p:sldId id="325" r:id="rId4"/>
    <p:sldId id="345" r:id="rId5"/>
    <p:sldId id="344" r:id="rId6"/>
    <p:sldId id="257" r:id="rId7"/>
    <p:sldId id="328" r:id="rId8"/>
    <p:sldId id="348" r:id="rId9"/>
    <p:sldId id="349" r:id="rId10"/>
    <p:sldId id="350" r:id="rId11"/>
    <p:sldId id="347" r:id="rId12"/>
    <p:sldId id="322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7" r:id="rId23"/>
    <p:sldId id="368" r:id="rId24"/>
    <p:sldId id="360" r:id="rId25"/>
    <p:sldId id="365" r:id="rId26"/>
    <p:sldId id="361" r:id="rId27"/>
    <p:sldId id="362" r:id="rId28"/>
    <p:sldId id="366" r:id="rId29"/>
    <p:sldId id="363" r:id="rId30"/>
    <p:sldId id="364" r:id="rId3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FF5353"/>
    <a:srgbClr val="FF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i Hanganu" userId="43510040-c058-4652-bfc9-6e7aacc6f7b4" providerId="ADAL" clId="{55F2C69B-066B-4922-BD4D-0FE77D464B0A}"/>
    <pc:docChg chg="undo redo custSel addSld delSld modSld sldOrd">
      <pc:chgData name="Rami Hanganu" userId="43510040-c058-4652-bfc9-6e7aacc6f7b4" providerId="ADAL" clId="{55F2C69B-066B-4922-BD4D-0FE77D464B0A}" dt="2022-09-22T13:25:43.448" v="3627" actId="20577"/>
      <pc:docMkLst>
        <pc:docMk/>
      </pc:docMkLst>
      <pc:sldChg chg="del">
        <pc:chgData name="Rami Hanganu" userId="43510040-c058-4652-bfc9-6e7aacc6f7b4" providerId="ADAL" clId="{55F2C69B-066B-4922-BD4D-0FE77D464B0A}" dt="2022-09-22T12:39:18.948" v="1805" actId="47"/>
        <pc:sldMkLst>
          <pc:docMk/>
          <pc:sldMk cId="1242451351" sldId="309"/>
        </pc:sldMkLst>
      </pc:sldChg>
      <pc:sldChg chg="del">
        <pc:chgData name="Rami Hanganu" userId="43510040-c058-4652-bfc9-6e7aacc6f7b4" providerId="ADAL" clId="{55F2C69B-066B-4922-BD4D-0FE77D464B0A}" dt="2022-09-22T11:04:52.381" v="195" actId="47"/>
        <pc:sldMkLst>
          <pc:docMk/>
          <pc:sldMk cId="3497265353" sldId="312"/>
        </pc:sldMkLst>
      </pc:sldChg>
      <pc:sldChg chg="del">
        <pc:chgData name="Rami Hanganu" userId="43510040-c058-4652-bfc9-6e7aacc6f7b4" providerId="ADAL" clId="{55F2C69B-066B-4922-BD4D-0FE77D464B0A}" dt="2022-09-22T11:04:12.350" v="177" actId="47"/>
        <pc:sldMkLst>
          <pc:docMk/>
          <pc:sldMk cId="3584440944" sldId="313"/>
        </pc:sldMkLst>
      </pc:sldChg>
      <pc:sldChg chg="del">
        <pc:chgData name="Rami Hanganu" userId="43510040-c058-4652-bfc9-6e7aacc6f7b4" providerId="ADAL" clId="{55F2C69B-066B-4922-BD4D-0FE77D464B0A}" dt="2022-09-22T11:04:25.653" v="183" actId="47"/>
        <pc:sldMkLst>
          <pc:docMk/>
          <pc:sldMk cId="3130455994" sldId="314"/>
        </pc:sldMkLst>
      </pc:sldChg>
      <pc:sldChg chg="del">
        <pc:chgData name="Rami Hanganu" userId="43510040-c058-4652-bfc9-6e7aacc6f7b4" providerId="ADAL" clId="{55F2C69B-066B-4922-BD4D-0FE77D464B0A}" dt="2022-09-22T11:04:42.719" v="189" actId="47"/>
        <pc:sldMkLst>
          <pc:docMk/>
          <pc:sldMk cId="3710100182" sldId="318"/>
        </pc:sldMkLst>
      </pc:sldChg>
      <pc:sldChg chg="del">
        <pc:chgData name="Rami Hanganu" userId="43510040-c058-4652-bfc9-6e7aacc6f7b4" providerId="ADAL" clId="{55F2C69B-066B-4922-BD4D-0FE77D464B0A}" dt="2022-09-22T11:04:40.799" v="188" actId="47"/>
        <pc:sldMkLst>
          <pc:docMk/>
          <pc:sldMk cId="2675719145" sldId="319"/>
        </pc:sldMkLst>
      </pc:sldChg>
      <pc:sldChg chg="del">
        <pc:chgData name="Rami Hanganu" userId="43510040-c058-4652-bfc9-6e7aacc6f7b4" providerId="ADAL" clId="{55F2C69B-066B-4922-BD4D-0FE77D464B0A}" dt="2022-09-22T11:04:23.062" v="180" actId="47"/>
        <pc:sldMkLst>
          <pc:docMk/>
          <pc:sldMk cId="1195081222" sldId="320"/>
        </pc:sldMkLst>
      </pc:sldChg>
      <pc:sldChg chg="del">
        <pc:chgData name="Rami Hanganu" userId="43510040-c058-4652-bfc9-6e7aacc6f7b4" providerId="ADAL" clId="{55F2C69B-066B-4922-BD4D-0FE77D464B0A}" dt="2022-09-22T11:04:33.137" v="184" actId="47"/>
        <pc:sldMkLst>
          <pc:docMk/>
          <pc:sldMk cId="293843832" sldId="321"/>
        </pc:sldMkLst>
      </pc:sldChg>
      <pc:sldChg chg="addSp delSp modSp mod">
        <pc:chgData name="Rami Hanganu" userId="43510040-c058-4652-bfc9-6e7aacc6f7b4" providerId="ADAL" clId="{55F2C69B-066B-4922-BD4D-0FE77D464B0A}" dt="2022-09-22T11:03:48.028" v="174" actId="1076"/>
        <pc:sldMkLst>
          <pc:docMk/>
          <pc:sldMk cId="897547916" sldId="322"/>
        </pc:sldMkLst>
        <pc:spChg chg="mod">
          <ac:chgData name="Rami Hanganu" userId="43510040-c058-4652-bfc9-6e7aacc6f7b4" providerId="ADAL" clId="{55F2C69B-066B-4922-BD4D-0FE77D464B0A}" dt="2022-09-22T08:52:10.523" v="10" actId="1076"/>
          <ac:spMkLst>
            <pc:docMk/>
            <pc:sldMk cId="897547916" sldId="322"/>
            <ac:spMk id="4" creationId="{235DE455-0AD3-4AC9-A9E5-87DBD9947171}"/>
          </ac:spMkLst>
        </pc:spChg>
        <pc:spChg chg="add del mod">
          <ac:chgData name="Rami Hanganu" userId="43510040-c058-4652-bfc9-6e7aacc6f7b4" providerId="ADAL" clId="{55F2C69B-066B-4922-BD4D-0FE77D464B0A}" dt="2022-09-22T11:03:40.501" v="172"/>
          <ac:spMkLst>
            <pc:docMk/>
            <pc:sldMk cId="897547916" sldId="322"/>
            <ac:spMk id="10" creationId="{C33E2511-EDBE-4529-9267-D7C43D465C47}"/>
          </ac:spMkLst>
        </pc:spChg>
        <pc:spChg chg="add del mod">
          <ac:chgData name="Rami Hanganu" userId="43510040-c058-4652-bfc9-6e7aacc6f7b4" providerId="ADAL" clId="{55F2C69B-066B-4922-BD4D-0FE77D464B0A}" dt="2022-09-22T11:03:40.501" v="172"/>
          <ac:spMkLst>
            <pc:docMk/>
            <pc:sldMk cId="897547916" sldId="322"/>
            <ac:spMk id="11" creationId="{0AE94516-1CE5-4391-9F90-64BF161321AB}"/>
          </ac:spMkLst>
        </pc:spChg>
        <pc:spChg chg="mod">
          <ac:chgData name="Rami Hanganu" userId="43510040-c058-4652-bfc9-6e7aacc6f7b4" providerId="ADAL" clId="{55F2C69B-066B-4922-BD4D-0FE77D464B0A}" dt="2022-09-22T09:42:40.224" v="170" actId="20577"/>
          <ac:spMkLst>
            <pc:docMk/>
            <pc:sldMk cId="897547916" sldId="322"/>
            <ac:spMk id="12" creationId="{B0021D14-ECCA-4791-9F5C-E56B45C06675}"/>
          </ac:spMkLst>
        </pc:spChg>
        <pc:spChg chg="add del mod">
          <ac:chgData name="Rami Hanganu" userId="43510040-c058-4652-bfc9-6e7aacc6f7b4" providerId="ADAL" clId="{55F2C69B-066B-4922-BD4D-0FE77D464B0A}" dt="2022-09-22T11:03:40.501" v="172"/>
          <ac:spMkLst>
            <pc:docMk/>
            <pc:sldMk cId="897547916" sldId="322"/>
            <ac:spMk id="13" creationId="{BA4AD4AF-65C8-4713-9FD4-503225B48DDA}"/>
          </ac:spMkLst>
        </pc:spChg>
        <pc:spChg chg="add del mod">
          <ac:chgData name="Rami Hanganu" userId="43510040-c058-4652-bfc9-6e7aacc6f7b4" providerId="ADAL" clId="{55F2C69B-066B-4922-BD4D-0FE77D464B0A}" dt="2022-09-22T11:03:40.501" v="172"/>
          <ac:spMkLst>
            <pc:docMk/>
            <pc:sldMk cId="897547916" sldId="322"/>
            <ac:spMk id="14" creationId="{3B8A7BD3-2468-45B4-86F0-36D8723B8FD2}"/>
          </ac:spMkLst>
        </pc:spChg>
        <pc:spChg chg="add del mod">
          <ac:chgData name="Rami Hanganu" userId="43510040-c058-4652-bfc9-6e7aacc6f7b4" providerId="ADAL" clId="{55F2C69B-066B-4922-BD4D-0FE77D464B0A}" dt="2022-09-22T11:03:40.501" v="172"/>
          <ac:spMkLst>
            <pc:docMk/>
            <pc:sldMk cId="897547916" sldId="322"/>
            <ac:spMk id="15" creationId="{07A4D8A2-65CD-43A1-A42A-E4F6CDE3688F}"/>
          </ac:spMkLst>
        </pc:spChg>
        <pc:spChg chg="add del mod">
          <ac:chgData name="Rami Hanganu" userId="43510040-c058-4652-bfc9-6e7aacc6f7b4" providerId="ADAL" clId="{55F2C69B-066B-4922-BD4D-0FE77D464B0A}" dt="2022-09-22T11:03:40.501" v="172"/>
          <ac:spMkLst>
            <pc:docMk/>
            <pc:sldMk cId="897547916" sldId="322"/>
            <ac:spMk id="16" creationId="{6A712723-29DF-4DF9-ABDD-F93A15C7C1D1}"/>
          </ac:spMkLst>
        </pc:spChg>
        <pc:spChg chg="add mod">
          <ac:chgData name="Rami Hanganu" userId="43510040-c058-4652-bfc9-6e7aacc6f7b4" providerId="ADAL" clId="{55F2C69B-066B-4922-BD4D-0FE77D464B0A}" dt="2022-09-22T11:03:48.028" v="174" actId="1076"/>
          <ac:spMkLst>
            <pc:docMk/>
            <pc:sldMk cId="897547916" sldId="322"/>
            <ac:spMk id="22" creationId="{CE4B4B80-93B8-4E87-AB08-8732AA78D015}"/>
          </ac:spMkLst>
        </pc:spChg>
        <pc:spChg chg="add mod">
          <ac:chgData name="Rami Hanganu" userId="43510040-c058-4652-bfc9-6e7aacc6f7b4" providerId="ADAL" clId="{55F2C69B-066B-4922-BD4D-0FE77D464B0A}" dt="2022-09-22T11:03:48.028" v="174" actId="1076"/>
          <ac:spMkLst>
            <pc:docMk/>
            <pc:sldMk cId="897547916" sldId="322"/>
            <ac:spMk id="23" creationId="{83D57698-76C9-479A-A5FA-75C986414E6A}"/>
          </ac:spMkLst>
        </pc:spChg>
        <pc:spChg chg="add mod">
          <ac:chgData name="Rami Hanganu" userId="43510040-c058-4652-bfc9-6e7aacc6f7b4" providerId="ADAL" clId="{55F2C69B-066B-4922-BD4D-0FE77D464B0A}" dt="2022-09-22T11:03:48.028" v="174" actId="1076"/>
          <ac:spMkLst>
            <pc:docMk/>
            <pc:sldMk cId="897547916" sldId="322"/>
            <ac:spMk id="24" creationId="{8CFE172A-2F1B-4F26-9F07-6C135C57CBCB}"/>
          </ac:spMkLst>
        </pc:spChg>
        <pc:spChg chg="add mod">
          <ac:chgData name="Rami Hanganu" userId="43510040-c058-4652-bfc9-6e7aacc6f7b4" providerId="ADAL" clId="{55F2C69B-066B-4922-BD4D-0FE77D464B0A}" dt="2022-09-22T11:03:48.028" v="174" actId="1076"/>
          <ac:spMkLst>
            <pc:docMk/>
            <pc:sldMk cId="897547916" sldId="322"/>
            <ac:spMk id="25" creationId="{CF4E7A14-41D7-484A-AC25-C6A3E1F388DD}"/>
          </ac:spMkLst>
        </pc:spChg>
        <pc:spChg chg="add mod">
          <ac:chgData name="Rami Hanganu" userId="43510040-c058-4652-bfc9-6e7aacc6f7b4" providerId="ADAL" clId="{55F2C69B-066B-4922-BD4D-0FE77D464B0A}" dt="2022-09-22T11:03:48.028" v="174" actId="1076"/>
          <ac:spMkLst>
            <pc:docMk/>
            <pc:sldMk cId="897547916" sldId="322"/>
            <ac:spMk id="26" creationId="{2FCFA2DE-389A-476A-832D-A016D7F9DC3E}"/>
          </ac:spMkLst>
        </pc:spChg>
        <pc:spChg chg="add mod">
          <ac:chgData name="Rami Hanganu" userId="43510040-c058-4652-bfc9-6e7aacc6f7b4" providerId="ADAL" clId="{55F2C69B-066B-4922-BD4D-0FE77D464B0A}" dt="2022-09-22T11:03:48.028" v="174" actId="1076"/>
          <ac:spMkLst>
            <pc:docMk/>
            <pc:sldMk cId="897547916" sldId="322"/>
            <ac:spMk id="27" creationId="{F4A2D8C4-657C-4C88-9BE8-F637929D94B0}"/>
          </ac:spMkLst>
        </pc:spChg>
        <pc:cxnChg chg="add del mod">
          <ac:chgData name="Rami Hanganu" userId="43510040-c058-4652-bfc9-6e7aacc6f7b4" providerId="ADAL" clId="{55F2C69B-066B-4922-BD4D-0FE77D464B0A}" dt="2022-09-22T09:12:43.279" v="151"/>
          <ac:cxnSpMkLst>
            <pc:docMk/>
            <pc:sldMk cId="897547916" sldId="322"/>
            <ac:cxnSpMk id="5" creationId="{12B68CC8-6339-4B11-ACB4-5037A0FF397F}"/>
          </ac:cxnSpMkLst>
        </pc:cxnChg>
        <pc:cxnChg chg="add del mod">
          <ac:chgData name="Rami Hanganu" userId="43510040-c058-4652-bfc9-6e7aacc6f7b4" providerId="ADAL" clId="{55F2C69B-066B-4922-BD4D-0FE77D464B0A}" dt="2022-09-22T09:12:43.279" v="151"/>
          <ac:cxnSpMkLst>
            <pc:docMk/>
            <pc:sldMk cId="897547916" sldId="322"/>
            <ac:cxnSpMk id="6" creationId="{83024F73-E81A-4122-A870-A4E69B544ACD}"/>
          </ac:cxnSpMkLst>
        </pc:cxnChg>
        <pc:cxnChg chg="add del mod">
          <ac:chgData name="Rami Hanganu" userId="43510040-c058-4652-bfc9-6e7aacc6f7b4" providerId="ADAL" clId="{55F2C69B-066B-4922-BD4D-0FE77D464B0A}" dt="2022-09-22T09:12:43.279" v="151"/>
          <ac:cxnSpMkLst>
            <pc:docMk/>
            <pc:sldMk cId="897547916" sldId="322"/>
            <ac:cxnSpMk id="7" creationId="{67FD2DA9-EF03-4FF9-8A47-7DC52F572B5A}"/>
          </ac:cxnSpMkLst>
        </pc:cxnChg>
        <pc:cxnChg chg="add del mod">
          <ac:chgData name="Rami Hanganu" userId="43510040-c058-4652-bfc9-6e7aacc6f7b4" providerId="ADAL" clId="{55F2C69B-066B-4922-BD4D-0FE77D464B0A}" dt="2022-09-22T09:12:43.279" v="151"/>
          <ac:cxnSpMkLst>
            <pc:docMk/>
            <pc:sldMk cId="897547916" sldId="322"/>
            <ac:cxnSpMk id="8" creationId="{322E46F3-7D4C-4767-809A-85134E7E1850}"/>
          </ac:cxnSpMkLst>
        </pc:cxnChg>
        <pc:cxnChg chg="add del mod">
          <ac:chgData name="Rami Hanganu" userId="43510040-c058-4652-bfc9-6e7aacc6f7b4" providerId="ADAL" clId="{55F2C69B-066B-4922-BD4D-0FE77D464B0A}" dt="2022-09-22T09:12:43.279" v="151"/>
          <ac:cxnSpMkLst>
            <pc:docMk/>
            <pc:sldMk cId="897547916" sldId="322"/>
            <ac:cxnSpMk id="9" creationId="{9EECDE4B-853F-40D2-9A60-4961E9B51127}"/>
          </ac:cxnSpMkLst>
        </pc:cxnChg>
        <pc:cxnChg chg="add del mod">
          <ac:chgData name="Rami Hanganu" userId="43510040-c058-4652-bfc9-6e7aacc6f7b4" providerId="ADAL" clId="{55F2C69B-066B-4922-BD4D-0FE77D464B0A}" dt="2022-09-22T11:03:40.501" v="172"/>
          <ac:cxnSpMkLst>
            <pc:docMk/>
            <pc:sldMk cId="897547916" sldId="322"/>
            <ac:cxnSpMk id="17" creationId="{50AA828C-9EA3-44CC-B5B7-C31631713B48}"/>
          </ac:cxnSpMkLst>
        </pc:cxnChg>
        <pc:cxnChg chg="add del mod">
          <ac:chgData name="Rami Hanganu" userId="43510040-c058-4652-bfc9-6e7aacc6f7b4" providerId="ADAL" clId="{55F2C69B-066B-4922-BD4D-0FE77D464B0A}" dt="2022-09-22T11:03:40.501" v="172"/>
          <ac:cxnSpMkLst>
            <pc:docMk/>
            <pc:sldMk cId="897547916" sldId="322"/>
            <ac:cxnSpMk id="18" creationId="{F158FBE5-CD57-45B0-8DC5-9B9418DB075F}"/>
          </ac:cxnSpMkLst>
        </pc:cxnChg>
        <pc:cxnChg chg="add del mod">
          <ac:chgData name="Rami Hanganu" userId="43510040-c058-4652-bfc9-6e7aacc6f7b4" providerId="ADAL" clId="{55F2C69B-066B-4922-BD4D-0FE77D464B0A}" dt="2022-09-22T11:03:40.501" v="172"/>
          <ac:cxnSpMkLst>
            <pc:docMk/>
            <pc:sldMk cId="897547916" sldId="322"/>
            <ac:cxnSpMk id="19" creationId="{78301B8C-302C-442D-9550-279D922D767B}"/>
          </ac:cxnSpMkLst>
        </pc:cxnChg>
        <pc:cxnChg chg="add del mod">
          <ac:chgData name="Rami Hanganu" userId="43510040-c058-4652-bfc9-6e7aacc6f7b4" providerId="ADAL" clId="{55F2C69B-066B-4922-BD4D-0FE77D464B0A}" dt="2022-09-22T11:03:40.501" v="172"/>
          <ac:cxnSpMkLst>
            <pc:docMk/>
            <pc:sldMk cId="897547916" sldId="322"/>
            <ac:cxnSpMk id="20" creationId="{F445C985-2F31-45BC-B00A-CF893752C890}"/>
          </ac:cxnSpMkLst>
        </pc:cxnChg>
        <pc:cxnChg chg="add del mod">
          <ac:chgData name="Rami Hanganu" userId="43510040-c058-4652-bfc9-6e7aacc6f7b4" providerId="ADAL" clId="{55F2C69B-066B-4922-BD4D-0FE77D464B0A}" dt="2022-09-22T11:03:40.501" v="172"/>
          <ac:cxnSpMkLst>
            <pc:docMk/>
            <pc:sldMk cId="897547916" sldId="322"/>
            <ac:cxnSpMk id="21" creationId="{7B5D8384-EA61-4601-A398-3988B18B1114}"/>
          </ac:cxnSpMkLst>
        </pc:cxnChg>
        <pc:cxnChg chg="add mod">
          <ac:chgData name="Rami Hanganu" userId="43510040-c058-4652-bfc9-6e7aacc6f7b4" providerId="ADAL" clId="{55F2C69B-066B-4922-BD4D-0FE77D464B0A}" dt="2022-09-22T11:03:48.028" v="174" actId="1076"/>
          <ac:cxnSpMkLst>
            <pc:docMk/>
            <pc:sldMk cId="897547916" sldId="322"/>
            <ac:cxnSpMk id="28" creationId="{E44366C2-F2AD-4E14-AE02-7CA4F11EDE73}"/>
          </ac:cxnSpMkLst>
        </pc:cxnChg>
        <pc:cxnChg chg="add mod">
          <ac:chgData name="Rami Hanganu" userId="43510040-c058-4652-bfc9-6e7aacc6f7b4" providerId="ADAL" clId="{55F2C69B-066B-4922-BD4D-0FE77D464B0A}" dt="2022-09-22T11:03:48.028" v="174" actId="1076"/>
          <ac:cxnSpMkLst>
            <pc:docMk/>
            <pc:sldMk cId="897547916" sldId="322"/>
            <ac:cxnSpMk id="29" creationId="{8314AB3E-F9B5-46E7-9D18-0A2BA791E5AE}"/>
          </ac:cxnSpMkLst>
        </pc:cxnChg>
        <pc:cxnChg chg="add mod">
          <ac:chgData name="Rami Hanganu" userId="43510040-c058-4652-bfc9-6e7aacc6f7b4" providerId="ADAL" clId="{55F2C69B-066B-4922-BD4D-0FE77D464B0A}" dt="2022-09-22T11:03:48.028" v="174" actId="1076"/>
          <ac:cxnSpMkLst>
            <pc:docMk/>
            <pc:sldMk cId="897547916" sldId="322"/>
            <ac:cxnSpMk id="30" creationId="{F97B1509-0EFF-47A2-A7F6-EA1FAFD4A4C1}"/>
          </ac:cxnSpMkLst>
        </pc:cxnChg>
        <pc:cxnChg chg="add mod">
          <ac:chgData name="Rami Hanganu" userId="43510040-c058-4652-bfc9-6e7aacc6f7b4" providerId="ADAL" clId="{55F2C69B-066B-4922-BD4D-0FE77D464B0A}" dt="2022-09-22T11:03:48.028" v="174" actId="1076"/>
          <ac:cxnSpMkLst>
            <pc:docMk/>
            <pc:sldMk cId="897547916" sldId="322"/>
            <ac:cxnSpMk id="31" creationId="{C24BC377-B110-4699-8BD3-345A7DB82569}"/>
          </ac:cxnSpMkLst>
        </pc:cxnChg>
        <pc:cxnChg chg="add mod">
          <ac:chgData name="Rami Hanganu" userId="43510040-c058-4652-bfc9-6e7aacc6f7b4" providerId="ADAL" clId="{55F2C69B-066B-4922-BD4D-0FE77D464B0A}" dt="2022-09-22T11:03:48.028" v="174" actId="1076"/>
          <ac:cxnSpMkLst>
            <pc:docMk/>
            <pc:sldMk cId="897547916" sldId="322"/>
            <ac:cxnSpMk id="32" creationId="{9E9B050C-8AF4-4254-B610-5BFF7593A28C}"/>
          </ac:cxnSpMkLst>
        </pc:cxnChg>
      </pc:sldChg>
      <pc:sldChg chg="del">
        <pc:chgData name="Rami Hanganu" userId="43510040-c058-4652-bfc9-6e7aacc6f7b4" providerId="ADAL" clId="{55F2C69B-066B-4922-BD4D-0FE77D464B0A}" dt="2022-09-22T11:04:22.069" v="179" actId="47"/>
        <pc:sldMkLst>
          <pc:docMk/>
          <pc:sldMk cId="53223893" sldId="323"/>
        </pc:sldMkLst>
      </pc:sldChg>
      <pc:sldChg chg="del">
        <pc:chgData name="Rami Hanganu" userId="43510040-c058-4652-bfc9-6e7aacc6f7b4" providerId="ADAL" clId="{55F2C69B-066B-4922-BD4D-0FE77D464B0A}" dt="2022-09-22T11:04:14.029" v="178" actId="47"/>
        <pc:sldMkLst>
          <pc:docMk/>
          <pc:sldMk cId="3031701242" sldId="329"/>
        </pc:sldMkLst>
      </pc:sldChg>
      <pc:sldChg chg="del">
        <pc:chgData name="Rami Hanganu" userId="43510040-c058-4652-bfc9-6e7aacc6f7b4" providerId="ADAL" clId="{55F2C69B-066B-4922-BD4D-0FE77D464B0A}" dt="2022-09-22T11:04:24.750" v="182" actId="47"/>
        <pc:sldMkLst>
          <pc:docMk/>
          <pc:sldMk cId="1020267255" sldId="330"/>
        </pc:sldMkLst>
      </pc:sldChg>
      <pc:sldChg chg="del">
        <pc:chgData name="Rami Hanganu" userId="43510040-c058-4652-bfc9-6e7aacc6f7b4" providerId="ADAL" clId="{55F2C69B-066B-4922-BD4D-0FE77D464B0A}" dt="2022-09-22T11:04:46.622" v="193" actId="47"/>
        <pc:sldMkLst>
          <pc:docMk/>
          <pc:sldMk cId="2005225635" sldId="331"/>
        </pc:sldMkLst>
      </pc:sldChg>
      <pc:sldChg chg="del">
        <pc:chgData name="Rami Hanganu" userId="43510040-c058-4652-bfc9-6e7aacc6f7b4" providerId="ADAL" clId="{55F2C69B-066B-4922-BD4D-0FE77D464B0A}" dt="2022-09-22T11:04:45.974" v="192" actId="47"/>
        <pc:sldMkLst>
          <pc:docMk/>
          <pc:sldMk cId="2660306253" sldId="332"/>
        </pc:sldMkLst>
      </pc:sldChg>
      <pc:sldChg chg="del">
        <pc:chgData name="Rami Hanganu" userId="43510040-c058-4652-bfc9-6e7aacc6f7b4" providerId="ADAL" clId="{55F2C69B-066B-4922-BD4D-0FE77D464B0A}" dt="2022-09-22T11:04:40.006" v="187" actId="47"/>
        <pc:sldMkLst>
          <pc:docMk/>
          <pc:sldMk cId="1316678507" sldId="333"/>
        </pc:sldMkLst>
      </pc:sldChg>
      <pc:sldChg chg="del">
        <pc:chgData name="Rami Hanganu" userId="43510040-c058-4652-bfc9-6e7aacc6f7b4" providerId="ADAL" clId="{55F2C69B-066B-4922-BD4D-0FE77D464B0A}" dt="2022-09-22T11:04:39.247" v="186" actId="47"/>
        <pc:sldMkLst>
          <pc:docMk/>
          <pc:sldMk cId="729564693" sldId="334"/>
        </pc:sldMkLst>
      </pc:sldChg>
      <pc:sldChg chg="del">
        <pc:chgData name="Rami Hanganu" userId="43510040-c058-4652-bfc9-6e7aacc6f7b4" providerId="ADAL" clId="{55F2C69B-066B-4922-BD4D-0FE77D464B0A}" dt="2022-09-22T11:04:34.191" v="185" actId="47"/>
        <pc:sldMkLst>
          <pc:docMk/>
          <pc:sldMk cId="3448455552" sldId="335"/>
        </pc:sldMkLst>
      </pc:sldChg>
      <pc:sldChg chg="del">
        <pc:chgData name="Rami Hanganu" userId="43510040-c058-4652-bfc9-6e7aacc6f7b4" providerId="ADAL" clId="{55F2C69B-066B-4922-BD4D-0FE77D464B0A}" dt="2022-09-22T11:04:45.343" v="191" actId="47"/>
        <pc:sldMkLst>
          <pc:docMk/>
          <pc:sldMk cId="202652543" sldId="336"/>
        </pc:sldMkLst>
      </pc:sldChg>
      <pc:sldChg chg="del">
        <pc:chgData name="Rami Hanganu" userId="43510040-c058-4652-bfc9-6e7aacc6f7b4" providerId="ADAL" clId="{55F2C69B-066B-4922-BD4D-0FE77D464B0A}" dt="2022-09-22T11:04:47.367" v="194" actId="47"/>
        <pc:sldMkLst>
          <pc:docMk/>
          <pc:sldMk cId="222883446" sldId="337"/>
        </pc:sldMkLst>
      </pc:sldChg>
      <pc:sldChg chg="del">
        <pc:chgData name="Rami Hanganu" userId="43510040-c058-4652-bfc9-6e7aacc6f7b4" providerId="ADAL" clId="{55F2C69B-066B-4922-BD4D-0FE77D464B0A}" dt="2022-09-22T11:04:08.223" v="175" actId="47"/>
        <pc:sldMkLst>
          <pc:docMk/>
          <pc:sldMk cId="1633773405" sldId="338"/>
        </pc:sldMkLst>
      </pc:sldChg>
      <pc:sldChg chg="del">
        <pc:chgData name="Rami Hanganu" userId="43510040-c058-4652-bfc9-6e7aacc6f7b4" providerId="ADAL" clId="{55F2C69B-066B-4922-BD4D-0FE77D464B0A}" dt="2022-09-22T11:04:23.969" v="181" actId="47"/>
        <pc:sldMkLst>
          <pc:docMk/>
          <pc:sldMk cId="718431161" sldId="339"/>
        </pc:sldMkLst>
      </pc:sldChg>
      <pc:sldChg chg="del">
        <pc:chgData name="Rami Hanganu" userId="43510040-c058-4652-bfc9-6e7aacc6f7b4" providerId="ADAL" clId="{55F2C69B-066B-4922-BD4D-0FE77D464B0A}" dt="2022-09-22T11:04:44.590" v="190" actId="47"/>
        <pc:sldMkLst>
          <pc:docMk/>
          <pc:sldMk cId="2225673231" sldId="340"/>
        </pc:sldMkLst>
      </pc:sldChg>
      <pc:sldChg chg="del">
        <pc:chgData name="Rami Hanganu" userId="43510040-c058-4652-bfc9-6e7aacc6f7b4" providerId="ADAL" clId="{55F2C69B-066B-4922-BD4D-0FE77D464B0A}" dt="2022-09-22T11:04:10.111" v="176" actId="47"/>
        <pc:sldMkLst>
          <pc:docMk/>
          <pc:sldMk cId="1282799261" sldId="346"/>
        </pc:sldMkLst>
      </pc:sldChg>
      <pc:sldChg chg="modSp add mod ord">
        <pc:chgData name="Rami Hanganu" userId="43510040-c058-4652-bfc9-6e7aacc6f7b4" providerId="ADAL" clId="{55F2C69B-066B-4922-BD4D-0FE77D464B0A}" dt="2022-09-22T08:53:48.291" v="45" actId="6549"/>
        <pc:sldMkLst>
          <pc:docMk/>
          <pc:sldMk cId="60159283" sldId="347"/>
        </pc:sldMkLst>
        <pc:spChg chg="mod">
          <ac:chgData name="Rami Hanganu" userId="43510040-c058-4652-bfc9-6e7aacc6f7b4" providerId="ADAL" clId="{55F2C69B-066B-4922-BD4D-0FE77D464B0A}" dt="2022-09-22T08:53:48.291" v="45" actId="6549"/>
          <ac:spMkLst>
            <pc:docMk/>
            <pc:sldMk cId="60159283" sldId="347"/>
            <ac:spMk id="4" creationId="{73C2D5FA-1E9D-44D9-8919-A7786B13A412}"/>
          </ac:spMkLst>
        </pc:spChg>
      </pc:sldChg>
      <pc:sldChg chg="delSp modSp add mod ord">
        <pc:chgData name="Rami Hanganu" userId="43510040-c058-4652-bfc9-6e7aacc6f7b4" providerId="ADAL" clId="{55F2C69B-066B-4922-BD4D-0FE77D464B0A}" dt="2022-09-22T09:11:49.316" v="145" actId="6549"/>
        <pc:sldMkLst>
          <pc:docMk/>
          <pc:sldMk cId="139085421" sldId="348"/>
        </pc:sldMkLst>
        <pc:spChg chg="mod">
          <ac:chgData name="Rami Hanganu" userId="43510040-c058-4652-bfc9-6e7aacc6f7b4" providerId="ADAL" clId="{55F2C69B-066B-4922-BD4D-0FE77D464B0A}" dt="2022-09-22T08:57:22.730" v="109" actId="20577"/>
          <ac:spMkLst>
            <pc:docMk/>
            <pc:sldMk cId="139085421" sldId="348"/>
            <ac:spMk id="4" creationId="{235DE455-0AD3-4AC9-A9E5-87DBD9947171}"/>
          </ac:spMkLst>
        </pc:spChg>
        <pc:spChg chg="mod">
          <ac:chgData name="Rami Hanganu" userId="43510040-c058-4652-bfc9-6e7aacc6f7b4" providerId="ADAL" clId="{55F2C69B-066B-4922-BD4D-0FE77D464B0A}" dt="2022-09-22T09:11:49.316" v="145" actId="6549"/>
          <ac:spMkLst>
            <pc:docMk/>
            <pc:sldMk cId="139085421" sldId="348"/>
            <ac:spMk id="8" creationId="{7AC6142B-2A51-468F-98E4-EE2575CC16CF}"/>
          </ac:spMkLst>
        </pc:spChg>
        <pc:grpChg chg="del">
          <ac:chgData name="Rami Hanganu" userId="43510040-c058-4652-bfc9-6e7aacc6f7b4" providerId="ADAL" clId="{55F2C69B-066B-4922-BD4D-0FE77D464B0A}" dt="2022-09-22T08:55:39.102" v="52" actId="478"/>
          <ac:grpSpMkLst>
            <pc:docMk/>
            <pc:sldMk cId="139085421" sldId="348"/>
            <ac:grpSpMk id="5" creationId="{8E5D0849-D1CD-4078-9565-2A9AE0B0CA38}"/>
          </ac:grpSpMkLst>
        </pc:grpChg>
        <pc:picChg chg="del">
          <ac:chgData name="Rami Hanganu" userId="43510040-c058-4652-bfc9-6e7aacc6f7b4" providerId="ADAL" clId="{55F2C69B-066B-4922-BD4D-0FE77D464B0A}" dt="2022-09-22T08:55:43.436" v="53" actId="478"/>
          <ac:picMkLst>
            <pc:docMk/>
            <pc:sldMk cId="139085421" sldId="348"/>
            <ac:picMk id="12" creationId="{92A3370C-AFA2-4F6E-9762-34E2AE0EE39A}"/>
          </ac:picMkLst>
        </pc:picChg>
        <pc:cxnChg chg="mod">
          <ac:chgData name="Rami Hanganu" userId="43510040-c058-4652-bfc9-6e7aacc6f7b4" providerId="ADAL" clId="{55F2C69B-066B-4922-BD4D-0FE77D464B0A}" dt="2022-09-22T08:55:39.102" v="52" actId="478"/>
          <ac:cxnSpMkLst>
            <pc:docMk/>
            <pc:sldMk cId="139085421" sldId="348"/>
            <ac:cxnSpMk id="10" creationId="{CAC03FFB-6498-4E77-9D27-91E97505D9C8}"/>
          </ac:cxnSpMkLst>
        </pc:cxnChg>
        <pc:cxnChg chg="mod">
          <ac:chgData name="Rami Hanganu" userId="43510040-c058-4652-bfc9-6e7aacc6f7b4" providerId="ADAL" clId="{55F2C69B-066B-4922-BD4D-0FE77D464B0A}" dt="2022-09-22T08:55:39.102" v="52" actId="478"/>
          <ac:cxnSpMkLst>
            <pc:docMk/>
            <pc:sldMk cId="139085421" sldId="348"/>
            <ac:cxnSpMk id="11" creationId="{6CB9F2A5-1505-49A7-8056-6C6EBC73F6DD}"/>
          </ac:cxnSpMkLst>
        </pc:cxnChg>
      </pc:sldChg>
      <pc:sldChg chg="modSp add mod">
        <pc:chgData name="Rami Hanganu" userId="43510040-c058-4652-bfc9-6e7aacc6f7b4" providerId="ADAL" clId="{55F2C69B-066B-4922-BD4D-0FE77D464B0A}" dt="2022-09-22T09:12:06.371" v="149" actId="20577"/>
        <pc:sldMkLst>
          <pc:docMk/>
          <pc:sldMk cId="1130619955" sldId="349"/>
        </pc:sldMkLst>
        <pc:spChg chg="mod">
          <ac:chgData name="Rami Hanganu" userId="43510040-c058-4652-bfc9-6e7aacc6f7b4" providerId="ADAL" clId="{55F2C69B-066B-4922-BD4D-0FE77D464B0A}" dt="2022-09-22T09:06:02.678" v="134" actId="20577"/>
          <ac:spMkLst>
            <pc:docMk/>
            <pc:sldMk cId="1130619955" sldId="349"/>
            <ac:spMk id="4" creationId="{235DE455-0AD3-4AC9-A9E5-87DBD9947171}"/>
          </ac:spMkLst>
        </pc:spChg>
        <pc:spChg chg="mod">
          <ac:chgData name="Rami Hanganu" userId="43510040-c058-4652-bfc9-6e7aacc6f7b4" providerId="ADAL" clId="{55F2C69B-066B-4922-BD4D-0FE77D464B0A}" dt="2022-09-22T09:12:06.371" v="149" actId="20577"/>
          <ac:spMkLst>
            <pc:docMk/>
            <pc:sldMk cId="1130619955" sldId="349"/>
            <ac:spMk id="8" creationId="{7AC6142B-2A51-468F-98E4-EE2575CC16CF}"/>
          </ac:spMkLst>
        </pc:spChg>
      </pc:sldChg>
      <pc:sldChg chg="modSp add mod">
        <pc:chgData name="Rami Hanganu" userId="43510040-c058-4652-bfc9-6e7aacc6f7b4" providerId="ADAL" clId="{55F2C69B-066B-4922-BD4D-0FE77D464B0A}" dt="2022-09-22T09:41:38.033" v="169" actId="20577"/>
        <pc:sldMkLst>
          <pc:docMk/>
          <pc:sldMk cId="170603757" sldId="350"/>
        </pc:sldMkLst>
        <pc:spChg chg="mod">
          <ac:chgData name="Rami Hanganu" userId="43510040-c058-4652-bfc9-6e7aacc6f7b4" providerId="ADAL" clId="{55F2C69B-066B-4922-BD4D-0FE77D464B0A}" dt="2022-09-22T09:41:01.361" v="160" actId="20577"/>
          <ac:spMkLst>
            <pc:docMk/>
            <pc:sldMk cId="170603757" sldId="350"/>
            <ac:spMk id="4" creationId="{235DE455-0AD3-4AC9-A9E5-87DBD9947171}"/>
          </ac:spMkLst>
        </pc:spChg>
        <pc:spChg chg="mod">
          <ac:chgData name="Rami Hanganu" userId="43510040-c058-4652-bfc9-6e7aacc6f7b4" providerId="ADAL" clId="{55F2C69B-066B-4922-BD4D-0FE77D464B0A}" dt="2022-09-22T09:41:38.033" v="169" actId="20577"/>
          <ac:spMkLst>
            <pc:docMk/>
            <pc:sldMk cId="170603757" sldId="350"/>
            <ac:spMk id="8" creationId="{7AC6142B-2A51-468F-98E4-EE2575CC16CF}"/>
          </ac:spMkLst>
        </pc:spChg>
      </pc:sldChg>
      <pc:sldChg chg="add del">
        <pc:chgData name="Rami Hanganu" userId="43510040-c058-4652-bfc9-6e7aacc6f7b4" providerId="ADAL" clId="{55F2C69B-066B-4922-BD4D-0FE77D464B0A}" dt="2022-09-22T09:05:05.748" v="129"/>
        <pc:sldMkLst>
          <pc:docMk/>
          <pc:sldMk cId="405045674" sldId="350"/>
        </pc:sldMkLst>
      </pc:sldChg>
      <pc:sldChg chg="modSp add mod">
        <pc:chgData name="Rami Hanganu" userId="43510040-c058-4652-bfc9-6e7aacc6f7b4" providerId="ADAL" clId="{55F2C69B-066B-4922-BD4D-0FE77D464B0A}" dt="2022-09-22T11:05:11.860" v="207" actId="20577"/>
        <pc:sldMkLst>
          <pc:docMk/>
          <pc:sldMk cId="3447404286" sldId="351"/>
        </pc:sldMkLst>
        <pc:spChg chg="mod">
          <ac:chgData name="Rami Hanganu" userId="43510040-c058-4652-bfc9-6e7aacc6f7b4" providerId="ADAL" clId="{55F2C69B-066B-4922-BD4D-0FE77D464B0A}" dt="2022-09-22T11:05:11.860" v="207" actId="20577"/>
          <ac:spMkLst>
            <pc:docMk/>
            <pc:sldMk cId="3447404286" sldId="351"/>
            <ac:spMk id="4" creationId="{73C2D5FA-1E9D-44D9-8919-A7786B13A412}"/>
          </ac:spMkLst>
        </pc:spChg>
      </pc:sldChg>
      <pc:sldChg chg="addSp delSp modSp add mod">
        <pc:chgData name="Rami Hanganu" userId="43510040-c058-4652-bfc9-6e7aacc6f7b4" providerId="ADAL" clId="{55F2C69B-066B-4922-BD4D-0FE77D464B0A}" dt="2022-09-22T12:13:17.893" v="872" actId="20577"/>
        <pc:sldMkLst>
          <pc:docMk/>
          <pc:sldMk cId="1237257450" sldId="352"/>
        </pc:sldMkLst>
        <pc:spChg chg="mod">
          <ac:chgData name="Rami Hanganu" userId="43510040-c058-4652-bfc9-6e7aacc6f7b4" providerId="ADAL" clId="{55F2C69B-066B-4922-BD4D-0FE77D464B0A}" dt="2022-09-22T11:05:45.508" v="252" actId="20577"/>
          <ac:spMkLst>
            <pc:docMk/>
            <pc:sldMk cId="1237257450" sldId="352"/>
            <ac:spMk id="4" creationId="{235DE455-0AD3-4AC9-A9E5-87DBD9947171}"/>
          </ac:spMkLst>
        </pc:spChg>
        <pc:spChg chg="mod">
          <ac:chgData name="Rami Hanganu" userId="43510040-c058-4652-bfc9-6e7aacc6f7b4" providerId="ADAL" clId="{55F2C69B-066B-4922-BD4D-0FE77D464B0A}" dt="2022-09-22T11:12:18.436" v="317" actId="20577"/>
          <ac:spMkLst>
            <pc:docMk/>
            <pc:sldMk cId="1237257450" sldId="352"/>
            <ac:spMk id="12" creationId="{B0021D14-ECCA-4791-9F5C-E56B45C06675}"/>
          </ac:spMkLst>
        </pc:spChg>
        <pc:spChg chg="add mod">
          <ac:chgData name="Rami Hanganu" userId="43510040-c058-4652-bfc9-6e7aacc6f7b4" providerId="ADAL" clId="{55F2C69B-066B-4922-BD4D-0FE77D464B0A}" dt="2022-09-22T12:13:17.893" v="872" actId="20577"/>
          <ac:spMkLst>
            <pc:docMk/>
            <pc:sldMk cId="1237257450" sldId="352"/>
            <ac:spMk id="15" creationId="{790D7499-D63C-44E1-8EA9-048C5F107F1A}"/>
          </ac:spMkLst>
        </pc:spChg>
        <pc:spChg chg="del mod">
          <ac:chgData name="Rami Hanganu" userId="43510040-c058-4652-bfc9-6e7aacc6f7b4" providerId="ADAL" clId="{55F2C69B-066B-4922-BD4D-0FE77D464B0A}" dt="2022-09-22T11:11:32.436" v="291" actId="478"/>
          <ac:spMkLst>
            <pc:docMk/>
            <pc:sldMk cId="1237257450" sldId="352"/>
            <ac:spMk id="22" creationId="{CE4B4B80-93B8-4E87-AB08-8732AA78D015}"/>
          </ac:spMkLst>
        </pc:spChg>
        <pc:spChg chg="del mod">
          <ac:chgData name="Rami Hanganu" userId="43510040-c058-4652-bfc9-6e7aacc6f7b4" providerId="ADAL" clId="{55F2C69B-066B-4922-BD4D-0FE77D464B0A}" dt="2022-09-22T11:11:38.740" v="294" actId="478"/>
          <ac:spMkLst>
            <pc:docMk/>
            <pc:sldMk cId="1237257450" sldId="352"/>
            <ac:spMk id="23" creationId="{83D57698-76C9-479A-A5FA-75C986414E6A}"/>
          </ac:spMkLst>
        </pc:spChg>
        <pc:spChg chg="del">
          <ac:chgData name="Rami Hanganu" userId="43510040-c058-4652-bfc9-6e7aacc6f7b4" providerId="ADAL" clId="{55F2C69B-066B-4922-BD4D-0FE77D464B0A}" dt="2022-09-22T11:11:40.405" v="296" actId="478"/>
          <ac:spMkLst>
            <pc:docMk/>
            <pc:sldMk cId="1237257450" sldId="352"/>
            <ac:spMk id="24" creationId="{8CFE172A-2F1B-4F26-9F07-6C135C57CBCB}"/>
          </ac:spMkLst>
        </pc:spChg>
        <pc:spChg chg="del">
          <ac:chgData name="Rami Hanganu" userId="43510040-c058-4652-bfc9-6e7aacc6f7b4" providerId="ADAL" clId="{55F2C69B-066B-4922-BD4D-0FE77D464B0A}" dt="2022-09-22T11:11:41.861" v="298" actId="478"/>
          <ac:spMkLst>
            <pc:docMk/>
            <pc:sldMk cId="1237257450" sldId="352"/>
            <ac:spMk id="25" creationId="{CF4E7A14-41D7-484A-AC25-C6A3E1F388DD}"/>
          </ac:spMkLst>
        </pc:spChg>
        <pc:spChg chg="del">
          <ac:chgData name="Rami Hanganu" userId="43510040-c058-4652-bfc9-6e7aacc6f7b4" providerId="ADAL" clId="{55F2C69B-066B-4922-BD4D-0FE77D464B0A}" dt="2022-09-22T11:11:43.331" v="300" actId="478"/>
          <ac:spMkLst>
            <pc:docMk/>
            <pc:sldMk cId="1237257450" sldId="352"/>
            <ac:spMk id="26" creationId="{2FCFA2DE-389A-476A-832D-A016D7F9DC3E}"/>
          </ac:spMkLst>
        </pc:spChg>
        <pc:spChg chg="add del">
          <ac:chgData name="Rami Hanganu" userId="43510040-c058-4652-bfc9-6e7aacc6f7b4" providerId="ADAL" clId="{55F2C69B-066B-4922-BD4D-0FE77D464B0A}" dt="2022-09-22T11:12:13.623" v="305" actId="478"/>
          <ac:spMkLst>
            <pc:docMk/>
            <pc:sldMk cId="1237257450" sldId="352"/>
            <ac:spMk id="27" creationId="{F4A2D8C4-657C-4C88-9BE8-F637929D94B0}"/>
          </ac:spMkLst>
        </pc:spChg>
        <pc:cxnChg chg="del mod">
          <ac:chgData name="Rami Hanganu" userId="43510040-c058-4652-bfc9-6e7aacc6f7b4" providerId="ADAL" clId="{55F2C69B-066B-4922-BD4D-0FE77D464B0A}" dt="2022-09-22T11:11:39.684" v="295" actId="478"/>
          <ac:cxnSpMkLst>
            <pc:docMk/>
            <pc:sldMk cId="1237257450" sldId="352"/>
            <ac:cxnSpMk id="28" creationId="{E44366C2-F2AD-4E14-AE02-7CA4F11EDE73}"/>
          </ac:cxnSpMkLst>
        </pc:cxnChg>
        <pc:cxnChg chg="del mod">
          <ac:chgData name="Rami Hanganu" userId="43510040-c058-4652-bfc9-6e7aacc6f7b4" providerId="ADAL" clId="{55F2C69B-066B-4922-BD4D-0FE77D464B0A}" dt="2022-09-22T11:11:41.093" v="297" actId="478"/>
          <ac:cxnSpMkLst>
            <pc:docMk/>
            <pc:sldMk cId="1237257450" sldId="352"/>
            <ac:cxnSpMk id="29" creationId="{8314AB3E-F9B5-46E7-9D18-0A2BA791E5AE}"/>
          </ac:cxnSpMkLst>
        </pc:cxnChg>
        <pc:cxnChg chg="del mod">
          <ac:chgData name="Rami Hanganu" userId="43510040-c058-4652-bfc9-6e7aacc6f7b4" providerId="ADAL" clId="{55F2C69B-066B-4922-BD4D-0FE77D464B0A}" dt="2022-09-22T11:11:42.660" v="299" actId="478"/>
          <ac:cxnSpMkLst>
            <pc:docMk/>
            <pc:sldMk cId="1237257450" sldId="352"/>
            <ac:cxnSpMk id="30" creationId="{F97B1509-0EFF-47A2-A7F6-EA1FAFD4A4C1}"/>
          </ac:cxnSpMkLst>
        </pc:cxnChg>
        <pc:cxnChg chg="del mod">
          <ac:chgData name="Rami Hanganu" userId="43510040-c058-4652-bfc9-6e7aacc6f7b4" providerId="ADAL" clId="{55F2C69B-066B-4922-BD4D-0FE77D464B0A}" dt="2022-09-22T11:11:43.988" v="301" actId="478"/>
          <ac:cxnSpMkLst>
            <pc:docMk/>
            <pc:sldMk cId="1237257450" sldId="352"/>
            <ac:cxnSpMk id="31" creationId="{C24BC377-B110-4699-8BD3-345A7DB82569}"/>
          </ac:cxnSpMkLst>
        </pc:cxnChg>
        <pc:cxnChg chg="del mod">
          <ac:chgData name="Rami Hanganu" userId="43510040-c058-4652-bfc9-6e7aacc6f7b4" providerId="ADAL" clId="{55F2C69B-066B-4922-BD4D-0FE77D464B0A}" dt="2022-09-22T11:11:44.916" v="302" actId="478"/>
          <ac:cxnSpMkLst>
            <pc:docMk/>
            <pc:sldMk cId="1237257450" sldId="352"/>
            <ac:cxnSpMk id="32" creationId="{9E9B050C-8AF4-4254-B610-5BFF7593A28C}"/>
          </ac:cxnSpMkLst>
        </pc:cxnChg>
      </pc:sldChg>
      <pc:sldChg chg="modSp add mod">
        <pc:chgData name="Rami Hanganu" userId="43510040-c058-4652-bfc9-6e7aacc6f7b4" providerId="ADAL" clId="{55F2C69B-066B-4922-BD4D-0FE77D464B0A}" dt="2022-09-22T12:13:57.851" v="887" actId="20577"/>
        <pc:sldMkLst>
          <pc:docMk/>
          <pc:sldMk cId="2467335707" sldId="353"/>
        </pc:sldMkLst>
        <pc:spChg chg="mod">
          <ac:chgData name="Rami Hanganu" userId="43510040-c058-4652-bfc9-6e7aacc6f7b4" providerId="ADAL" clId="{55F2C69B-066B-4922-BD4D-0FE77D464B0A}" dt="2022-09-22T12:13:57.851" v="887" actId="20577"/>
          <ac:spMkLst>
            <pc:docMk/>
            <pc:sldMk cId="2467335707" sldId="353"/>
            <ac:spMk id="4" creationId="{73C2D5FA-1E9D-44D9-8919-A7786B13A412}"/>
          </ac:spMkLst>
        </pc:spChg>
      </pc:sldChg>
      <pc:sldChg chg="addSp delSp modSp add mod">
        <pc:chgData name="Rami Hanganu" userId="43510040-c058-4652-bfc9-6e7aacc6f7b4" providerId="ADAL" clId="{55F2C69B-066B-4922-BD4D-0FE77D464B0A}" dt="2022-09-22T12:21:30.652" v="1077" actId="14100"/>
        <pc:sldMkLst>
          <pc:docMk/>
          <pc:sldMk cId="947480420" sldId="354"/>
        </pc:sldMkLst>
        <pc:spChg chg="add del mod">
          <ac:chgData name="Rami Hanganu" userId="43510040-c058-4652-bfc9-6e7aacc6f7b4" providerId="ADAL" clId="{55F2C69B-066B-4922-BD4D-0FE77D464B0A}" dt="2022-09-22T12:17:33.031" v="962" actId="478"/>
          <ac:spMkLst>
            <pc:docMk/>
            <pc:sldMk cId="947480420" sldId="354"/>
            <ac:spMk id="12" creationId="{B0021D14-ECCA-4791-9F5C-E56B45C06675}"/>
          </ac:spMkLst>
        </pc:spChg>
        <pc:spChg chg="add del mod">
          <ac:chgData name="Rami Hanganu" userId="43510040-c058-4652-bfc9-6e7aacc6f7b4" providerId="ADAL" clId="{55F2C69B-066B-4922-BD4D-0FE77D464B0A}" dt="2022-09-22T12:17:39.348" v="967" actId="478"/>
          <ac:spMkLst>
            <pc:docMk/>
            <pc:sldMk cId="947480420" sldId="354"/>
            <ac:spMk id="13" creationId="{E22EAFAE-DF71-4EDE-BA87-E10AB70BF8CA}"/>
          </ac:spMkLst>
        </pc:spChg>
        <pc:spChg chg="add del mod">
          <ac:chgData name="Rami Hanganu" userId="43510040-c058-4652-bfc9-6e7aacc6f7b4" providerId="ADAL" clId="{55F2C69B-066B-4922-BD4D-0FE77D464B0A}" dt="2022-09-22T12:17:36.033" v="964" actId="478"/>
          <ac:spMkLst>
            <pc:docMk/>
            <pc:sldMk cId="947480420" sldId="354"/>
            <ac:spMk id="14" creationId="{EA9F2C04-3668-42C2-89DA-B1BA71509184}"/>
          </ac:spMkLst>
        </pc:spChg>
        <pc:spChg chg="mod">
          <ac:chgData name="Rami Hanganu" userId="43510040-c058-4652-bfc9-6e7aacc6f7b4" providerId="ADAL" clId="{55F2C69B-066B-4922-BD4D-0FE77D464B0A}" dt="2022-09-22T12:21:30.652" v="1077" actId="14100"/>
          <ac:spMkLst>
            <pc:docMk/>
            <pc:sldMk cId="947480420" sldId="354"/>
            <ac:spMk id="15" creationId="{790D7499-D63C-44E1-8EA9-048C5F107F1A}"/>
          </ac:spMkLst>
        </pc:spChg>
        <pc:spChg chg="add del mod">
          <ac:chgData name="Rami Hanganu" userId="43510040-c058-4652-bfc9-6e7aacc6f7b4" providerId="ADAL" clId="{55F2C69B-066B-4922-BD4D-0FE77D464B0A}" dt="2022-09-22T12:21:07.655" v="1072" actId="478"/>
          <ac:spMkLst>
            <pc:docMk/>
            <pc:sldMk cId="947480420" sldId="354"/>
            <ac:spMk id="20" creationId="{EA960B33-E18A-4150-A497-37CEA8DE5FBE}"/>
          </ac:spMkLst>
        </pc:spChg>
        <pc:spChg chg="add mod">
          <ac:chgData name="Rami Hanganu" userId="43510040-c058-4652-bfc9-6e7aacc6f7b4" providerId="ADAL" clId="{55F2C69B-066B-4922-BD4D-0FE77D464B0A}" dt="2022-09-22T12:19:07.617" v="1051" actId="1076"/>
          <ac:spMkLst>
            <pc:docMk/>
            <pc:sldMk cId="947480420" sldId="354"/>
            <ac:spMk id="21" creationId="{F2516160-19BE-4E64-A027-2CDF156F15A0}"/>
          </ac:spMkLst>
        </pc:spChg>
        <pc:picChg chg="add mod">
          <ac:chgData name="Rami Hanganu" userId="43510040-c058-4652-bfc9-6e7aacc6f7b4" providerId="ADAL" clId="{55F2C69B-066B-4922-BD4D-0FE77D464B0A}" dt="2022-09-22T12:18:47.119" v="1045" actId="14100"/>
          <ac:picMkLst>
            <pc:docMk/>
            <pc:sldMk cId="947480420" sldId="354"/>
            <ac:picMk id="5" creationId="{B19B2392-791B-449E-9AA6-483FDDD3B02C}"/>
          </ac:picMkLst>
        </pc:picChg>
        <pc:cxnChg chg="add del mod">
          <ac:chgData name="Rami Hanganu" userId="43510040-c058-4652-bfc9-6e7aacc6f7b4" providerId="ADAL" clId="{55F2C69B-066B-4922-BD4D-0FE77D464B0A}" dt="2022-09-22T12:17:37.587" v="966" actId="478"/>
          <ac:cxnSpMkLst>
            <pc:docMk/>
            <pc:sldMk cId="947480420" sldId="354"/>
            <ac:cxnSpMk id="6" creationId="{80E25D4C-D53D-4900-ABE2-4BCB666F50E5}"/>
          </ac:cxnSpMkLst>
        </pc:cxnChg>
        <pc:cxnChg chg="add del mod">
          <ac:chgData name="Rami Hanganu" userId="43510040-c058-4652-bfc9-6e7aacc6f7b4" providerId="ADAL" clId="{55F2C69B-066B-4922-BD4D-0FE77D464B0A}" dt="2022-09-22T12:17:36.845" v="965" actId="478"/>
          <ac:cxnSpMkLst>
            <pc:docMk/>
            <pc:sldMk cId="947480420" sldId="354"/>
            <ac:cxnSpMk id="7" creationId="{E0A17989-3546-4789-B31F-9C6B6480000D}"/>
          </ac:cxnSpMkLst>
        </pc:cxnChg>
        <pc:cxnChg chg="add del mod">
          <ac:chgData name="Rami Hanganu" userId="43510040-c058-4652-bfc9-6e7aacc6f7b4" providerId="ADAL" clId="{55F2C69B-066B-4922-BD4D-0FE77D464B0A}" dt="2022-09-22T12:17:40.276" v="968" actId="478"/>
          <ac:cxnSpMkLst>
            <pc:docMk/>
            <pc:sldMk cId="947480420" sldId="354"/>
            <ac:cxnSpMk id="8" creationId="{AB70462B-A973-4890-90B5-CAFF27CD2D6E}"/>
          </ac:cxnSpMkLst>
        </pc:cxnChg>
        <pc:cxnChg chg="add del mod">
          <ac:chgData name="Rami Hanganu" userId="43510040-c058-4652-bfc9-6e7aacc6f7b4" providerId="ADAL" clId="{55F2C69B-066B-4922-BD4D-0FE77D464B0A}" dt="2022-09-22T12:17:34.852" v="963" actId="478"/>
          <ac:cxnSpMkLst>
            <pc:docMk/>
            <pc:sldMk cId="947480420" sldId="354"/>
            <ac:cxnSpMk id="9" creationId="{0189EB46-7A9D-4A5B-9E88-8C2F66A1D24B}"/>
          </ac:cxnSpMkLst>
        </pc:cxnChg>
        <pc:cxnChg chg="add del mod">
          <ac:chgData name="Rami Hanganu" userId="43510040-c058-4652-bfc9-6e7aacc6f7b4" providerId="ADAL" clId="{55F2C69B-066B-4922-BD4D-0FE77D464B0A}" dt="2022-09-22T12:17:29.814" v="959" actId="478"/>
          <ac:cxnSpMkLst>
            <pc:docMk/>
            <pc:sldMk cId="947480420" sldId="354"/>
            <ac:cxnSpMk id="10" creationId="{ACB27B32-19CA-4CC6-A317-8189B4573FFC}"/>
          </ac:cxnSpMkLst>
        </pc:cxnChg>
        <pc:cxnChg chg="add del mod">
          <ac:chgData name="Rami Hanganu" userId="43510040-c058-4652-bfc9-6e7aacc6f7b4" providerId="ADAL" clId="{55F2C69B-066B-4922-BD4D-0FE77D464B0A}" dt="2022-09-22T12:17:30.990" v="960" actId="478"/>
          <ac:cxnSpMkLst>
            <pc:docMk/>
            <pc:sldMk cId="947480420" sldId="354"/>
            <ac:cxnSpMk id="11" creationId="{9A1CC7A3-CB7C-4E6F-8764-D75A4634F657}"/>
          </ac:cxnSpMkLst>
        </pc:cxnChg>
      </pc:sldChg>
      <pc:sldChg chg="modSp add mod">
        <pc:chgData name="Rami Hanganu" userId="43510040-c058-4652-bfc9-6e7aacc6f7b4" providerId="ADAL" clId="{55F2C69B-066B-4922-BD4D-0FE77D464B0A}" dt="2022-09-22T12:24:01.331" v="1143" actId="20577"/>
        <pc:sldMkLst>
          <pc:docMk/>
          <pc:sldMk cId="2591713319" sldId="355"/>
        </pc:sldMkLst>
        <pc:spChg chg="mod">
          <ac:chgData name="Rami Hanganu" userId="43510040-c058-4652-bfc9-6e7aacc6f7b4" providerId="ADAL" clId="{55F2C69B-066B-4922-BD4D-0FE77D464B0A}" dt="2022-09-22T12:24:01.331" v="1143" actId="20577"/>
          <ac:spMkLst>
            <pc:docMk/>
            <pc:sldMk cId="2591713319" sldId="355"/>
            <ac:spMk id="4" creationId="{73C2D5FA-1E9D-44D9-8919-A7786B13A412}"/>
          </ac:spMkLst>
        </pc:spChg>
      </pc:sldChg>
      <pc:sldChg chg="modSp add mod">
        <pc:chgData name="Rami Hanganu" userId="43510040-c058-4652-bfc9-6e7aacc6f7b4" providerId="ADAL" clId="{55F2C69B-066B-4922-BD4D-0FE77D464B0A}" dt="2022-09-22T12:30:54.220" v="1322" actId="20577"/>
        <pc:sldMkLst>
          <pc:docMk/>
          <pc:sldMk cId="2573996573" sldId="356"/>
        </pc:sldMkLst>
        <pc:spChg chg="mod">
          <ac:chgData name="Rami Hanganu" userId="43510040-c058-4652-bfc9-6e7aacc6f7b4" providerId="ADAL" clId="{55F2C69B-066B-4922-BD4D-0FE77D464B0A}" dt="2022-09-22T12:23:56.505" v="1142"/>
          <ac:spMkLst>
            <pc:docMk/>
            <pc:sldMk cId="2573996573" sldId="356"/>
            <ac:spMk id="12" creationId="{B0021D14-ECCA-4791-9F5C-E56B45C06675}"/>
          </ac:spMkLst>
        </pc:spChg>
        <pc:spChg chg="mod">
          <ac:chgData name="Rami Hanganu" userId="43510040-c058-4652-bfc9-6e7aacc6f7b4" providerId="ADAL" clId="{55F2C69B-066B-4922-BD4D-0FE77D464B0A}" dt="2022-09-22T12:30:54.220" v="1322" actId="20577"/>
          <ac:spMkLst>
            <pc:docMk/>
            <pc:sldMk cId="2573996573" sldId="356"/>
            <ac:spMk id="15" creationId="{790D7499-D63C-44E1-8EA9-048C5F107F1A}"/>
          </ac:spMkLst>
        </pc:spChg>
      </pc:sldChg>
      <pc:sldChg chg="modSp add mod">
        <pc:chgData name="Rami Hanganu" userId="43510040-c058-4652-bfc9-6e7aacc6f7b4" providerId="ADAL" clId="{55F2C69B-066B-4922-BD4D-0FE77D464B0A}" dt="2022-09-22T12:31:06.477" v="1337" actId="20577"/>
        <pc:sldMkLst>
          <pc:docMk/>
          <pc:sldMk cId="3528593363" sldId="357"/>
        </pc:sldMkLst>
        <pc:spChg chg="mod">
          <ac:chgData name="Rami Hanganu" userId="43510040-c058-4652-bfc9-6e7aacc6f7b4" providerId="ADAL" clId="{55F2C69B-066B-4922-BD4D-0FE77D464B0A}" dt="2022-09-22T12:31:06.477" v="1337" actId="20577"/>
          <ac:spMkLst>
            <pc:docMk/>
            <pc:sldMk cId="3528593363" sldId="357"/>
            <ac:spMk id="4" creationId="{73C2D5FA-1E9D-44D9-8919-A7786B13A412}"/>
          </ac:spMkLst>
        </pc:spChg>
      </pc:sldChg>
      <pc:sldChg chg="modSp add mod">
        <pc:chgData name="Rami Hanganu" userId="43510040-c058-4652-bfc9-6e7aacc6f7b4" providerId="ADAL" clId="{55F2C69B-066B-4922-BD4D-0FE77D464B0A}" dt="2022-09-22T12:35:55.428" v="1749" actId="20577"/>
        <pc:sldMkLst>
          <pc:docMk/>
          <pc:sldMk cId="1015152786" sldId="358"/>
        </pc:sldMkLst>
        <pc:spChg chg="mod">
          <ac:chgData name="Rami Hanganu" userId="43510040-c058-4652-bfc9-6e7aacc6f7b4" providerId="ADAL" clId="{55F2C69B-066B-4922-BD4D-0FE77D464B0A}" dt="2022-09-22T12:33:08.407" v="1347" actId="20577"/>
          <ac:spMkLst>
            <pc:docMk/>
            <pc:sldMk cId="1015152786" sldId="358"/>
            <ac:spMk id="12" creationId="{B0021D14-ECCA-4791-9F5C-E56B45C06675}"/>
          </ac:spMkLst>
        </pc:spChg>
        <pc:spChg chg="mod">
          <ac:chgData name="Rami Hanganu" userId="43510040-c058-4652-bfc9-6e7aacc6f7b4" providerId="ADAL" clId="{55F2C69B-066B-4922-BD4D-0FE77D464B0A}" dt="2022-09-22T12:35:55.428" v="1749" actId="20577"/>
          <ac:spMkLst>
            <pc:docMk/>
            <pc:sldMk cId="1015152786" sldId="358"/>
            <ac:spMk id="15" creationId="{790D7499-D63C-44E1-8EA9-048C5F107F1A}"/>
          </ac:spMkLst>
        </pc:spChg>
      </pc:sldChg>
      <pc:sldChg chg="modSp add mod">
        <pc:chgData name="Rami Hanganu" userId="43510040-c058-4652-bfc9-6e7aacc6f7b4" providerId="ADAL" clId="{55F2C69B-066B-4922-BD4D-0FE77D464B0A}" dt="2022-09-22T12:41:21.640" v="1889" actId="14100"/>
        <pc:sldMkLst>
          <pc:docMk/>
          <pc:sldMk cId="1812768345" sldId="359"/>
        </pc:sldMkLst>
        <pc:spChg chg="mod">
          <ac:chgData name="Rami Hanganu" userId="43510040-c058-4652-bfc9-6e7aacc6f7b4" providerId="ADAL" clId="{55F2C69B-066B-4922-BD4D-0FE77D464B0A}" dt="2022-09-22T12:41:21.640" v="1889" actId="14100"/>
          <ac:spMkLst>
            <pc:docMk/>
            <pc:sldMk cId="1812768345" sldId="359"/>
            <ac:spMk id="4" creationId="{73C2D5FA-1E9D-44D9-8919-A7786B13A412}"/>
          </ac:spMkLst>
        </pc:spChg>
      </pc:sldChg>
      <pc:sldChg chg="addSp delSp modSp add mod">
        <pc:chgData name="Rami Hanganu" userId="43510040-c058-4652-bfc9-6e7aacc6f7b4" providerId="ADAL" clId="{55F2C69B-066B-4922-BD4D-0FE77D464B0A}" dt="2022-09-22T13:14:01.707" v="3480" actId="20577"/>
        <pc:sldMkLst>
          <pc:docMk/>
          <pc:sldMk cId="2166868951" sldId="360"/>
        </pc:sldMkLst>
        <pc:spChg chg="add del mod">
          <ac:chgData name="Rami Hanganu" userId="43510040-c058-4652-bfc9-6e7aacc6f7b4" providerId="ADAL" clId="{55F2C69B-066B-4922-BD4D-0FE77D464B0A}" dt="2022-09-22T12:56:41.736" v="1941" actId="478"/>
          <ac:spMkLst>
            <pc:docMk/>
            <pc:sldMk cId="2166868951" sldId="360"/>
            <ac:spMk id="5" creationId="{EC34DEE5-37A7-4E5B-B62B-821248AFBA81}"/>
          </ac:spMkLst>
        </pc:spChg>
        <pc:spChg chg="add mod">
          <ac:chgData name="Rami Hanganu" userId="43510040-c058-4652-bfc9-6e7aacc6f7b4" providerId="ADAL" clId="{55F2C69B-066B-4922-BD4D-0FE77D464B0A}" dt="2022-09-22T13:14:01.707" v="3480" actId="20577"/>
          <ac:spMkLst>
            <pc:docMk/>
            <pc:sldMk cId="2166868951" sldId="360"/>
            <ac:spMk id="6" creationId="{85DB3C9B-B4D3-47CD-976F-3522EF4B4257}"/>
          </ac:spMkLst>
        </pc:spChg>
        <pc:spChg chg="mod">
          <ac:chgData name="Rami Hanganu" userId="43510040-c058-4652-bfc9-6e7aacc6f7b4" providerId="ADAL" clId="{55F2C69B-066B-4922-BD4D-0FE77D464B0A}" dt="2022-09-22T12:55:08.082" v="1939" actId="20577"/>
          <ac:spMkLst>
            <pc:docMk/>
            <pc:sldMk cId="2166868951" sldId="360"/>
            <ac:spMk id="12" creationId="{B0021D14-ECCA-4791-9F5C-E56B45C06675}"/>
          </ac:spMkLst>
        </pc:spChg>
        <pc:spChg chg="del mod">
          <ac:chgData name="Rami Hanganu" userId="43510040-c058-4652-bfc9-6e7aacc6f7b4" providerId="ADAL" clId="{55F2C69B-066B-4922-BD4D-0FE77D464B0A}" dt="2022-09-22T12:37:48.089" v="1790" actId="478"/>
          <ac:spMkLst>
            <pc:docMk/>
            <pc:sldMk cId="2166868951" sldId="360"/>
            <ac:spMk id="15" creationId="{790D7499-D63C-44E1-8EA9-048C5F107F1A}"/>
          </ac:spMkLst>
        </pc:spChg>
      </pc:sldChg>
      <pc:sldChg chg="modSp add mod">
        <pc:chgData name="Rami Hanganu" userId="43510040-c058-4652-bfc9-6e7aacc6f7b4" providerId="ADAL" clId="{55F2C69B-066B-4922-BD4D-0FE77D464B0A}" dt="2022-09-22T12:41:09.339" v="1881" actId="14100"/>
        <pc:sldMkLst>
          <pc:docMk/>
          <pc:sldMk cId="257241631" sldId="361"/>
        </pc:sldMkLst>
        <pc:spChg chg="mod">
          <ac:chgData name="Rami Hanganu" userId="43510040-c058-4652-bfc9-6e7aacc6f7b4" providerId="ADAL" clId="{55F2C69B-066B-4922-BD4D-0FE77D464B0A}" dt="2022-09-22T12:41:09.339" v="1881" actId="14100"/>
          <ac:spMkLst>
            <pc:docMk/>
            <pc:sldMk cId="257241631" sldId="361"/>
            <ac:spMk id="4" creationId="{73C2D5FA-1E9D-44D9-8919-A7786B13A412}"/>
          </ac:spMkLst>
        </pc:spChg>
      </pc:sldChg>
      <pc:sldChg chg="add del">
        <pc:chgData name="Rami Hanganu" userId="43510040-c058-4652-bfc9-6e7aacc6f7b4" providerId="ADAL" clId="{55F2C69B-066B-4922-BD4D-0FE77D464B0A}" dt="2022-09-22T12:38:36.657" v="1796" actId="47"/>
        <pc:sldMkLst>
          <pc:docMk/>
          <pc:sldMk cId="1444827792" sldId="361"/>
        </pc:sldMkLst>
      </pc:sldChg>
      <pc:sldChg chg="addSp delSp modSp add del mod">
        <pc:chgData name="Rami Hanganu" userId="43510040-c058-4652-bfc9-6e7aacc6f7b4" providerId="ADAL" clId="{55F2C69B-066B-4922-BD4D-0FE77D464B0A}" dt="2022-09-22T12:40:40.515" v="1854" actId="47"/>
        <pc:sldMkLst>
          <pc:docMk/>
          <pc:sldMk cId="3339755319" sldId="361"/>
        </pc:sldMkLst>
        <pc:spChg chg="add mod">
          <ac:chgData name="Rami Hanganu" userId="43510040-c058-4652-bfc9-6e7aacc6f7b4" providerId="ADAL" clId="{55F2C69B-066B-4922-BD4D-0FE77D464B0A}" dt="2022-09-22T12:40:38.048" v="1853" actId="1076"/>
          <ac:spMkLst>
            <pc:docMk/>
            <pc:sldMk cId="3339755319" sldId="361"/>
            <ac:spMk id="5" creationId="{BF74B898-5368-4668-84D7-2F81FA1E394F}"/>
          </ac:spMkLst>
        </pc:spChg>
        <pc:spChg chg="del mod">
          <ac:chgData name="Rami Hanganu" userId="43510040-c058-4652-bfc9-6e7aacc6f7b4" providerId="ADAL" clId="{55F2C69B-066B-4922-BD4D-0FE77D464B0A}" dt="2022-09-22T12:39:56.880" v="1806" actId="478"/>
          <ac:spMkLst>
            <pc:docMk/>
            <pc:sldMk cId="3339755319" sldId="361"/>
            <ac:spMk id="12" creationId="{B0021D14-ECCA-4791-9F5C-E56B45C06675}"/>
          </ac:spMkLst>
        </pc:spChg>
      </pc:sldChg>
      <pc:sldChg chg="addSp modSp add mod">
        <pc:chgData name="Rami Hanganu" userId="43510040-c058-4652-bfc9-6e7aacc6f7b4" providerId="ADAL" clId="{55F2C69B-066B-4922-BD4D-0FE77D464B0A}" dt="2022-09-22T13:14:33.315" v="3483" actId="114"/>
        <pc:sldMkLst>
          <pc:docMk/>
          <pc:sldMk cId="797385030" sldId="362"/>
        </pc:sldMkLst>
        <pc:spChg chg="add mod">
          <ac:chgData name="Rami Hanganu" userId="43510040-c058-4652-bfc9-6e7aacc6f7b4" providerId="ADAL" clId="{55F2C69B-066B-4922-BD4D-0FE77D464B0A}" dt="2022-09-22T13:14:33.315" v="3483" actId="114"/>
          <ac:spMkLst>
            <pc:docMk/>
            <pc:sldMk cId="797385030" sldId="362"/>
            <ac:spMk id="5" creationId="{FDB9E3A9-94C9-4EDB-8694-85D5FCF703CE}"/>
          </ac:spMkLst>
        </pc:spChg>
        <pc:spChg chg="mod">
          <ac:chgData name="Rami Hanganu" userId="43510040-c058-4652-bfc9-6e7aacc6f7b4" providerId="ADAL" clId="{55F2C69B-066B-4922-BD4D-0FE77D464B0A}" dt="2022-09-22T12:57:30.144" v="1961" actId="20577"/>
          <ac:spMkLst>
            <pc:docMk/>
            <pc:sldMk cId="797385030" sldId="362"/>
            <ac:spMk id="12" creationId="{B0021D14-ECCA-4791-9F5C-E56B45C06675}"/>
          </ac:spMkLst>
        </pc:spChg>
      </pc:sldChg>
      <pc:sldChg chg="add del">
        <pc:chgData name="Rami Hanganu" userId="43510040-c058-4652-bfc9-6e7aacc6f7b4" providerId="ADAL" clId="{55F2C69B-066B-4922-BD4D-0FE77D464B0A}" dt="2022-09-22T12:38:37.460" v="1797" actId="47"/>
        <pc:sldMkLst>
          <pc:docMk/>
          <pc:sldMk cId="3699747952" sldId="362"/>
        </pc:sldMkLst>
      </pc:sldChg>
      <pc:sldChg chg="add del">
        <pc:chgData name="Rami Hanganu" userId="43510040-c058-4652-bfc9-6e7aacc6f7b4" providerId="ADAL" clId="{55F2C69B-066B-4922-BD4D-0FE77D464B0A}" dt="2022-09-22T12:38:38.277" v="1798" actId="47"/>
        <pc:sldMkLst>
          <pc:docMk/>
          <pc:sldMk cId="2726668613" sldId="363"/>
        </pc:sldMkLst>
      </pc:sldChg>
      <pc:sldChg chg="modSp add mod">
        <pc:chgData name="Rami Hanganu" userId="43510040-c058-4652-bfc9-6e7aacc6f7b4" providerId="ADAL" clId="{55F2C69B-066B-4922-BD4D-0FE77D464B0A}" dt="2022-09-22T13:15:19.083" v="3539" actId="20577"/>
        <pc:sldMkLst>
          <pc:docMk/>
          <pc:sldMk cId="4093777381" sldId="363"/>
        </pc:sldMkLst>
        <pc:spChg chg="mod">
          <ac:chgData name="Rami Hanganu" userId="43510040-c058-4652-bfc9-6e7aacc6f7b4" providerId="ADAL" clId="{55F2C69B-066B-4922-BD4D-0FE77D464B0A}" dt="2022-09-22T13:15:19.083" v="3539" actId="20577"/>
          <ac:spMkLst>
            <pc:docMk/>
            <pc:sldMk cId="4093777381" sldId="363"/>
            <ac:spMk id="4" creationId="{73C2D5FA-1E9D-44D9-8919-A7786B13A412}"/>
          </ac:spMkLst>
        </pc:spChg>
      </pc:sldChg>
      <pc:sldChg chg="addSp delSp modSp add mod">
        <pc:chgData name="Rami Hanganu" userId="43510040-c058-4652-bfc9-6e7aacc6f7b4" providerId="ADAL" clId="{55F2C69B-066B-4922-BD4D-0FE77D464B0A}" dt="2022-09-22T13:25:43.448" v="3627" actId="20577"/>
        <pc:sldMkLst>
          <pc:docMk/>
          <pc:sldMk cId="347872114" sldId="364"/>
        </pc:sldMkLst>
        <pc:spChg chg="mod">
          <ac:chgData name="Rami Hanganu" userId="43510040-c058-4652-bfc9-6e7aacc6f7b4" providerId="ADAL" clId="{55F2C69B-066B-4922-BD4D-0FE77D464B0A}" dt="2022-09-22T13:19:49.231" v="3553" actId="12"/>
          <ac:spMkLst>
            <pc:docMk/>
            <pc:sldMk cId="347872114" sldId="364"/>
            <ac:spMk id="4" creationId="{235DE455-0AD3-4AC9-A9E5-87DBD9947171}"/>
          </ac:spMkLst>
        </pc:spChg>
        <pc:spChg chg="del mod">
          <ac:chgData name="Rami Hanganu" userId="43510040-c058-4652-bfc9-6e7aacc6f7b4" providerId="ADAL" clId="{55F2C69B-066B-4922-BD4D-0FE77D464B0A}" dt="2022-09-22T13:15:34.157" v="3543"/>
          <ac:spMkLst>
            <pc:docMk/>
            <pc:sldMk cId="347872114" sldId="364"/>
            <ac:spMk id="5" creationId="{FDB9E3A9-94C9-4EDB-8694-85D5FCF703CE}"/>
          </ac:spMkLst>
        </pc:spChg>
        <pc:spChg chg="add mod">
          <ac:chgData name="Rami Hanganu" userId="43510040-c058-4652-bfc9-6e7aacc6f7b4" providerId="ADAL" clId="{55F2C69B-066B-4922-BD4D-0FE77D464B0A}" dt="2022-09-22T13:25:43.448" v="3627" actId="20577"/>
          <ac:spMkLst>
            <pc:docMk/>
            <pc:sldMk cId="347872114" sldId="364"/>
            <ac:spMk id="6" creationId="{F411B7EC-E9FE-4A4F-B293-0AAF3DA42E53}"/>
          </ac:spMkLst>
        </pc:spChg>
        <pc:spChg chg="del mod">
          <ac:chgData name="Rami Hanganu" userId="43510040-c058-4652-bfc9-6e7aacc6f7b4" providerId="ADAL" clId="{55F2C69B-066B-4922-BD4D-0FE77D464B0A}" dt="2022-09-22T13:15:34.157" v="3545"/>
          <ac:spMkLst>
            <pc:docMk/>
            <pc:sldMk cId="347872114" sldId="364"/>
            <ac:spMk id="12" creationId="{B0021D14-ECCA-4791-9F5C-E56B45C06675}"/>
          </ac:spMkLst>
        </pc:spChg>
      </pc:sldChg>
      <pc:sldChg chg="add del">
        <pc:chgData name="Rami Hanganu" userId="43510040-c058-4652-bfc9-6e7aacc6f7b4" providerId="ADAL" clId="{55F2C69B-066B-4922-BD4D-0FE77D464B0A}" dt="2022-09-22T12:38:39.094" v="1799" actId="47"/>
        <pc:sldMkLst>
          <pc:docMk/>
          <pc:sldMk cId="2295263623" sldId="3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6" descr="A large building&#10;&#10;Description automatically generated">
            <a:extLst>
              <a:ext uri="{FF2B5EF4-FFF2-40B4-BE49-F238E27FC236}">
                <a16:creationId xmlns:a16="http://schemas.microsoft.com/office/drawing/2014/main" id="{F367A7A6-D723-40BB-A3B1-7662B43D6BC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80049" y="71563"/>
            <a:ext cx="4810031" cy="6786437"/>
          </a:xfrm>
          <a:prstGeom prst="rect">
            <a:avLst/>
          </a:prstGeom>
        </p:spPr>
      </p:pic>
      <p:sp>
        <p:nvSpPr>
          <p:cNvPr id="90" name="Text Placeholder 89"/>
          <p:cNvSpPr>
            <a:spLocks noGrp="1"/>
          </p:cNvSpPr>
          <p:nvPr>
            <p:ph type="body" sz="quarter" idx="12" hasCustomPrompt="1"/>
          </p:nvPr>
        </p:nvSpPr>
        <p:spPr>
          <a:xfrm>
            <a:off x="625287" y="4210334"/>
            <a:ext cx="6174317" cy="399042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Arial" charset="0"/>
              <a:buNone/>
              <a:defRPr lang="en-US" sz="1400" b="1" kern="1200" cap="all" spc="3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marL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Arial" charset="0"/>
              <a:buNone/>
            </a:pPr>
            <a:r>
              <a:rPr lang="en-US" dirty="0"/>
              <a:t>month 2020</a:t>
            </a:r>
          </a:p>
        </p:txBody>
      </p:sp>
      <p:sp>
        <p:nvSpPr>
          <p:cNvPr id="27" name="Rectangle 183"/>
          <p:cNvSpPr>
            <a:spLocks noGrp="1" noChangeArrowheads="1"/>
          </p:cNvSpPr>
          <p:nvPr>
            <p:ph type="subTitle" idx="1" hasCustomPrompt="1"/>
          </p:nvPr>
        </p:nvSpPr>
        <p:spPr bwMode="blackWhite">
          <a:xfrm>
            <a:off x="625287" y="3497623"/>
            <a:ext cx="6174317" cy="809562"/>
          </a:xfrm>
          <a:prstGeom prst="rect">
            <a:avLst/>
          </a:prstGeom>
          <a:ln w="25400" algn="ctr"/>
          <a:effectLst/>
        </p:spPr>
        <p:txBody>
          <a:bodyPr tIns="0" bIns="91440" anchor="b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Font typeface="Arial" charset="0"/>
              <a:buNone/>
              <a:defRPr lang="en-US" sz="1800" b="0" kern="1200" cap="none" spc="5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First name Last name</a:t>
            </a:r>
          </a:p>
          <a:p>
            <a:pPr lvl="0"/>
            <a:r>
              <a:rPr lang="en-US" dirty="0"/>
              <a:t>Official title goes here</a:t>
            </a:r>
          </a:p>
        </p:txBody>
      </p:sp>
      <p:sp>
        <p:nvSpPr>
          <p:cNvPr id="28" name="Rectangle 182"/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625287" y="427838"/>
            <a:ext cx="6165127" cy="2961111"/>
          </a:xfrm>
          <a:prstGeom prst="rect">
            <a:avLst/>
          </a:prstGeom>
          <a:ln w="25400"/>
          <a:effectLst/>
        </p:spPr>
        <p:txBody>
          <a:bodyPr tIns="91440" bIns="91440" anchor="b"/>
          <a:lstStyle>
            <a:lvl1pPr algn="l">
              <a:lnSpc>
                <a:spcPts val="5500"/>
              </a:lnSpc>
              <a:spcBef>
                <a:spcPts val="0"/>
              </a:spcBef>
              <a:defRPr lang="en-US" sz="4900" b="0" kern="1200" cap="all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 Second Line</a:t>
            </a:r>
            <a:br>
              <a:rPr lang="en-US" dirty="0"/>
            </a:br>
            <a:r>
              <a:rPr lang="en-US" dirty="0"/>
              <a:t>Third 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06E3A-77E8-4336-8E69-F834D6840692}"/>
              </a:ext>
            </a:extLst>
          </p:cNvPr>
          <p:cNvSpPr txBox="1"/>
          <p:nvPr/>
        </p:nvSpPr>
        <p:spPr>
          <a:xfrm>
            <a:off x="625287" y="5986814"/>
            <a:ext cx="6587542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DB26A35-77F5-445D-B6D8-5AC2F84354FB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AA52E7-FC36-4ED4-867F-157B0BCEBEAA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ED8626D-4DCA-4D23-8BF4-1806FF2B3D4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456C9DC-AC7B-4A0E-8C19-8B43D714AD24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DA97BB-3B9D-475D-90A5-85DF0ACEA7DB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39B465D-2073-45C5-B64A-4C84B0F0C14A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0479C9BD-7253-4516-B9AE-7AD2D65881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614" t="23225" r="5073" b="21217"/>
          <a:stretch/>
        </p:blipFill>
        <p:spPr>
          <a:xfrm>
            <a:off x="619242" y="5157865"/>
            <a:ext cx="5280626" cy="72027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06C25F4-61A1-429C-96A6-EF43EBB0D205}"/>
              </a:ext>
            </a:extLst>
          </p:cNvPr>
          <p:cNvSpPr txBox="1"/>
          <p:nvPr/>
        </p:nvSpPr>
        <p:spPr>
          <a:xfrm>
            <a:off x="625287" y="6281012"/>
            <a:ext cx="5470713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650" b="0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2021 NXP B.V.</a:t>
            </a:r>
          </a:p>
        </p:txBody>
      </p:sp>
    </p:spTree>
    <p:extLst>
      <p:ext uri="{BB962C8B-B14F-4D97-AF65-F5344CB8AC3E}">
        <p14:creationId xmlns:p14="http://schemas.microsoft.com/office/powerpoint/2010/main" val="212207765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4775" y="414064"/>
            <a:ext cx="11454325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8582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85846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4775" y="41406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394775" y="1153266"/>
            <a:ext cx="5847277" cy="4667249"/>
          </a:xfrm>
        </p:spPr>
        <p:txBody>
          <a:bodyPr/>
          <a:lstStyle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242052" y="1153266"/>
            <a:ext cx="5847277" cy="4667249"/>
          </a:xfrm>
        </p:spPr>
        <p:txBody>
          <a:bodyPr/>
          <a:lstStyle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3268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  <a:br>
              <a:rPr lang="en-US" dirty="0"/>
            </a:br>
            <a:r>
              <a:rPr lang="en-US" dirty="0"/>
              <a:t>Third Line Title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19428A6-B4EA-426C-B5D6-7BF8255D0379}"/>
              </a:ext>
            </a:extLst>
          </p:cNvPr>
          <p:cNvGrpSpPr/>
          <p:nvPr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4B1F641-A39F-419C-B874-36E8B4C70292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43CEE6-1108-4EA9-99ED-44930E6EC07C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A6895F3-7204-48FF-A4F3-F08AE082612C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99838EC-325A-4D0A-BA69-5EBCA1E4E224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4AB4C98-DF4F-4361-A999-30FBA0566D0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E5D1333-9BCA-4D99-8B74-A5FD0A4B9B51}"/>
              </a:ext>
            </a:extLst>
          </p:cNvPr>
          <p:cNvSpPr/>
          <p:nvPr/>
        </p:nvSpPr>
        <p:spPr>
          <a:xfrm>
            <a:off x="10163174" y="0"/>
            <a:ext cx="2028826" cy="6858000"/>
          </a:xfrm>
          <a:prstGeom prst="rect">
            <a:avLst/>
          </a:prstGeom>
          <a:solidFill>
            <a:srgbClr val="50A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9203C931-D801-4035-A8B2-0085615AC49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2FB6ECD-AD16-4595-BDE1-ED612F049B15}"/>
              </a:ext>
            </a:extLst>
          </p:cNvPr>
          <p:cNvSpPr/>
          <p:nvPr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229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870034E-F8DD-48DC-A066-E5AC17824E5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9D6C17E-6427-4E15-BF87-030DEB8EE579}"/>
              </a:ext>
            </a:extLst>
          </p:cNvPr>
          <p:cNvSpPr txBox="1"/>
          <p:nvPr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2021 NXP B.V.</a:t>
            </a:r>
          </a:p>
        </p:txBody>
      </p:sp>
    </p:spTree>
    <p:extLst>
      <p:ext uri="{BB962C8B-B14F-4D97-AF65-F5344CB8AC3E}">
        <p14:creationId xmlns:p14="http://schemas.microsoft.com/office/powerpoint/2010/main" val="146426920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C66DA4-3842-41AB-A413-DA2CAB207332}"/>
              </a:ext>
            </a:extLst>
          </p:cNvPr>
          <p:cNvSpPr txBox="1"/>
          <p:nvPr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2021 NXP B.V.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5DCA3A-3479-4CA4-B85C-C27090ADD0B2}"/>
              </a:ext>
            </a:extLst>
          </p:cNvPr>
          <p:cNvSpPr/>
          <p:nvPr/>
        </p:nvSpPr>
        <p:spPr>
          <a:xfrm>
            <a:off x="10163174" y="0"/>
            <a:ext cx="2028826" cy="6857999"/>
          </a:xfrm>
          <a:prstGeom prst="rect">
            <a:avLst/>
          </a:prstGeom>
          <a:solidFill>
            <a:srgbClr val="98B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5A7B107C-1960-4D18-8903-018BBE08D65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ADADDD7-27DF-4F1B-AF83-2336CE552FBC}"/>
              </a:ext>
            </a:extLst>
          </p:cNvPr>
          <p:cNvSpPr/>
          <p:nvPr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7F9B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5C90563-5E31-4BB6-A451-C74BBA9E275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0" name="Rectangle 226">
            <a:extLst>
              <a:ext uri="{FF2B5EF4-FFF2-40B4-BE49-F238E27FC236}">
                <a16:creationId xmlns:a16="http://schemas.microsoft.com/office/drawing/2014/main" id="{B20325F3-D3B7-4667-B443-7A5E875CEFF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  <a:br>
              <a:rPr lang="en-US" dirty="0"/>
            </a:br>
            <a:r>
              <a:rPr lang="en-US" dirty="0"/>
              <a:t>Third Line Title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A50CE8-C42A-40BE-B8BE-DD6BA74EC96D}"/>
              </a:ext>
            </a:extLst>
          </p:cNvPr>
          <p:cNvGrpSpPr/>
          <p:nvPr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79EEBE-0AA2-4B9F-8CA5-4EF66EBBF8CE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652E4ED-5154-481E-9CD9-E54F58D898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7FA421C-F569-4674-A016-EEEC0F3E71CF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098BED1-31EA-40EC-979E-CC6D43308799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A82CE24-80C3-4E10-AE08-C8E299AD93A9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45433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639A3C-5B99-4F0B-8C96-2711DE232E7A}"/>
              </a:ext>
            </a:extLst>
          </p:cNvPr>
          <p:cNvSpPr/>
          <p:nvPr/>
        </p:nvSpPr>
        <p:spPr>
          <a:xfrm>
            <a:off x="10163174" y="0"/>
            <a:ext cx="2028826" cy="6857999"/>
          </a:xfrm>
          <a:prstGeom prst="rect">
            <a:avLst/>
          </a:prstGeom>
          <a:solidFill>
            <a:srgbClr val="FF9B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B081DA00-9A65-4F43-BEC9-5D54EC6101E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EA282F3-18EF-46C0-BE23-00B6F460489B}"/>
              </a:ext>
            </a:extLst>
          </p:cNvPr>
          <p:cNvSpPr/>
          <p:nvPr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E68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D536963C-3E89-44A3-8B67-93A64F4E3DA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AE8EA48-8A72-4DFF-8F74-E81BDBAEF43A}"/>
              </a:ext>
            </a:extLst>
          </p:cNvPr>
          <p:cNvSpPr txBox="1"/>
          <p:nvPr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2021 NXP B.V.</a:t>
            </a:r>
          </a:p>
        </p:txBody>
      </p:sp>
      <p:sp>
        <p:nvSpPr>
          <p:cNvPr id="21" name="Rectangle 226">
            <a:extLst>
              <a:ext uri="{FF2B5EF4-FFF2-40B4-BE49-F238E27FC236}">
                <a16:creationId xmlns:a16="http://schemas.microsoft.com/office/drawing/2014/main" id="{9DDFC051-4C35-4AC2-A3C2-87EF3BE5ACC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  <a:br>
              <a:rPr lang="en-US" dirty="0"/>
            </a:br>
            <a:r>
              <a:rPr lang="en-US" dirty="0"/>
              <a:t>Third Line Title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734B508-19CE-4E96-99FC-3DE740789F3D}"/>
              </a:ext>
            </a:extLst>
          </p:cNvPr>
          <p:cNvGrpSpPr/>
          <p:nvPr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7E3FE20-D5A7-49D4-9FC3-1C51497B1D95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BBDC35-DA26-42D8-B8AD-9BA7AB4CB70C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C061553-8252-4DB2-8E43-E8D8704C9A75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1ECAB66-D623-4D2F-8EF9-FF10CEF71088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960A1F-C2ED-40E3-8DD3-DC97CF1E1CAB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955942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ud, Imag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500039" y="431801"/>
            <a:ext cx="4884679" cy="583934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5" name="Rectangle 226">
            <a:extLst>
              <a:ext uri="{FF2B5EF4-FFF2-40B4-BE49-F238E27FC236}">
                <a16:creationId xmlns:a16="http://schemas.microsoft.com/office/drawing/2014/main" id="{6D349D80-209D-4869-B663-DDBD96A271B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732890" y="431801"/>
            <a:ext cx="6188603" cy="13751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2300" b="1" kern="1200" cap="all" spc="21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rtl="0" fontAlgn="base">
              <a:lnSpc>
                <a:spcPct val="100000"/>
              </a:lnSpc>
              <a:spcBef>
                <a:spcPts val="1200"/>
              </a:spcBef>
              <a:spcAft>
                <a:spcPts val="75"/>
              </a:spcAft>
              <a:buClrTx/>
              <a:buSzPct val="80000"/>
              <a:buFontTx/>
              <a:buNone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 Here</a:t>
            </a:r>
          </a:p>
        </p:txBody>
      </p:sp>
      <p:sp>
        <p:nvSpPr>
          <p:cNvPr id="6" name="Text Placeholder 45">
            <a:extLst>
              <a:ext uri="{FF2B5EF4-FFF2-40B4-BE49-F238E27FC236}">
                <a16:creationId xmlns:a16="http://schemas.microsoft.com/office/drawing/2014/main" id="{F467A178-3F40-46AE-B142-7537AEFA6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2888" y="1958337"/>
            <a:ext cx="6188603" cy="4312810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3760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3316-8C03-4E14-A26A-B573F6170B51}"/>
              </a:ext>
            </a:extLst>
          </p:cNvPr>
          <p:cNvSpPr/>
          <p:nvPr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11CAFD9-C949-4672-8099-280A9D3A4A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9514"/>
            <a:ext cx="5651500" cy="677848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143B65-FAC5-4D31-9319-78DB1093D45C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3F77FA-B6E2-422A-A9CA-B7D9CD063394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A4F3DD-51AF-4E21-AF3F-235370EFB9DD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DD84D32-7C7C-420C-88C2-251264F588C4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32946DA-2B91-4542-A1A4-EEA43900A0DA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A99CD9-05CA-4AC9-8CB5-B8AAB07C7B0A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Rectangle 226">
            <a:extLst>
              <a:ext uri="{FF2B5EF4-FFF2-40B4-BE49-F238E27FC236}">
                <a16:creationId xmlns:a16="http://schemas.microsoft.com/office/drawing/2014/main" id="{7F1B957F-4AD2-4311-BB34-8768EC6BB75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77070" y="431801"/>
            <a:ext cx="5844423" cy="13751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2300" b="1" kern="1200" cap="all" spc="21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rtl="0" fontAlgn="base">
              <a:lnSpc>
                <a:spcPct val="100000"/>
              </a:lnSpc>
              <a:spcBef>
                <a:spcPts val="1200"/>
              </a:spcBef>
              <a:spcAft>
                <a:spcPts val="75"/>
              </a:spcAft>
              <a:buClrTx/>
              <a:buSzPct val="80000"/>
              <a:buFontTx/>
              <a:buNone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 Here</a:t>
            </a:r>
          </a:p>
        </p:txBody>
      </p:sp>
      <p:sp>
        <p:nvSpPr>
          <p:cNvPr id="21" name="Text Placeholder 45">
            <a:extLst>
              <a:ext uri="{FF2B5EF4-FFF2-40B4-BE49-F238E27FC236}">
                <a16:creationId xmlns:a16="http://schemas.microsoft.com/office/drawing/2014/main" id="{839A5A7E-A866-43B0-9F76-EA26A619B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77068" y="1958337"/>
            <a:ext cx="5844423" cy="4312810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1475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3316-8C03-4E14-A26A-B573F6170B51}"/>
              </a:ext>
            </a:extLst>
          </p:cNvPr>
          <p:cNvSpPr/>
          <p:nvPr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5651500" cy="685799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470848" y="964060"/>
            <a:ext cx="4749421" cy="4450312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FontTx/>
              <a:buNone/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9863" indent="0">
              <a:spcBef>
                <a:spcPts val="1200"/>
              </a:spcBef>
              <a:buFontTx/>
              <a:buNone/>
              <a:defRPr/>
            </a:lvl2pPr>
            <a:lvl3pPr marL="341312" indent="0">
              <a:spcBef>
                <a:spcPts val="1200"/>
              </a:spcBef>
              <a:buFontTx/>
              <a:buNone/>
              <a:defRPr/>
            </a:lvl3pPr>
            <a:lvl4pPr marL="511175" indent="0">
              <a:spcBef>
                <a:spcPts val="1200"/>
              </a:spcBef>
              <a:buFontTx/>
              <a:buNone/>
              <a:defRPr/>
            </a:lvl4pPr>
            <a:lvl5pPr marL="688975" indent="0">
              <a:spcBef>
                <a:spcPts val="1200"/>
              </a:spcBef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F9C1B87-6A8D-4C64-83AE-14D387F7CF23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EF9623-B990-4FC5-B3AF-ABCC21E73ED3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6F548F-1A42-4C2C-94CE-E08BCCAF458E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DD7377-0B81-4391-AF3B-45468D1DB841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72F4AB-7E8B-4283-9E7D-D13FB39EF1D1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82FAF1A-055B-442A-B4D3-7551731C83F3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866277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3316-8C03-4E14-A26A-B573F6170B51}"/>
              </a:ext>
            </a:extLst>
          </p:cNvPr>
          <p:cNvSpPr/>
          <p:nvPr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5651500" cy="685799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081D92BB-6197-48EF-BA05-DDD2BA2B9E4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2" y="79514"/>
            <a:ext cx="5651500" cy="6778486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6500173" y="964060"/>
            <a:ext cx="4749421" cy="4450312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FontTx/>
              <a:buNone/>
              <a:defRPr sz="3500" spc="-5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9863" indent="0">
              <a:spcBef>
                <a:spcPts val="1200"/>
              </a:spcBef>
              <a:buFontTx/>
              <a:buNone/>
              <a:defRPr/>
            </a:lvl2pPr>
            <a:lvl3pPr marL="341312" indent="0">
              <a:spcBef>
                <a:spcPts val="1200"/>
              </a:spcBef>
              <a:buFontTx/>
              <a:buNone/>
              <a:defRPr/>
            </a:lvl3pPr>
            <a:lvl4pPr marL="511175" indent="0">
              <a:spcBef>
                <a:spcPts val="1200"/>
              </a:spcBef>
              <a:buFontTx/>
              <a:buNone/>
              <a:defRPr/>
            </a:lvl4pPr>
            <a:lvl5pPr marL="688975" indent="0">
              <a:spcBef>
                <a:spcPts val="1200"/>
              </a:spcBef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4ACD430-9C72-4B6A-B10A-943F02048CDE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BF04E46-E2BA-4BD2-84A0-F679AAF5F474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7B0136C-860D-47DF-962F-5249914E9CAD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6A236E7-78E4-4C63-BF5E-44FD09CB7200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09FD2CF-0A88-4CC0-9792-A1832D08536B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5AB9414-4DBB-4193-85F6-FF73EE339171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198526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utomotive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4" descr="A passenger seat of a car&#10;&#10;Description automatically generated">
            <a:extLst>
              <a:ext uri="{FF2B5EF4-FFF2-40B4-BE49-F238E27FC236}">
                <a16:creationId xmlns:a16="http://schemas.microsoft.com/office/drawing/2014/main" id="{1D45FBBC-207E-4D58-85BF-A85644E74A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3A222D-2665-49C2-A352-41261E92E261}"/>
              </a:ext>
            </a:extLst>
          </p:cNvPr>
          <p:cNvSpPr/>
          <p:nvPr/>
        </p:nvSpPr>
        <p:spPr>
          <a:xfrm rot="10800000">
            <a:off x="-1" y="79514"/>
            <a:ext cx="4560213" cy="5653376"/>
          </a:xfrm>
          <a:prstGeom prst="rect">
            <a:avLst/>
          </a:prstGeom>
          <a:gradFill flip="none" rotWithShape="1">
            <a:gsLst>
              <a:gs pos="3000">
                <a:schemeClr val="accent4">
                  <a:alpha val="27000"/>
                </a:schemeClr>
              </a:gs>
              <a:gs pos="50000">
                <a:schemeClr val="accent4">
                  <a:alpha val="0"/>
                </a:schemeClr>
              </a:gs>
              <a:gs pos="100000">
                <a:schemeClr val="accent4">
                  <a:lumMod val="20000"/>
                  <a:lumOff val="80000"/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DB60511C-2A65-4F06-8213-A97675390082}"/>
              </a:ext>
            </a:extLst>
          </p:cNvPr>
          <p:cNvSpPr txBox="1">
            <a:spLocks/>
          </p:cNvSpPr>
          <p:nvPr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2A4D78-1073-4D7F-BFFB-2D6120677F74}"/>
              </a:ext>
            </a:extLst>
          </p:cNvPr>
          <p:cNvSpPr txBox="1"/>
          <p:nvPr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81FCDD-ACE7-4426-A971-5FCA0CCF78B9}"/>
              </a:ext>
            </a:extLst>
          </p:cNvPr>
          <p:cNvGrpSpPr/>
          <p:nvPr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B9C456B0-4A5D-4885-994C-95243A7A3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E162F602-55E8-4B3D-A11C-2027D56E9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51D5D649-9376-48D5-8D91-4D2DDEB0E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C1F632B-6197-496B-9EEA-C4840363A8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5006E74E-CDF9-4696-8BB6-B1B2F10B7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78293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30369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27507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lang="en-US" sz="1500" cap="all" baseline="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8849797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 w tagli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71562"/>
            <a:ext cx="12192000" cy="692956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-71562"/>
            <a:ext cx="12191999" cy="692956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1371867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83A94EBF-98FE-4812-9A14-44279029264B}"/>
              </a:ext>
            </a:extLst>
          </p:cNvPr>
          <p:cNvSpPr txBox="1">
            <a:spLocks/>
          </p:cNvSpPr>
          <p:nvPr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3D1922-F66C-4A65-BADA-585E83654932}"/>
              </a:ext>
            </a:extLst>
          </p:cNvPr>
          <p:cNvSpPr txBox="1"/>
          <p:nvPr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12E3D91-19A9-47E1-A2D0-389742C55D2F}"/>
              </a:ext>
            </a:extLst>
          </p:cNvPr>
          <p:cNvGrpSpPr/>
          <p:nvPr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ACAB0B10-E424-4C5F-81CD-AE869D72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F5701D1-A391-456C-8948-07FBBDD3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2A0F9761-7943-4EDD-AD61-B82DDD42E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C1A76E3-E547-459A-AA20-2A41DD1D59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468C635A-20C5-45ED-A75C-99F8C469D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2" name="Picture 21" descr="A view of a city&#10;&#10;Description automatically generated">
            <a:extLst>
              <a:ext uri="{FF2B5EF4-FFF2-40B4-BE49-F238E27FC236}">
                <a16:creationId xmlns:a16="http://schemas.microsoft.com/office/drawing/2014/main" id="{CB9ABCE8-B5F4-48BD-86CE-887669C5B9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3" y="78900"/>
            <a:ext cx="4558359" cy="677909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63BE673-EBB9-4511-BBA9-928E31D9C62B}"/>
              </a:ext>
            </a:extLst>
          </p:cNvPr>
          <p:cNvSpPr/>
          <p:nvPr/>
        </p:nvSpPr>
        <p:spPr>
          <a:xfrm flipV="1">
            <a:off x="-6831" y="78902"/>
            <a:ext cx="4558359" cy="2192350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41000"/>
                </a:schemeClr>
              </a:gs>
              <a:gs pos="70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" name="Picture Placeholder 76">
            <a:extLst>
              <a:ext uri="{FF2B5EF4-FFF2-40B4-BE49-F238E27FC236}">
                <a16:creationId xmlns:a16="http://schemas.microsoft.com/office/drawing/2014/main" id="{994508B0-A33C-4CE0-B505-0D816FBBCF7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8749" y="78902"/>
            <a:ext cx="4562132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21" name="Rectangle 226">
            <a:extLst>
              <a:ext uri="{FF2B5EF4-FFF2-40B4-BE49-F238E27FC236}">
                <a16:creationId xmlns:a16="http://schemas.microsoft.com/office/drawing/2014/main" id="{7543CAAA-6F25-49A2-B44A-0CDA9741E0E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402732" y="431801"/>
            <a:ext cx="6196032" cy="888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2300" b="1" kern="1200" cap="all" spc="21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rtl="0" fontAlgn="base">
              <a:lnSpc>
                <a:spcPct val="100000"/>
              </a:lnSpc>
              <a:spcBef>
                <a:spcPts val="1200"/>
              </a:spcBef>
              <a:spcAft>
                <a:spcPts val="75"/>
              </a:spcAft>
              <a:buClrTx/>
              <a:buSzPct val="80000"/>
              <a:buFontTx/>
              <a:buNone/>
            </a:pPr>
            <a:r>
              <a:rPr lang="en-US" dirty="0"/>
              <a:t>OVERVIEW</a:t>
            </a:r>
          </a:p>
        </p:txBody>
      </p:sp>
      <p:sp>
        <p:nvSpPr>
          <p:cNvPr id="25" name="Text Placeholder 45">
            <a:extLst>
              <a:ext uri="{FF2B5EF4-FFF2-40B4-BE49-F238E27FC236}">
                <a16:creationId xmlns:a16="http://schemas.microsoft.com/office/drawing/2014/main" id="{94593C39-015D-4277-AF05-46464E652DD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2730" y="1470212"/>
            <a:ext cx="6196032" cy="480093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Line item one</a:t>
            </a:r>
          </a:p>
          <a:p>
            <a:pPr lvl="0"/>
            <a:r>
              <a:rPr lang="en-US" dirty="0"/>
              <a:t>Line item two</a:t>
            </a:r>
          </a:p>
          <a:p>
            <a:pPr lvl="0"/>
            <a:r>
              <a:rPr lang="en-US" dirty="0"/>
              <a:t>Line item three</a:t>
            </a:r>
          </a:p>
          <a:p>
            <a:pPr lvl="0"/>
            <a:r>
              <a:rPr lang="en-US" dirty="0"/>
              <a:t>Line item four</a:t>
            </a:r>
          </a:p>
          <a:p>
            <a:pPr lvl="0"/>
            <a:r>
              <a:rPr lang="en-US" dirty="0"/>
              <a:t>Line item five</a:t>
            </a:r>
          </a:p>
          <a:p>
            <a:pPr lvl="0"/>
            <a:r>
              <a:rPr lang="en-US" dirty="0"/>
              <a:t>Line item six</a:t>
            </a:r>
          </a:p>
        </p:txBody>
      </p:sp>
    </p:spTree>
    <p:extLst>
      <p:ext uri="{BB962C8B-B14F-4D97-AF65-F5344CB8AC3E}">
        <p14:creationId xmlns:p14="http://schemas.microsoft.com/office/powerpoint/2010/main" val="400552743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1067-AFF8-4CF4-9554-42E16FF6F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CD6E9-2F36-4D57-BCAA-EC81E58C3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305DC-451A-4E2A-A326-F260CBCC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85FE-899F-4F24-9E03-F9DAF7B1A810}" type="datetimeFigureOut">
              <a:rPr lang="de-DE" smtClean="0"/>
              <a:t>21.12.2022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0A4C7-7B73-456F-AE4D-2D587CA4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81C0F-A88F-44D7-956F-60EDD691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CBFF-3CF5-48E3-A3F7-DCD25762278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5848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phic 44">
            <a:extLst>
              <a:ext uri="{FF2B5EF4-FFF2-40B4-BE49-F238E27FC236}">
                <a16:creationId xmlns:a16="http://schemas.microsoft.com/office/drawing/2014/main" id="{D06403FE-A5C1-4F8C-9DB3-87AD5BC911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853" y="1750077"/>
            <a:ext cx="11226294" cy="246161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1EFAB0-BF7B-486F-9F35-82AD1ED04BF1}"/>
              </a:ext>
            </a:extLst>
          </p:cNvPr>
          <p:cNvSpPr/>
          <p:nvPr userDrawn="1"/>
        </p:nvSpPr>
        <p:spPr>
          <a:xfrm>
            <a:off x="0" y="0"/>
            <a:ext cx="12192000" cy="61066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B4EE5C-CBF1-48C2-9111-7AF141DC059D}"/>
              </a:ext>
            </a:extLst>
          </p:cNvPr>
          <p:cNvGrpSpPr/>
          <p:nvPr userDrawn="1"/>
        </p:nvGrpSpPr>
        <p:grpSpPr>
          <a:xfrm>
            <a:off x="3751325" y="1373534"/>
            <a:ext cx="4689351" cy="1689100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80DC613D-8F28-4356-9AE2-4B01CAD6F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25389CD5-8A7A-4E07-8890-BA0951246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57CD6AE5-1C17-4916-ABDE-B2D11320C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985F11E2-F842-41CA-9AF1-5287558B50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B0E5ECB3-F85C-46BC-B46B-3B8A9FE93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81DB8D8-7921-42FD-BC22-C65AD4B022CA}"/>
              </a:ext>
            </a:extLst>
          </p:cNvPr>
          <p:cNvGrpSpPr/>
          <p:nvPr userDrawn="1"/>
        </p:nvGrpSpPr>
        <p:grpSpPr>
          <a:xfrm>
            <a:off x="3364707" y="3905597"/>
            <a:ext cx="5462587" cy="1034628"/>
            <a:chOff x="4252913" y="4551363"/>
            <a:chExt cx="7040562" cy="1333500"/>
          </a:xfrm>
        </p:grpSpPr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00CC96BC-4DA8-479D-87E6-C4E04952DE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52913" y="4551363"/>
              <a:ext cx="28575" cy="13335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6D87A060-163D-464D-9776-AB1C8145BC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64900" y="4551363"/>
              <a:ext cx="28575" cy="13335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178870DD-1F10-460E-BF01-C0295B1366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4875" y="4765676"/>
              <a:ext cx="250825" cy="396875"/>
            </a:xfrm>
            <a:custGeom>
              <a:avLst/>
              <a:gdLst>
                <a:gd name="T0" fmla="*/ 88 w 158"/>
                <a:gd name="T1" fmla="*/ 0 h 250"/>
                <a:gd name="T2" fmla="*/ 114 w 158"/>
                <a:gd name="T3" fmla="*/ 3 h 250"/>
                <a:gd name="T4" fmla="*/ 137 w 158"/>
                <a:gd name="T5" fmla="*/ 10 h 250"/>
                <a:gd name="T6" fmla="*/ 156 w 158"/>
                <a:gd name="T7" fmla="*/ 26 h 250"/>
                <a:gd name="T8" fmla="*/ 130 w 158"/>
                <a:gd name="T9" fmla="*/ 52 h 250"/>
                <a:gd name="T10" fmla="*/ 114 w 158"/>
                <a:gd name="T11" fmla="*/ 35 h 250"/>
                <a:gd name="T12" fmla="*/ 88 w 158"/>
                <a:gd name="T13" fmla="*/ 31 h 250"/>
                <a:gd name="T14" fmla="*/ 65 w 158"/>
                <a:gd name="T15" fmla="*/ 33 h 250"/>
                <a:gd name="T16" fmla="*/ 51 w 158"/>
                <a:gd name="T17" fmla="*/ 42 h 250"/>
                <a:gd name="T18" fmla="*/ 44 w 158"/>
                <a:gd name="T19" fmla="*/ 54 h 250"/>
                <a:gd name="T20" fmla="*/ 41 w 158"/>
                <a:gd name="T21" fmla="*/ 66 h 250"/>
                <a:gd name="T22" fmla="*/ 46 w 158"/>
                <a:gd name="T23" fmla="*/ 84 h 250"/>
                <a:gd name="T24" fmla="*/ 55 w 158"/>
                <a:gd name="T25" fmla="*/ 94 h 250"/>
                <a:gd name="T26" fmla="*/ 72 w 158"/>
                <a:gd name="T27" fmla="*/ 103 h 250"/>
                <a:gd name="T28" fmla="*/ 90 w 158"/>
                <a:gd name="T29" fmla="*/ 110 h 250"/>
                <a:gd name="T30" fmla="*/ 109 w 158"/>
                <a:gd name="T31" fmla="*/ 115 h 250"/>
                <a:gd name="T32" fmla="*/ 128 w 158"/>
                <a:gd name="T33" fmla="*/ 124 h 250"/>
                <a:gd name="T34" fmla="*/ 144 w 158"/>
                <a:gd name="T35" fmla="*/ 136 h 250"/>
                <a:gd name="T36" fmla="*/ 156 w 158"/>
                <a:gd name="T37" fmla="*/ 152 h 250"/>
                <a:gd name="T38" fmla="*/ 158 w 158"/>
                <a:gd name="T39" fmla="*/ 178 h 250"/>
                <a:gd name="T40" fmla="*/ 156 w 158"/>
                <a:gd name="T41" fmla="*/ 203 h 250"/>
                <a:gd name="T42" fmla="*/ 144 w 158"/>
                <a:gd name="T43" fmla="*/ 222 h 250"/>
                <a:gd name="T44" fmla="*/ 125 w 158"/>
                <a:gd name="T45" fmla="*/ 238 h 250"/>
                <a:gd name="T46" fmla="*/ 102 w 158"/>
                <a:gd name="T47" fmla="*/ 248 h 250"/>
                <a:gd name="T48" fmla="*/ 76 w 158"/>
                <a:gd name="T49" fmla="*/ 250 h 250"/>
                <a:gd name="T50" fmla="*/ 46 w 158"/>
                <a:gd name="T51" fmla="*/ 248 h 250"/>
                <a:gd name="T52" fmla="*/ 21 w 158"/>
                <a:gd name="T53" fmla="*/ 236 h 250"/>
                <a:gd name="T54" fmla="*/ 0 w 158"/>
                <a:gd name="T55" fmla="*/ 217 h 250"/>
                <a:gd name="T56" fmla="*/ 28 w 158"/>
                <a:gd name="T57" fmla="*/ 194 h 250"/>
                <a:gd name="T58" fmla="*/ 41 w 158"/>
                <a:gd name="T59" fmla="*/ 210 h 250"/>
                <a:gd name="T60" fmla="*/ 58 w 158"/>
                <a:gd name="T61" fmla="*/ 217 h 250"/>
                <a:gd name="T62" fmla="*/ 76 w 158"/>
                <a:gd name="T63" fmla="*/ 220 h 250"/>
                <a:gd name="T64" fmla="*/ 93 w 158"/>
                <a:gd name="T65" fmla="*/ 217 h 250"/>
                <a:gd name="T66" fmla="*/ 109 w 158"/>
                <a:gd name="T67" fmla="*/ 210 h 250"/>
                <a:gd name="T68" fmla="*/ 121 w 158"/>
                <a:gd name="T69" fmla="*/ 199 h 250"/>
                <a:gd name="T70" fmla="*/ 125 w 158"/>
                <a:gd name="T71" fmla="*/ 180 h 250"/>
                <a:gd name="T72" fmla="*/ 121 w 158"/>
                <a:gd name="T73" fmla="*/ 166 h 250"/>
                <a:gd name="T74" fmla="*/ 109 w 158"/>
                <a:gd name="T75" fmla="*/ 154 h 250"/>
                <a:gd name="T76" fmla="*/ 95 w 158"/>
                <a:gd name="T77" fmla="*/ 147 h 250"/>
                <a:gd name="T78" fmla="*/ 76 w 158"/>
                <a:gd name="T79" fmla="*/ 140 h 250"/>
                <a:gd name="T80" fmla="*/ 55 w 158"/>
                <a:gd name="T81" fmla="*/ 133 h 250"/>
                <a:gd name="T82" fmla="*/ 37 w 158"/>
                <a:gd name="T83" fmla="*/ 126 h 250"/>
                <a:gd name="T84" fmla="*/ 23 w 158"/>
                <a:gd name="T85" fmla="*/ 112 h 250"/>
                <a:gd name="T86" fmla="*/ 11 w 158"/>
                <a:gd name="T87" fmla="*/ 94 h 250"/>
                <a:gd name="T88" fmla="*/ 7 w 158"/>
                <a:gd name="T89" fmla="*/ 66 h 250"/>
                <a:gd name="T90" fmla="*/ 9 w 158"/>
                <a:gd name="T91" fmla="*/ 49 h 250"/>
                <a:gd name="T92" fmla="*/ 18 w 158"/>
                <a:gd name="T93" fmla="*/ 31 h 250"/>
                <a:gd name="T94" fmla="*/ 35 w 158"/>
                <a:gd name="T95" fmla="*/ 14 h 250"/>
                <a:gd name="T96" fmla="*/ 58 w 158"/>
                <a:gd name="T97" fmla="*/ 3 h 250"/>
                <a:gd name="T98" fmla="*/ 88 w 158"/>
                <a:gd name="T9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50">
                  <a:moveTo>
                    <a:pt x="88" y="0"/>
                  </a:moveTo>
                  <a:lnTo>
                    <a:pt x="114" y="3"/>
                  </a:lnTo>
                  <a:lnTo>
                    <a:pt x="137" y="10"/>
                  </a:lnTo>
                  <a:lnTo>
                    <a:pt x="156" y="26"/>
                  </a:lnTo>
                  <a:lnTo>
                    <a:pt x="130" y="52"/>
                  </a:lnTo>
                  <a:lnTo>
                    <a:pt x="114" y="35"/>
                  </a:lnTo>
                  <a:lnTo>
                    <a:pt x="88" y="31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6"/>
                  </a:lnTo>
                  <a:lnTo>
                    <a:pt x="46" y="84"/>
                  </a:lnTo>
                  <a:lnTo>
                    <a:pt x="55" y="94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5"/>
                  </a:lnTo>
                  <a:lnTo>
                    <a:pt x="128" y="124"/>
                  </a:lnTo>
                  <a:lnTo>
                    <a:pt x="144" y="136"/>
                  </a:lnTo>
                  <a:lnTo>
                    <a:pt x="156" y="152"/>
                  </a:lnTo>
                  <a:lnTo>
                    <a:pt x="158" y="178"/>
                  </a:lnTo>
                  <a:lnTo>
                    <a:pt x="156" y="203"/>
                  </a:lnTo>
                  <a:lnTo>
                    <a:pt x="144" y="222"/>
                  </a:lnTo>
                  <a:lnTo>
                    <a:pt x="125" y="238"/>
                  </a:lnTo>
                  <a:lnTo>
                    <a:pt x="102" y="248"/>
                  </a:lnTo>
                  <a:lnTo>
                    <a:pt x="76" y="250"/>
                  </a:lnTo>
                  <a:lnTo>
                    <a:pt x="46" y="248"/>
                  </a:lnTo>
                  <a:lnTo>
                    <a:pt x="21" y="236"/>
                  </a:lnTo>
                  <a:lnTo>
                    <a:pt x="0" y="217"/>
                  </a:lnTo>
                  <a:lnTo>
                    <a:pt x="28" y="194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20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9"/>
                  </a:lnTo>
                  <a:lnTo>
                    <a:pt x="125" y="180"/>
                  </a:lnTo>
                  <a:lnTo>
                    <a:pt x="121" y="166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4"/>
                  </a:lnTo>
                  <a:lnTo>
                    <a:pt x="7" y="66"/>
                  </a:lnTo>
                  <a:lnTo>
                    <a:pt x="9" y="49"/>
                  </a:lnTo>
                  <a:lnTo>
                    <a:pt x="18" y="31"/>
                  </a:lnTo>
                  <a:lnTo>
                    <a:pt x="35" y="14"/>
                  </a:lnTo>
                  <a:lnTo>
                    <a:pt x="58" y="3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id="{F79E3EF8-75A2-4972-91E3-048106FE4E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43488" y="4773613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3 h 240"/>
                <a:gd name="T10" fmla="*/ 146 w 160"/>
                <a:gd name="T11" fmla="*/ 103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3"/>
                  </a:lnTo>
                  <a:lnTo>
                    <a:pt x="146" y="103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67DD1A5C-D1B9-46AF-924C-131E9060AB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35588" y="4765676"/>
              <a:ext cx="339725" cy="396875"/>
            </a:xfrm>
            <a:custGeom>
              <a:avLst/>
              <a:gdLst>
                <a:gd name="T0" fmla="*/ 125 w 214"/>
                <a:gd name="T1" fmla="*/ 0 h 250"/>
                <a:gd name="T2" fmla="*/ 156 w 214"/>
                <a:gd name="T3" fmla="*/ 3 h 250"/>
                <a:gd name="T4" fmla="*/ 186 w 214"/>
                <a:gd name="T5" fmla="*/ 17 h 250"/>
                <a:gd name="T6" fmla="*/ 209 w 214"/>
                <a:gd name="T7" fmla="*/ 38 h 250"/>
                <a:gd name="T8" fmla="*/ 181 w 214"/>
                <a:gd name="T9" fmla="*/ 56 h 250"/>
                <a:gd name="T10" fmla="*/ 165 w 214"/>
                <a:gd name="T11" fmla="*/ 42 h 250"/>
                <a:gd name="T12" fmla="*/ 146 w 214"/>
                <a:gd name="T13" fmla="*/ 33 h 250"/>
                <a:gd name="T14" fmla="*/ 123 w 214"/>
                <a:gd name="T15" fmla="*/ 31 h 250"/>
                <a:gd name="T16" fmla="*/ 95 w 214"/>
                <a:gd name="T17" fmla="*/ 35 h 250"/>
                <a:gd name="T18" fmla="*/ 69 w 214"/>
                <a:gd name="T19" fmla="*/ 49 h 250"/>
                <a:gd name="T20" fmla="*/ 51 w 214"/>
                <a:gd name="T21" fmla="*/ 70 h 250"/>
                <a:gd name="T22" fmla="*/ 39 w 214"/>
                <a:gd name="T23" fmla="*/ 96 h 250"/>
                <a:gd name="T24" fmla="*/ 34 w 214"/>
                <a:gd name="T25" fmla="*/ 126 h 250"/>
                <a:gd name="T26" fmla="*/ 39 w 214"/>
                <a:gd name="T27" fmla="*/ 157 h 250"/>
                <a:gd name="T28" fmla="*/ 51 w 214"/>
                <a:gd name="T29" fmla="*/ 182 h 250"/>
                <a:gd name="T30" fmla="*/ 69 w 214"/>
                <a:gd name="T31" fmla="*/ 201 h 250"/>
                <a:gd name="T32" fmla="*/ 93 w 214"/>
                <a:gd name="T33" fmla="*/ 215 h 250"/>
                <a:gd name="T34" fmla="*/ 123 w 214"/>
                <a:gd name="T35" fmla="*/ 220 h 250"/>
                <a:gd name="T36" fmla="*/ 149 w 214"/>
                <a:gd name="T37" fmla="*/ 217 h 250"/>
                <a:gd name="T38" fmla="*/ 169 w 214"/>
                <a:gd name="T39" fmla="*/ 206 h 250"/>
                <a:gd name="T40" fmla="*/ 186 w 214"/>
                <a:gd name="T41" fmla="*/ 189 h 250"/>
                <a:gd name="T42" fmla="*/ 214 w 214"/>
                <a:gd name="T43" fmla="*/ 208 h 250"/>
                <a:gd name="T44" fmla="*/ 207 w 214"/>
                <a:gd name="T45" fmla="*/ 217 h 250"/>
                <a:gd name="T46" fmla="*/ 195 w 214"/>
                <a:gd name="T47" fmla="*/ 229 h 250"/>
                <a:gd name="T48" fmla="*/ 176 w 214"/>
                <a:gd name="T49" fmla="*/ 238 h 250"/>
                <a:gd name="T50" fmla="*/ 153 w 214"/>
                <a:gd name="T51" fmla="*/ 248 h 250"/>
                <a:gd name="T52" fmla="*/ 123 w 214"/>
                <a:gd name="T53" fmla="*/ 250 h 250"/>
                <a:gd name="T54" fmla="*/ 88 w 214"/>
                <a:gd name="T55" fmla="*/ 245 h 250"/>
                <a:gd name="T56" fmla="*/ 58 w 214"/>
                <a:gd name="T57" fmla="*/ 231 h 250"/>
                <a:gd name="T58" fmla="*/ 32 w 214"/>
                <a:gd name="T59" fmla="*/ 213 h 250"/>
                <a:gd name="T60" fmla="*/ 16 w 214"/>
                <a:gd name="T61" fmla="*/ 187 h 250"/>
                <a:gd name="T62" fmla="*/ 4 w 214"/>
                <a:gd name="T63" fmla="*/ 157 h 250"/>
                <a:gd name="T64" fmla="*/ 0 w 214"/>
                <a:gd name="T65" fmla="*/ 126 h 250"/>
                <a:gd name="T66" fmla="*/ 7 w 214"/>
                <a:gd name="T67" fmla="*/ 84 h 250"/>
                <a:gd name="T68" fmla="*/ 23 w 214"/>
                <a:gd name="T69" fmla="*/ 49 h 250"/>
                <a:gd name="T70" fmla="*/ 48 w 214"/>
                <a:gd name="T71" fmla="*/ 24 h 250"/>
                <a:gd name="T72" fmla="*/ 83 w 214"/>
                <a:gd name="T73" fmla="*/ 5 h 250"/>
                <a:gd name="T74" fmla="*/ 125 w 214"/>
                <a:gd name="T7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50">
                  <a:moveTo>
                    <a:pt x="125" y="0"/>
                  </a:moveTo>
                  <a:lnTo>
                    <a:pt x="156" y="3"/>
                  </a:lnTo>
                  <a:lnTo>
                    <a:pt x="186" y="17"/>
                  </a:lnTo>
                  <a:lnTo>
                    <a:pt x="209" y="38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1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7"/>
                  </a:lnTo>
                  <a:lnTo>
                    <a:pt x="51" y="182"/>
                  </a:lnTo>
                  <a:lnTo>
                    <a:pt x="69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49" y="217"/>
                  </a:lnTo>
                  <a:lnTo>
                    <a:pt x="169" y="206"/>
                  </a:lnTo>
                  <a:lnTo>
                    <a:pt x="186" y="189"/>
                  </a:lnTo>
                  <a:lnTo>
                    <a:pt x="214" y="208"/>
                  </a:lnTo>
                  <a:lnTo>
                    <a:pt x="207" y="217"/>
                  </a:lnTo>
                  <a:lnTo>
                    <a:pt x="195" y="229"/>
                  </a:lnTo>
                  <a:lnTo>
                    <a:pt x="176" y="238"/>
                  </a:lnTo>
                  <a:lnTo>
                    <a:pt x="153" y="248"/>
                  </a:lnTo>
                  <a:lnTo>
                    <a:pt x="123" y="250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3"/>
                  </a:lnTo>
                  <a:lnTo>
                    <a:pt x="16" y="187"/>
                  </a:lnTo>
                  <a:lnTo>
                    <a:pt x="4" y="157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4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8DD091C3-AD23-4B73-B114-AAB4BAB7A4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9763" y="4773613"/>
              <a:ext cx="290513" cy="388938"/>
            </a:xfrm>
            <a:custGeom>
              <a:avLst/>
              <a:gdLst>
                <a:gd name="T0" fmla="*/ 0 w 183"/>
                <a:gd name="T1" fmla="*/ 0 h 245"/>
                <a:gd name="T2" fmla="*/ 32 w 183"/>
                <a:gd name="T3" fmla="*/ 0 h 245"/>
                <a:gd name="T4" fmla="*/ 32 w 183"/>
                <a:gd name="T5" fmla="*/ 147 h 245"/>
                <a:gd name="T6" fmla="*/ 35 w 183"/>
                <a:gd name="T7" fmla="*/ 166 h 245"/>
                <a:gd name="T8" fmla="*/ 39 w 183"/>
                <a:gd name="T9" fmla="*/ 184 h 245"/>
                <a:gd name="T10" fmla="*/ 51 w 183"/>
                <a:gd name="T11" fmla="*/ 201 h 245"/>
                <a:gd name="T12" fmla="*/ 67 w 183"/>
                <a:gd name="T13" fmla="*/ 212 h 245"/>
                <a:gd name="T14" fmla="*/ 93 w 183"/>
                <a:gd name="T15" fmla="*/ 215 h 245"/>
                <a:gd name="T16" fmla="*/ 116 w 183"/>
                <a:gd name="T17" fmla="*/ 212 h 245"/>
                <a:gd name="T18" fmla="*/ 132 w 183"/>
                <a:gd name="T19" fmla="*/ 201 h 245"/>
                <a:gd name="T20" fmla="*/ 144 w 183"/>
                <a:gd name="T21" fmla="*/ 184 h 245"/>
                <a:gd name="T22" fmla="*/ 151 w 183"/>
                <a:gd name="T23" fmla="*/ 166 h 245"/>
                <a:gd name="T24" fmla="*/ 151 w 183"/>
                <a:gd name="T25" fmla="*/ 147 h 245"/>
                <a:gd name="T26" fmla="*/ 151 w 183"/>
                <a:gd name="T27" fmla="*/ 0 h 245"/>
                <a:gd name="T28" fmla="*/ 183 w 183"/>
                <a:gd name="T29" fmla="*/ 0 h 245"/>
                <a:gd name="T30" fmla="*/ 183 w 183"/>
                <a:gd name="T31" fmla="*/ 152 h 245"/>
                <a:gd name="T32" fmla="*/ 179 w 183"/>
                <a:gd name="T33" fmla="*/ 184 h 245"/>
                <a:gd name="T34" fmla="*/ 167 w 183"/>
                <a:gd name="T35" fmla="*/ 210 h 245"/>
                <a:gd name="T36" fmla="*/ 146 w 183"/>
                <a:gd name="T37" fmla="*/ 229 h 245"/>
                <a:gd name="T38" fmla="*/ 121 w 183"/>
                <a:gd name="T39" fmla="*/ 240 h 245"/>
                <a:gd name="T40" fmla="*/ 93 w 183"/>
                <a:gd name="T41" fmla="*/ 245 h 245"/>
                <a:gd name="T42" fmla="*/ 62 w 183"/>
                <a:gd name="T43" fmla="*/ 240 h 245"/>
                <a:gd name="T44" fmla="*/ 37 w 183"/>
                <a:gd name="T45" fmla="*/ 229 h 245"/>
                <a:gd name="T46" fmla="*/ 16 w 183"/>
                <a:gd name="T47" fmla="*/ 210 h 245"/>
                <a:gd name="T48" fmla="*/ 4 w 183"/>
                <a:gd name="T49" fmla="*/ 184 h 245"/>
                <a:gd name="T50" fmla="*/ 0 w 183"/>
                <a:gd name="T51" fmla="*/ 152 h 245"/>
                <a:gd name="T52" fmla="*/ 0 w 183"/>
                <a:gd name="T53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5">
                  <a:moveTo>
                    <a:pt x="0" y="0"/>
                  </a:moveTo>
                  <a:lnTo>
                    <a:pt x="32" y="0"/>
                  </a:lnTo>
                  <a:lnTo>
                    <a:pt x="32" y="147"/>
                  </a:lnTo>
                  <a:lnTo>
                    <a:pt x="35" y="166"/>
                  </a:lnTo>
                  <a:lnTo>
                    <a:pt x="39" y="184"/>
                  </a:lnTo>
                  <a:lnTo>
                    <a:pt x="51" y="201"/>
                  </a:lnTo>
                  <a:lnTo>
                    <a:pt x="67" y="212"/>
                  </a:lnTo>
                  <a:lnTo>
                    <a:pt x="93" y="215"/>
                  </a:lnTo>
                  <a:lnTo>
                    <a:pt x="116" y="212"/>
                  </a:lnTo>
                  <a:lnTo>
                    <a:pt x="132" y="201"/>
                  </a:lnTo>
                  <a:lnTo>
                    <a:pt x="144" y="184"/>
                  </a:lnTo>
                  <a:lnTo>
                    <a:pt x="151" y="166"/>
                  </a:lnTo>
                  <a:lnTo>
                    <a:pt x="151" y="147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2"/>
                  </a:lnTo>
                  <a:lnTo>
                    <a:pt x="179" y="184"/>
                  </a:lnTo>
                  <a:lnTo>
                    <a:pt x="167" y="210"/>
                  </a:lnTo>
                  <a:lnTo>
                    <a:pt x="146" y="229"/>
                  </a:lnTo>
                  <a:lnTo>
                    <a:pt x="121" y="240"/>
                  </a:lnTo>
                  <a:lnTo>
                    <a:pt x="93" y="245"/>
                  </a:lnTo>
                  <a:lnTo>
                    <a:pt x="62" y="240"/>
                  </a:lnTo>
                  <a:lnTo>
                    <a:pt x="37" y="229"/>
                  </a:lnTo>
                  <a:lnTo>
                    <a:pt x="16" y="210"/>
                  </a:lnTo>
                  <a:lnTo>
                    <a:pt x="4" y="184"/>
                  </a:lnTo>
                  <a:lnTo>
                    <a:pt x="0" y="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10EEE44F-F515-49DE-81E8-EF93A352EB8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03938" y="4773613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3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10 h 240"/>
                <a:gd name="T48" fmla="*/ 125 w 170"/>
                <a:gd name="T49" fmla="*/ 124 h 240"/>
                <a:gd name="T50" fmla="*/ 102 w 170"/>
                <a:gd name="T51" fmla="*/ 131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3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10"/>
                  </a:lnTo>
                  <a:lnTo>
                    <a:pt x="125" y="124"/>
                  </a:lnTo>
                  <a:lnTo>
                    <a:pt x="102" y="131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2348254D-B6B2-402C-86F4-3FEFA3F11B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27788" y="4773613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3 h 240"/>
                <a:gd name="T10" fmla="*/ 147 w 161"/>
                <a:gd name="T11" fmla="*/ 103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10 h 240"/>
                <a:gd name="T18" fmla="*/ 161 w 161"/>
                <a:gd name="T19" fmla="*/ 210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3"/>
                  </a:lnTo>
                  <a:lnTo>
                    <a:pt x="147" y="103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10"/>
                  </a:lnTo>
                  <a:lnTo>
                    <a:pt x="161" y="210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08DE6A05-C7BC-441B-ACBB-A718E14E94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3400" y="4765676"/>
              <a:ext cx="334963" cy="396875"/>
            </a:xfrm>
            <a:custGeom>
              <a:avLst/>
              <a:gdLst>
                <a:gd name="T0" fmla="*/ 123 w 211"/>
                <a:gd name="T1" fmla="*/ 0 h 250"/>
                <a:gd name="T2" fmla="*/ 156 w 211"/>
                <a:gd name="T3" fmla="*/ 3 h 250"/>
                <a:gd name="T4" fmla="*/ 184 w 211"/>
                <a:gd name="T5" fmla="*/ 17 h 250"/>
                <a:gd name="T6" fmla="*/ 207 w 211"/>
                <a:gd name="T7" fmla="*/ 38 h 250"/>
                <a:gd name="T8" fmla="*/ 181 w 211"/>
                <a:gd name="T9" fmla="*/ 56 h 250"/>
                <a:gd name="T10" fmla="*/ 165 w 211"/>
                <a:gd name="T11" fmla="*/ 42 h 250"/>
                <a:gd name="T12" fmla="*/ 144 w 211"/>
                <a:gd name="T13" fmla="*/ 33 h 250"/>
                <a:gd name="T14" fmla="*/ 123 w 211"/>
                <a:gd name="T15" fmla="*/ 31 h 250"/>
                <a:gd name="T16" fmla="*/ 93 w 211"/>
                <a:gd name="T17" fmla="*/ 35 h 250"/>
                <a:gd name="T18" fmla="*/ 67 w 211"/>
                <a:gd name="T19" fmla="*/ 49 h 250"/>
                <a:gd name="T20" fmla="*/ 49 w 211"/>
                <a:gd name="T21" fmla="*/ 70 h 250"/>
                <a:gd name="T22" fmla="*/ 37 w 211"/>
                <a:gd name="T23" fmla="*/ 96 h 250"/>
                <a:gd name="T24" fmla="*/ 35 w 211"/>
                <a:gd name="T25" fmla="*/ 126 h 250"/>
                <a:gd name="T26" fmla="*/ 37 w 211"/>
                <a:gd name="T27" fmla="*/ 157 h 250"/>
                <a:gd name="T28" fmla="*/ 49 w 211"/>
                <a:gd name="T29" fmla="*/ 182 h 250"/>
                <a:gd name="T30" fmla="*/ 67 w 211"/>
                <a:gd name="T31" fmla="*/ 201 h 250"/>
                <a:gd name="T32" fmla="*/ 93 w 211"/>
                <a:gd name="T33" fmla="*/ 215 h 250"/>
                <a:gd name="T34" fmla="*/ 123 w 211"/>
                <a:gd name="T35" fmla="*/ 220 h 250"/>
                <a:gd name="T36" fmla="*/ 149 w 211"/>
                <a:gd name="T37" fmla="*/ 217 h 250"/>
                <a:gd name="T38" fmla="*/ 170 w 211"/>
                <a:gd name="T39" fmla="*/ 206 h 250"/>
                <a:gd name="T40" fmla="*/ 186 w 211"/>
                <a:gd name="T41" fmla="*/ 189 h 250"/>
                <a:gd name="T42" fmla="*/ 211 w 211"/>
                <a:gd name="T43" fmla="*/ 208 h 250"/>
                <a:gd name="T44" fmla="*/ 205 w 211"/>
                <a:gd name="T45" fmla="*/ 217 h 250"/>
                <a:gd name="T46" fmla="*/ 193 w 211"/>
                <a:gd name="T47" fmla="*/ 229 h 250"/>
                <a:gd name="T48" fmla="*/ 174 w 211"/>
                <a:gd name="T49" fmla="*/ 238 h 250"/>
                <a:gd name="T50" fmla="*/ 151 w 211"/>
                <a:gd name="T51" fmla="*/ 248 h 250"/>
                <a:gd name="T52" fmla="*/ 121 w 211"/>
                <a:gd name="T53" fmla="*/ 250 h 250"/>
                <a:gd name="T54" fmla="*/ 86 w 211"/>
                <a:gd name="T55" fmla="*/ 245 h 250"/>
                <a:gd name="T56" fmla="*/ 56 w 211"/>
                <a:gd name="T57" fmla="*/ 231 h 250"/>
                <a:gd name="T58" fmla="*/ 32 w 211"/>
                <a:gd name="T59" fmla="*/ 213 h 250"/>
                <a:gd name="T60" fmla="*/ 14 w 211"/>
                <a:gd name="T61" fmla="*/ 187 h 250"/>
                <a:gd name="T62" fmla="*/ 2 w 211"/>
                <a:gd name="T63" fmla="*/ 157 h 250"/>
                <a:gd name="T64" fmla="*/ 0 w 211"/>
                <a:gd name="T65" fmla="*/ 126 h 250"/>
                <a:gd name="T66" fmla="*/ 4 w 211"/>
                <a:gd name="T67" fmla="*/ 84 h 250"/>
                <a:gd name="T68" fmla="*/ 21 w 211"/>
                <a:gd name="T69" fmla="*/ 49 h 250"/>
                <a:gd name="T70" fmla="*/ 49 w 211"/>
                <a:gd name="T71" fmla="*/ 24 h 250"/>
                <a:gd name="T72" fmla="*/ 83 w 211"/>
                <a:gd name="T73" fmla="*/ 5 h 250"/>
                <a:gd name="T74" fmla="*/ 123 w 211"/>
                <a:gd name="T7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50">
                  <a:moveTo>
                    <a:pt x="123" y="0"/>
                  </a:moveTo>
                  <a:lnTo>
                    <a:pt x="156" y="3"/>
                  </a:lnTo>
                  <a:lnTo>
                    <a:pt x="184" y="17"/>
                  </a:lnTo>
                  <a:lnTo>
                    <a:pt x="207" y="38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1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7"/>
                  </a:lnTo>
                  <a:lnTo>
                    <a:pt x="49" y="182"/>
                  </a:lnTo>
                  <a:lnTo>
                    <a:pt x="67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49" y="217"/>
                  </a:lnTo>
                  <a:lnTo>
                    <a:pt x="170" y="206"/>
                  </a:lnTo>
                  <a:lnTo>
                    <a:pt x="186" y="189"/>
                  </a:lnTo>
                  <a:lnTo>
                    <a:pt x="211" y="208"/>
                  </a:lnTo>
                  <a:lnTo>
                    <a:pt x="205" y="217"/>
                  </a:lnTo>
                  <a:lnTo>
                    <a:pt x="193" y="229"/>
                  </a:lnTo>
                  <a:lnTo>
                    <a:pt x="174" y="238"/>
                  </a:lnTo>
                  <a:lnTo>
                    <a:pt x="151" y="248"/>
                  </a:lnTo>
                  <a:lnTo>
                    <a:pt x="121" y="250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3"/>
                  </a:lnTo>
                  <a:lnTo>
                    <a:pt x="14" y="187"/>
                  </a:lnTo>
                  <a:lnTo>
                    <a:pt x="2" y="157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4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3263EE2E-385D-4439-9F23-2DD8CC79C0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48525" y="4765676"/>
              <a:ext cx="395288" cy="396875"/>
            </a:xfrm>
            <a:custGeom>
              <a:avLst/>
              <a:gdLst>
                <a:gd name="T0" fmla="*/ 123 w 249"/>
                <a:gd name="T1" fmla="*/ 31 h 250"/>
                <a:gd name="T2" fmla="*/ 93 w 249"/>
                <a:gd name="T3" fmla="*/ 35 h 250"/>
                <a:gd name="T4" fmla="*/ 70 w 249"/>
                <a:gd name="T5" fmla="*/ 49 h 250"/>
                <a:gd name="T6" fmla="*/ 49 w 249"/>
                <a:gd name="T7" fmla="*/ 68 h 250"/>
                <a:gd name="T8" fmla="*/ 37 w 249"/>
                <a:gd name="T9" fmla="*/ 96 h 250"/>
                <a:gd name="T10" fmla="*/ 35 w 249"/>
                <a:gd name="T11" fmla="*/ 124 h 250"/>
                <a:gd name="T12" fmla="*/ 37 w 249"/>
                <a:gd name="T13" fmla="*/ 154 h 250"/>
                <a:gd name="T14" fmla="*/ 49 w 249"/>
                <a:gd name="T15" fmla="*/ 182 h 250"/>
                <a:gd name="T16" fmla="*/ 70 w 249"/>
                <a:gd name="T17" fmla="*/ 201 h 250"/>
                <a:gd name="T18" fmla="*/ 93 w 249"/>
                <a:gd name="T19" fmla="*/ 215 h 250"/>
                <a:gd name="T20" fmla="*/ 123 w 249"/>
                <a:gd name="T21" fmla="*/ 220 h 250"/>
                <a:gd name="T22" fmla="*/ 154 w 249"/>
                <a:gd name="T23" fmla="*/ 215 h 250"/>
                <a:gd name="T24" fmla="*/ 179 w 249"/>
                <a:gd name="T25" fmla="*/ 201 h 250"/>
                <a:gd name="T26" fmla="*/ 198 w 249"/>
                <a:gd name="T27" fmla="*/ 182 h 250"/>
                <a:gd name="T28" fmla="*/ 210 w 249"/>
                <a:gd name="T29" fmla="*/ 154 h 250"/>
                <a:gd name="T30" fmla="*/ 214 w 249"/>
                <a:gd name="T31" fmla="*/ 124 h 250"/>
                <a:gd name="T32" fmla="*/ 210 w 249"/>
                <a:gd name="T33" fmla="*/ 96 h 250"/>
                <a:gd name="T34" fmla="*/ 198 w 249"/>
                <a:gd name="T35" fmla="*/ 68 h 250"/>
                <a:gd name="T36" fmla="*/ 179 w 249"/>
                <a:gd name="T37" fmla="*/ 49 h 250"/>
                <a:gd name="T38" fmla="*/ 154 w 249"/>
                <a:gd name="T39" fmla="*/ 35 h 250"/>
                <a:gd name="T40" fmla="*/ 123 w 249"/>
                <a:gd name="T41" fmla="*/ 31 h 250"/>
                <a:gd name="T42" fmla="*/ 123 w 249"/>
                <a:gd name="T43" fmla="*/ 0 h 250"/>
                <a:gd name="T44" fmla="*/ 165 w 249"/>
                <a:gd name="T45" fmla="*/ 5 h 250"/>
                <a:gd name="T46" fmla="*/ 200 w 249"/>
                <a:gd name="T47" fmla="*/ 24 h 250"/>
                <a:gd name="T48" fmla="*/ 226 w 249"/>
                <a:gd name="T49" fmla="*/ 49 h 250"/>
                <a:gd name="T50" fmla="*/ 242 w 249"/>
                <a:gd name="T51" fmla="*/ 84 h 250"/>
                <a:gd name="T52" fmla="*/ 249 w 249"/>
                <a:gd name="T53" fmla="*/ 124 h 250"/>
                <a:gd name="T54" fmla="*/ 242 w 249"/>
                <a:gd name="T55" fmla="*/ 166 h 250"/>
                <a:gd name="T56" fmla="*/ 226 w 249"/>
                <a:gd name="T57" fmla="*/ 201 h 250"/>
                <a:gd name="T58" fmla="*/ 200 w 249"/>
                <a:gd name="T59" fmla="*/ 227 h 250"/>
                <a:gd name="T60" fmla="*/ 165 w 249"/>
                <a:gd name="T61" fmla="*/ 245 h 250"/>
                <a:gd name="T62" fmla="*/ 123 w 249"/>
                <a:gd name="T63" fmla="*/ 250 h 250"/>
                <a:gd name="T64" fmla="*/ 84 w 249"/>
                <a:gd name="T65" fmla="*/ 245 h 250"/>
                <a:gd name="T66" fmla="*/ 49 w 249"/>
                <a:gd name="T67" fmla="*/ 227 h 250"/>
                <a:gd name="T68" fmla="*/ 23 w 249"/>
                <a:gd name="T69" fmla="*/ 201 h 250"/>
                <a:gd name="T70" fmla="*/ 5 w 249"/>
                <a:gd name="T71" fmla="*/ 166 h 250"/>
                <a:gd name="T72" fmla="*/ 0 w 249"/>
                <a:gd name="T73" fmla="*/ 124 h 250"/>
                <a:gd name="T74" fmla="*/ 5 w 249"/>
                <a:gd name="T75" fmla="*/ 84 h 250"/>
                <a:gd name="T76" fmla="*/ 23 w 249"/>
                <a:gd name="T77" fmla="*/ 49 h 250"/>
                <a:gd name="T78" fmla="*/ 49 w 249"/>
                <a:gd name="T79" fmla="*/ 24 h 250"/>
                <a:gd name="T80" fmla="*/ 84 w 249"/>
                <a:gd name="T81" fmla="*/ 5 h 250"/>
                <a:gd name="T82" fmla="*/ 123 w 249"/>
                <a:gd name="T8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0">
                  <a:moveTo>
                    <a:pt x="123" y="31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54" y="215"/>
                  </a:lnTo>
                  <a:lnTo>
                    <a:pt x="179" y="201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1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4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6"/>
                  </a:lnTo>
                  <a:lnTo>
                    <a:pt x="226" y="201"/>
                  </a:lnTo>
                  <a:lnTo>
                    <a:pt x="200" y="227"/>
                  </a:lnTo>
                  <a:lnTo>
                    <a:pt x="165" y="245"/>
                  </a:lnTo>
                  <a:lnTo>
                    <a:pt x="123" y="250"/>
                  </a:lnTo>
                  <a:lnTo>
                    <a:pt x="84" y="245"/>
                  </a:lnTo>
                  <a:lnTo>
                    <a:pt x="49" y="227"/>
                  </a:lnTo>
                  <a:lnTo>
                    <a:pt x="23" y="201"/>
                  </a:lnTo>
                  <a:lnTo>
                    <a:pt x="5" y="166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4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1C444F54-FE98-4D3F-B2BF-9E943561A1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8425" y="4773613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70DE95AC-6559-4209-B4BF-3F7A0F99FD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31175" y="4773613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24">
              <a:extLst>
                <a:ext uri="{FF2B5EF4-FFF2-40B4-BE49-F238E27FC236}">
                  <a16:creationId xmlns:a16="http://schemas.microsoft.com/office/drawing/2014/main" id="{0B3D8A17-9A89-406F-BDDA-692E691C51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59800" y="4773613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3 h 240"/>
                <a:gd name="T10" fmla="*/ 145 w 159"/>
                <a:gd name="T11" fmla="*/ 103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10 h 240"/>
                <a:gd name="T18" fmla="*/ 159 w 159"/>
                <a:gd name="T19" fmla="*/ 210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3"/>
                  </a:lnTo>
                  <a:lnTo>
                    <a:pt x="145" y="103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10"/>
                  </a:lnTo>
                  <a:lnTo>
                    <a:pt x="159" y="210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25">
              <a:extLst>
                <a:ext uri="{FF2B5EF4-FFF2-40B4-BE49-F238E27FC236}">
                  <a16:creationId xmlns:a16="http://schemas.microsoft.com/office/drawing/2014/main" id="{6D59C8B4-43F1-48C7-90E9-E42FCC626B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63013" y="4765676"/>
              <a:ext cx="336550" cy="396875"/>
            </a:xfrm>
            <a:custGeom>
              <a:avLst/>
              <a:gdLst>
                <a:gd name="T0" fmla="*/ 123 w 212"/>
                <a:gd name="T1" fmla="*/ 0 h 250"/>
                <a:gd name="T2" fmla="*/ 156 w 212"/>
                <a:gd name="T3" fmla="*/ 3 h 250"/>
                <a:gd name="T4" fmla="*/ 184 w 212"/>
                <a:gd name="T5" fmla="*/ 17 h 250"/>
                <a:gd name="T6" fmla="*/ 207 w 212"/>
                <a:gd name="T7" fmla="*/ 38 h 250"/>
                <a:gd name="T8" fmla="*/ 179 w 212"/>
                <a:gd name="T9" fmla="*/ 56 h 250"/>
                <a:gd name="T10" fmla="*/ 165 w 212"/>
                <a:gd name="T11" fmla="*/ 42 h 250"/>
                <a:gd name="T12" fmla="*/ 144 w 212"/>
                <a:gd name="T13" fmla="*/ 33 h 250"/>
                <a:gd name="T14" fmla="*/ 123 w 212"/>
                <a:gd name="T15" fmla="*/ 31 h 250"/>
                <a:gd name="T16" fmla="*/ 93 w 212"/>
                <a:gd name="T17" fmla="*/ 35 h 250"/>
                <a:gd name="T18" fmla="*/ 68 w 212"/>
                <a:gd name="T19" fmla="*/ 49 h 250"/>
                <a:gd name="T20" fmla="*/ 49 w 212"/>
                <a:gd name="T21" fmla="*/ 70 h 250"/>
                <a:gd name="T22" fmla="*/ 37 w 212"/>
                <a:gd name="T23" fmla="*/ 96 h 250"/>
                <a:gd name="T24" fmla="*/ 33 w 212"/>
                <a:gd name="T25" fmla="*/ 126 h 250"/>
                <a:gd name="T26" fmla="*/ 37 w 212"/>
                <a:gd name="T27" fmla="*/ 157 h 250"/>
                <a:gd name="T28" fmla="*/ 49 w 212"/>
                <a:gd name="T29" fmla="*/ 182 h 250"/>
                <a:gd name="T30" fmla="*/ 68 w 212"/>
                <a:gd name="T31" fmla="*/ 201 h 250"/>
                <a:gd name="T32" fmla="*/ 93 w 212"/>
                <a:gd name="T33" fmla="*/ 215 h 250"/>
                <a:gd name="T34" fmla="*/ 123 w 212"/>
                <a:gd name="T35" fmla="*/ 220 h 250"/>
                <a:gd name="T36" fmla="*/ 147 w 212"/>
                <a:gd name="T37" fmla="*/ 217 h 250"/>
                <a:gd name="T38" fmla="*/ 168 w 212"/>
                <a:gd name="T39" fmla="*/ 206 h 250"/>
                <a:gd name="T40" fmla="*/ 184 w 212"/>
                <a:gd name="T41" fmla="*/ 189 h 250"/>
                <a:gd name="T42" fmla="*/ 212 w 212"/>
                <a:gd name="T43" fmla="*/ 208 h 250"/>
                <a:gd name="T44" fmla="*/ 205 w 212"/>
                <a:gd name="T45" fmla="*/ 217 h 250"/>
                <a:gd name="T46" fmla="*/ 193 w 212"/>
                <a:gd name="T47" fmla="*/ 229 h 250"/>
                <a:gd name="T48" fmla="*/ 175 w 212"/>
                <a:gd name="T49" fmla="*/ 238 h 250"/>
                <a:gd name="T50" fmla="*/ 151 w 212"/>
                <a:gd name="T51" fmla="*/ 248 h 250"/>
                <a:gd name="T52" fmla="*/ 121 w 212"/>
                <a:gd name="T53" fmla="*/ 250 h 250"/>
                <a:gd name="T54" fmla="*/ 86 w 212"/>
                <a:gd name="T55" fmla="*/ 245 h 250"/>
                <a:gd name="T56" fmla="*/ 56 w 212"/>
                <a:gd name="T57" fmla="*/ 231 h 250"/>
                <a:gd name="T58" fmla="*/ 33 w 212"/>
                <a:gd name="T59" fmla="*/ 213 h 250"/>
                <a:gd name="T60" fmla="*/ 14 w 212"/>
                <a:gd name="T61" fmla="*/ 187 h 250"/>
                <a:gd name="T62" fmla="*/ 2 w 212"/>
                <a:gd name="T63" fmla="*/ 157 h 250"/>
                <a:gd name="T64" fmla="*/ 0 w 212"/>
                <a:gd name="T65" fmla="*/ 126 h 250"/>
                <a:gd name="T66" fmla="*/ 5 w 212"/>
                <a:gd name="T67" fmla="*/ 84 h 250"/>
                <a:gd name="T68" fmla="*/ 21 w 212"/>
                <a:gd name="T69" fmla="*/ 49 h 250"/>
                <a:gd name="T70" fmla="*/ 49 w 212"/>
                <a:gd name="T71" fmla="*/ 24 h 250"/>
                <a:gd name="T72" fmla="*/ 82 w 212"/>
                <a:gd name="T73" fmla="*/ 5 h 250"/>
                <a:gd name="T74" fmla="*/ 123 w 212"/>
                <a:gd name="T7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50">
                  <a:moveTo>
                    <a:pt x="123" y="0"/>
                  </a:moveTo>
                  <a:lnTo>
                    <a:pt x="156" y="3"/>
                  </a:lnTo>
                  <a:lnTo>
                    <a:pt x="184" y="17"/>
                  </a:lnTo>
                  <a:lnTo>
                    <a:pt x="207" y="38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1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7"/>
                  </a:lnTo>
                  <a:lnTo>
                    <a:pt x="49" y="182"/>
                  </a:lnTo>
                  <a:lnTo>
                    <a:pt x="68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47" y="217"/>
                  </a:lnTo>
                  <a:lnTo>
                    <a:pt x="168" y="206"/>
                  </a:lnTo>
                  <a:lnTo>
                    <a:pt x="184" y="189"/>
                  </a:lnTo>
                  <a:lnTo>
                    <a:pt x="212" y="208"/>
                  </a:lnTo>
                  <a:lnTo>
                    <a:pt x="205" y="217"/>
                  </a:lnTo>
                  <a:lnTo>
                    <a:pt x="193" y="229"/>
                  </a:lnTo>
                  <a:lnTo>
                    <a:pt x="175" y="238"/>
                  </a:lnTo>
                  <a:lnTo>
                    <a:pt x="151" y="248"/>
                  </a:lnTo>
                  <a:lnTo>
                    <a:pt x="121" y="250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3"/>
                  </a:lnTo>
                  <a:lnTo>
                    <a:pt x="14" y="187"/>
                  </a:lnTo>
                  <a:lnTo>
                    <a:pt x="2" y="157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4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8FE9DE02-D405-481D-AA4A-5BF5156FCC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18613" y="4773613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50A1FC23-1C8C-446C-AFEF-919D11344F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569450" y="4773613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BFE1875A-2710-49EB-9C82-3A8C2D77CD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83750" y="4765676"/>
              <a:ext cx="395288" cy="396875"/>
            </a:xfrm>
            <a:custGeom>
              <a:avLst/>
              <a:gdLst>
                <a:gd name="T0" fmla="*/ 125 w 249"/>
                <a:gd name="T1" fmla="*/ 31 h 250"/>
                <a:gd name="T2" fmla="*/ 95 w 249"/>
                <a:gd name="T3" fmla="*/ 35 h 250"/>
                <a:gd name="T4" fmla="*/ 70 w 249"/>
                <a:gd name="T5" fmla="*/ 49 h 250"/>
                <a:gd name="T6" fmla="*/ 51 w 249"/>
                <a:gd name="T7" fmla="*/ 68 h 250"/>
                <a:gd name="T8" fmla="*/ 39 w 249"/>
                <a:gd name="T9" fmla="*/ 96 h 250"/>
                <a:gd name="T10" fmla="*/ 35 w 249"/>
                <a:gd name="T11" fmla="*/ 124 h 250"/>
                <a:gd name="T12" fmla="*/ 39 w 249"/>
                <a:gd name="T13" fmla="*/ 154 h 250"/>
                <a:gd name="T14" fmla="*/ 51 w 249"/>
                <a:gd name="T15" fmla="*/ 182 h 250"/>
                <a:gd name="T16" fmla="*/ 70 w 249"/>
                <a:gd name="T17" fmla="*/ 201 h 250"/>
                <a:gd name="T18" fmla="*/ 95 w 249"/>
                <a:gd name="T19" fmla="*/ 215 h 250"/>
                <a:gd name="T20" fmla="*/ 125 w 249"/>
                <a:gd name="T21" fmla="*/ 220 h 250"/>
                <a:gd name="T22" fmla="*/ 156 w 249"/>
                <a:gd name="T23" fmla="*/ 215 h 250"/>
                <a:gd name="T24" fmla="*/ 179 w 249"/>
                <a:gd name="T25" fmla="*/ 201 h 250"/>
                <a:gd name="T26" fmla="*/ 198 w 249"/>
                <a:gd name="T27" fmla="*/ 182 h 250"/>
                <a:gd name="T28" fmla="*/ 212 w 249"/>
                <a:gd name="T29" fmla="*/ 154 h 250"/>
                <a:gd name="T30" fmla="*/ 214 w 249"/>
                <a:gd name="T31" fmla="*/ 124 h 250"/>
                <a:gd name="T32" fmla="*/ 212 w 249"/>
                <a:gd name="T33" fmla="*/ 96 h 250"/>
                <a:gd name="T34" fmla="*/ 198 w 249"/>
                <a:gd name="T35" fmla="*/ 68 h 250"/>
                <a:gd name="T36" fmla="*/ 179 w 249"/>
                <a:gd name="T37" fmla="*/ 49 h 250"/>
                <a:gd name="T38" fmla="*/ 156 w 249"/>
                <a:gd name="T39" fmla="*/ 35 h 250"/>
                <a:gd name="T40" fmla="*/ 125 w 249"/>
                <a:gd name="T41" fmla="*/ 31 h 250"/>
                <a:gd name="T42" fmla="*/ 125 w 249"/>
                <a:gd name="T43" fmla="*/ 0 h 250"/>
                <a:gd name="T44" fmla="*/ 165 w 249"/>
                <a:gd name="T45" fmla="*/ 5 h 250"/>
                <a:gd name="T46" fmla="*/ 200 w 249"/>
                <a:gd name="T47" fmla="*/ 24 h 250"/>
                <a:gd name="T48" fmla="*/ 226 w 249"/>
                <a:gd name="T49" fmla="*/ 49 h 250"/>
                <a:gd name="T50" fmla="*/ 244 w 249"/>
                <a:gd name="T51" fmla="*/ 84 h 250"/>
                <a:gd name="T52" fmla="*/ 249 w 249"/>
                <a:gd name="T53" fmla="*/ 124 h 250"/>
                <a:gd name="T54" fmla="*/ 244 w 249"/>
                <a:gd name="T55" fmla="*/ 166 h 250"/>
                <a:gd name="T56" fmla="*/ 226 w 249"/>
                <a:gd name="T57" fmla="*/ 201 h 250"/>
                <a:gd name="T58" fmla="*/ 200 w 249"/>
                <a:gd name="T59" fmla="*/ 227 h 250"/>
                <a:gd name="T60" fmla="*/ 165 w 249"/>
                <a:gd name="T61" fmla="*/ 245 h 250"/>
                <a:gd name="T62" fmla="*/ 125 w 249"/>
                <a:gd name="T63" fmla="*/ 250 h 250"/>
                <a:gd name="T64" fmla="*/ 84 w 249"/>
                <a:gd name="T65" fmla="*/ 245 h 250"/>
                <a:gd name="T66" fmla="*/ 49 w 249"/>
                <a:gd name="T67" fmla="*/ 227 h 250"/>
                <a:gd name="T68" fmla="*/ 23 w 249"/>
                <a:gd name="T69" fmla="*/ 201 h 250"/>
                <a:gd name="T70" fmla="*/ 7 w 249"/>
                <a:gd name="T71" fmla="*/ 166 h 250"/>
                <a:gd name="T72" fmla="*/ 0 w 249"/>
                <a:gd name="T73" fmla="*/ 124 h 250"/>
                <a:gd name="T74" fmla="*/ 7 w 249"/>
                <a:gd name="T75" fmla="*/ 84 h 250"/>
                <a:gd name="T76" fmla="*/ 23 w 249"/>
                <a:gd name="T77" fmla="*/ 49 h 250"/>
                <a:gd name="T78" fmla="*/ 49 w 249"/>
                <a:gd name="T79" fmla="*/ 24 h 250"/>
                <a:gd name="T80" fmla="*/ 84 w 249"/>
                <a:gd name="T81" fmla="*/ 5 h 250"/>
                <a:gd name="T82" fmla="*/ 125 w 249"/>
                <a:gd name="T8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0">
                  <a:moveTo>
                    <a:pt x="125" y="31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1"/>
                  </a:lnTo>
                  <a:lnTo>
                    <a:pt x="95" y="215"/>
                  </a:lnTo>
                  <a:lnTo>
                    <a:pt x="125" y="220"/>
                  </a:lnTo>
                  <a:lnTo>
                    <a:pt x="156" y="215"/>
                  </a:lnTo>
                  <a:lnTo>
                    <a:pt x="179" y="201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1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4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6"/>
                  </a:lnTo>
                  <a:lnTo>
                    <a:pt x="226" y="201"/>
                  </a:lnTo>
                  <a:lnTo>
                    <a:pt x="200" y="227"/>
                  </a:lnTo>
                  <a:lnTo>
                    <a:pt x="165" y="245"/>
                  </a:lnTo>
                  <a:lnTo>
                    <a:pt x="125" y="250"/>
                  </a:lnTo>
                  <a:lnTo>
                    <a:pt x="84" y="245"/>
                  </a:lnTo>
                  <a:lnTo>
                    <a:pt x="49" y="227"/>
                  </a:lnTo>
                  <a:lnTo>
                    <a:pt x="23" y="201"/>
                  </a:lnTo>
                  <a:lnTo>
                    <a:pt x="7" y="166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4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29">
              <a:extLst>
                <a:ext uri="{FF2B5EF4-FFF2-40B4-BE49-F238E27FC236}">
                  <a16:creationId xmlns:a16="http://schemas.microsoft.com/office/drawing/2014/main" id="{BD9A8FB5-2923-47CF-A7A5-7F30C41187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52063" y="4773613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D006FE11-4B75-4368-8A6D-A2465F9FD3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47350" y="4765676"/>
              <a:ext cx="252413" cy="396875"/>
            </a:xfrm>
            <a:custGeom>
              <a:avLst/>
              <a:gdLst>
                <a:gd name="T0" fmla="*/ 89 w 159"/>
                <a:gd name="T1" fmla="*/ 0 h 250"/>
                <a:gd name="T2" fmla="*/ 114 w 159"/>
                <a:gd name="T3" fmla="*/ 3 h 250"/>
                <a:gd name="T4" fmla="*/ 138 w 159"/>
                <a:gd name="T5" fmla="*/ 10 h 250"/>
                <a:gd name="T6" fmla="*/ 156 w 159"/>
                <a:gd name="T7" fmla="*/ 26 h 250"/>
                <a:gd name="T8" fmla="*/ 131 w 159"/>
                <a:gd name="T9" fmla="*/ 52 h 250"/>
                <a:gd name="T10" fmla="*/ 114 w 159"/>
                <a:gd name="T11" fmla="*/ 35 h 250"/>
                <a:gd name="T12" fmla="*/ 89 w 159"/>
                <a:gd name="T13" fmla="*/ 31 h 250"/>
                <a:gd name="T14" fmla="*/ 66 w 159"/>
                <a:gd name="T15" fmla="*/ 33 h 250"/>
                <a:gd name="T16" fmla="*/ 52 w 159"/>
                <a:gd name="T17" fmla="*/ 42 h 250"/>
                <a:gd name="T18" fmla="*/ 45 w 159"/>
                <a:gd name="T19" fmla="*/ 54 h 250"/>
                <a:gd name="T20" fmla="*/ 42 w 159"/>
                <a:gd name="T21" fmla="*/ 66 h 250"/>
                <a:gd name="T22" fmla="*/ 47 w 159"/>
                <a:gd name="T23" fmla="*/ 84 h 250"/>
                <a:gd name="T24" fmla="*/ 56 w 159"/>
                <a:gd name="T25" fmla="*/ 94 h 250"/>
                <a:gd name="T26" fmla="*/ 73 w 159"/>
                <a:gd name="T27" fmla="*/ 103 h 250"/>
                <a:gd name="T28" fmla="*/ 91 w 159"/>
                <a:gd name="T29" fmla="*/ 110 h 250"/>
                <a:gd name="T30" fmla="*/ 110 w 159"/>
                <a:gd name="T31" fmla="*/ 115 h 250"/>
                <a:gd name="T32" fmla="*/ 128 w 159"/>
                <a:gd name="T33" fmla="*/ 124 h 250"/>
                <a:gd name="T34" fmla="*/ 145 w 159"/>
                <a:gd name="T35" fmla="*/ 136 h 250"/>
                <a:gd name="T36" fmla="*/ 156 w 159"/>
                <a:gd name="T37" fmla="*/ 152 h 250"/>
                <a:gd name="T38" fmla="*/ 159 w 159"/>
                <a:gd name="T39" fmla="*/ 178 h 250"/>
                <a:gd name="T40" fmla="*/ 156 w 159"/>
                <a:gd name="T41" fmla="*/ 203 h 250"/>
                <a:gd name="T42" fmla="*/ 145 w 159"/>
                <a:gd name="T43" fmla="*/ 222 h 250"/>
                <a:gd name="T44" fmla="*/ 126 w 159"/>
                <a:gd name="T45" fmla="*/ 238 h 250"/>
                <a:gd name="T46" fmla="*/ 103 w 159"/>
                <a:gd name="T47" fmla="*/ 248 h 250"/>
                <a:gd name="T48" fmla="*/ 77 w 159"/>
                <a:gd name="T49" fmla="*/ 250 h 250"/>
                <a:gd name="T50" fmla="*/ 47 w 159"/>
                <a:gd name="T51" fmla="*/ 248 h 250"/>
                <a:gd name="T52" fmla="*/ 21 w 159"/>
                <a:gd name="T53" fmla="*/ 236 h 250"/>
                <a:gd name="T54" fmla="*/ 0 w 159"/>
                <a:gd name="T55" fmla="*/ 217 h 250"/>
                <a:gd name="T56" fmla="*/ 26 w 159"/>
                <a:gd name="T57" fmla="*/ 194 h 250"/>
                <a:gd name="T58" fmla="*/ 40 w 159"/>
                <a:gd name="T59" fmla="*/ 210 h 250"/>
                <a:gd name="T60" fmla="*/ 59 w 159"/>
                <a:gd name="T61" fmla="*/ 217 h 250"/>
                <a:gd name="T62" fmla="*/ 77 w 159"/>
                <a:gd name="T63" fmla="*/ 220 h 250"/>
                <a:gd name="T64" fmla="*/ 93 w 159"/>
                <a:gd name="T65" fmla="*/ 217 h 250"/>
                <a:gd name="T66" fmla="*/ 110 w 159"/>
                <a:gd name="T67" fmla="*/ 210 h 250"/>
                <a:gd name="T68" fmla="*/ 121 w 159"/>
                <a:gd name="T69" fmla="*/ 199 h 250"/>
                <a:gd name="T70" fmla="*/ 126 w 159"/>
                <a:gd name="T71" fmla="*/ 180 h 250"/>
                <a:gd name="T72" fmla="*/ 121 w 159"/>
                <a:gd name="T73" fmla="*/ 166 h 250"/>
                <a:gd name="T74" fmla="*/ 110 w 159"/>
                <a:gd name="T75" fmla="*/ 154 h 250"/>
                <a:gd name="T76" fmla="*/ 96 w 159"/>
                <a:gd name="T77" fmla="*/ 147 h 250"/>
                <a:gd name="T78" fmla="*/ 77 w 159"/>
                <a:gd name="T79" fmla="*/ 140 h 250"/>
                <a:gd name="T80" fmla="*/ 56 w 159"/>
                <a:gd name="T81" fmla="*/ 133 h 250"/>
                <a:gd name="T82" fmla="*/ 38 w 159"/>
                <a:gd name="T83" fmla="*/ 126 h 250"/>
                <a:gd name="T84" fmla="*/ 21 w 159"/>
                <a:gd name="T85" fmla="*/ 112 h 250"/>
                <a:gd name="T86" fmla="*/ 12 w 159"/>
                <a:gd name="T87" fmla="*/ 94 h 250"/>
                <a:gd name="T88" fmla="*/ 7 w 159"/>
                <a:gd name="T89" fmla="*/ 66 h 250"/>
                <a:gd name="T90" fmla="*/ 10 w 159"/>
                <a:gd name="T91" fmla="*/ 49 h 250"/>
                <a:gd name="T92" fmla="*/ 19 w 159"/>
                <a:gd name="T93" fmla="*/ 31 h 250"/>
                <a:gd name="T94" fmla="*/ 35 w 159"/>
                <a:gd name="T95" fmla="*/ 14 h 250"/>
                <a:gd name="T96" fmla="*/ 59 w 159"/>
                <a:gd name="T97" fmla="*/ 3 h 250"/>
                <a:gd name="T98" fmla="*/ 89 w 159"/>
                <a:gd name="T9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50">
                  <a:moveTo>
                    <a:pt x="89" y="0"/>
                  </a:moveTo>
                  <a:lnTo>
                    <a:pt x="114" y="3"/>
                  </a:lnTo>
                  <a:lnTo>
                    <a:pt x="138" y="10"/>
                  </a:lnTo>
                  <a:lnTo>
                    <a:pt x="156" y="26"/>
                  </a:lnTo>
                  <a:lnTo>
                    <a:pt x="131" y="52"/>
                  </a:lnTo>
                  <a:lnTo>
                    <a:pt x="114" y="35"/>
                  </a:lnTo>
                  <a:lnTo>
                    <a:pt x="89" y="31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6"/>
                  </a:lnTo>
                  <a:lnTo>
                    <a:pt x="47" y="84"/>
                  </a:lnTo>
                  <a:lnTo>
                    <a:pt x="56" y="94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5"/>
                  </a:lnTo>
                  <a:lnTo>
                    <a:pt x="128" y="124"/>
                  </a:lnTo>
                  <a:lnTo>
                    <a:pt x="145" y="136"/>
                  </a:lnTo>
                  <a:lnTo>
                    <a:pt x="156" y="152"/>
                  </a:lnTo>
                  <a:lnTo>
                    <a:pt x="159" y="178"/>
                  </a:lnTo>
                  <a:lnTo>
                    <a:pt x="156" y="203"/>
                  </a:lnTo>
                  <a:lnTo>
                    <a:pt x="145" y="222"/>
                  </a:lnTo>
                  <a:lnTo>
                    <a:pt x="126" y="238"/>
                  </a:lnTo>
                  <a:lnTo>
                    <a:pt x="103" y="248"/>
                  </a:lnTo>
                  <a:lnTo>
                    <a:pt x="77" y="250"/>
                  </a:lnTo>
                  <a:lnTo>
                    <a:pt x="47" y="248"/>
                  </a:lnTo>
                  <a:lnTo>
                    <a:pt x="21" y="236"/>
                  </a:lnTo>
                  <a:lnTo>
                    <a:pt x="0" y="217"/>
                  </a:lnTo>
                  <a:lnTo>
                    <a:pt x="26" y="194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20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9"/>
                  </a:lnTo>
                  <a:lnTo>
                    <a:pt x="126" y="180"/>
                  </a:lnTo>
                  <a:lnTo>
                    <a:pt x="121" y="166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4"/>
                  </a:lnTo>
                  <a:lnTo>
                    <a:pt x="7" y="66"/>
                  </a:lnTo>
                  <a:lnTo>
                    <a:pt x="10" y="49"/>
                  </a:lnTo>
                  <a:lnTo>
                    <a:pt x="19" y="31"/>
                  </a:lnTo>
                  <a:lnTo>
                    <a:pt x="35" y="14"/>
                  </a:lnTo>
                  <a:lnTo>
                    <a:pt x="59" y="3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31">
              <a:extLst>
                <a:ext uri="{FF2B5EF4-FFF2-40B4-BE49-F238E27FC236}">
                  <a16:creationId xmlns:a16="http://schemas.microsoft.com/office/drawing/2014/main" id="{65C9CAA0-65C0-41DF-87AB-707836166A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3450" y="5280026"/>
              <a:ext cx="239713" cy="382588"/>
            </a:xfrm>
            <a:custGeom>
              <a:avLst/>
              <a:gdLst>
                <a:gd name="T0" fmla="*/ 0 w 151"/>
                <a:gd name="T1" fmla="*/ 0 h 241"/>
                <a:gd name="T2" fmla="*/ 151 w 151"/>
                <a:gd name="T3" fmla="*/ 0 h 241"/>
                <a:gd name="T4" fmla="*/ 151 w 151"/>
                <a:gd name="T5" fmla="*/ 31 h 241"/>
                <a:gd name="T6" fmla="*/ 33 w 151"/>
                <a:gd name="T7" fmla="*/ 31 h 241"/>
                <a:gd name="T8" fmla="*/ 33 w 151"/>
                <a:gd name="T9" fmla="*/ 105 h 241"/>
                <a:gd name="T10" fmla="*/ 142 w 151"/>
                <a:gd name="T11" fmla="*/ 105 h 241"/>
                <a:gd name="T12" fmla="*/ 142 w 151"/>
                <a:gd name="T13" fmla="*/ 136 h 241"/>
                <a:gd name="T14" fmla="*/ 33 w 151"/>
                <a:gd name="T15" fmla="*/ 136 h 241"/>
                <a:gd name="T16" fmla="*/ 33 w 151"/>
                <a:gd name="T17" fmla="*/ 241 h 241"/>
                <a:gd name="T18" fmla="*/ 0 w 151"/>
                <a:gd name="T19" fmla="*/ 241 h 241"/>
                <a:gd name="T20" fmla="*/ 0 w 151"/>
                <a:gd name="T21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1">
                  <a:moveTo>
                    <a:pt x="0" y="0"/>
                  </a:moveTo>
                  <a:lnTo>
                    <a:pt x="151" y="0"/>
                  </a:lnTo>
                  <a:lnTo>
                    <a:pt x="151" y="31"/>
                  </a:lnTo>
                  <a:lnTo>
                    <a:pt x="33" y="31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6"/>
                  </a:lnTo>
                  <a:lnTo>
                    <a:pt x="33" y="136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B60FBEDB-2491-45C7-B661-CAAAD5CA19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21263" y="5268913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8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7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2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7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8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2 h 252"/>
                <a:gd name="T50" fmla="*/ 244 w 249"/>
                <a:gd name="T51" fmla="*/ 87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9 h 252"/>
                <a:gd name="T60" fmla="*/ 165 w 249"/>
                <a:gd name="T61" fmla="*/ 248 h 252"/>
                <a:gd name="T62" fmla="*/ 125 w 249"/>
                <a:gd name="T63" fmla="*/ 252 h 252"/>
                <a:gd name="T64" fmla="*/ 84 w 249"/>
                <a:gd name="T65" fmla="*/ 248 h 252"/>
                <a:gd name="T66" fmla="*/ 49 w 249"/>
                <a:gd name="T67" fmla="*/ 229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7 h 252"/>
                <a:gd name="T76" fmla="*/ 23 w 249"/>
                <a:gd name="T77" fmla="*/ 52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8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7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2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7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8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2"/>
                  </a:lnTo>
                  <a:lnTo>
                    <a:pt x="244" y="87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9"/>
                  </a:lnTo>
                  <a:lnTo>
                    <a:pt x="165" y="248"/>
                  </a:lnTo>
                  <a:lnTo>
                    <a:pt x="125" y="252"/>
                  </a:lnTo>
                  <a:lnTo>
                    <a:pt x="84" y="248"/>
                  </a:lnTo>
                  <a:lnTo>
                    <a:pt x="49" y="229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7"/>
                  </a:lnTo>
                  <a:lnTo>
                    <a:pt x="23" y="52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C7394692-1D5B-4A3A-BE52-4CB6852F46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83225" y="5280026"/>
              <a:ext cx="269875" cy="382588"/>
            </a:xfrm>
            <a:custGeom>
              <a:avLst/>
              <a:gdLst>
                <a:gd name="T0" fmla="*/ 32 w 170"/>
                <a:gd name="T1" fmla="*/ 28 h 241"/>
                <a:gd name="T2" fmla="*/ 32 w 170"/>
                <a:gd name="T3" fmla="*/ 105 h 241"/>
                <a:gd name="T4" fmla="*/ 74 w 170"/>
                <a:gd name="T5" fmla="*/ 105 h 241"/>
                <a:gd name="T6" fmla="*/ 90 w 170"/>
                <a:gd name="T7" fmla="*/ 105 h 241"/>
                <a:gd name="T8" fmla="*/ 104 w 170"/>
                <a:gd name="T9" fmla="*/ 101 h 241"/>
                <a:gd name="T10" fmla="*/ 116 w 170"/>
                <a:gd name="T11" fmla="*/ 96 h 241"/>
                <a:gd name="T12" fmla="*/ 123 w 170"/>
                <a:gd name="T13" fmla="*/ 84 h 241"/>
                <a:gd name="T14" fmla="*/ 125 w 170"/>
                <a:gd name="T15" fmla="*/ 68 h 241"/>
                <a:gd name="T16" fmla="*/ 123 w 170"/>
                <a:gd name="T17" fmla="*/ 52 h 241"/>
                <a:gd name="T18" fmla="*/ 116 w 170"/>
                <a:gd name="T19" fmla="*/ 40 h 241"/>
                <a:gd name="T20" fmla="*/ 104 w 170"/>
                <a:gd name="T21" fmla="*/ 33 h 241"/>
                <a:gd name="T22" fmla="*/ 90 w 170"/>
                <a:gd name="T23" fmla="*/ 31 h 241"/>
                <a:gd name="T24" fmla="*/ 74 w 170"/>
                <a:gd name="T25" fmla="*/ 28 h 241"/>
                <a:gd name="T26" fmla="*/ 32 w 170"/>
                <a:gd name="T27" fmla="*/ 28 h 241"/>
                <a:gd name="T28" fmla="*/ 0 w 170"/>
                <a:gd name="T29" fmla="*/ 0 h 241"/>
                <a:gd name="T30" fmla="*/ 83 w 170"/>
                <a:gd name="T31" fmla="*/ 0 h 241"/>
                <a:gd name="T32" fmla="*/ 111 w 170"/>
                <a:gd name="T33" fmla="*/ 3 h 241"/>
                <a:gd name="T34" fmla="*/ 130 w 170"/>
                <a:gd name="T35" fmla="*/ 12 h 241"/>
                <a:gd name="T36" fmla="*/ 144 w 170"/>
                <a:gd name="T37" fmla="*/ 24 h 241"/>
                <a:gd name="T38" fmla="*/ 153 w 170"/>
                <a:gd name="T39" fmla="*/ 38 h 241"/>
                <a:gd name="T40" fmla="*/ 158 w 170"/>
                <a:gd name="T41" fmla="*/ 52 h 241"/>
                <a:gd name="T42" fmla="*/ 160 w 170"/>
                <a:gd name="T43" fmla="*/ 68 h 241"/>
                <a:gd name="T44" fmla="*/ 156 w 170"/>
                <a:gd name="T45" fmla="*/ 89 h 241"/>
                <a:gd name="T46" fmla="*/ 144 w 170"/>
                <a:gd name="T47" fmla="*/ 110 h 241"/>
                <a:gd name="T48" fmla="*/ 125 w 170"/>
                <a:gd name="T49" fmla="*/ 124 h 241"/>
                <a:gd name="T50" fmla="*/ 102 w 170"/>
                <a:gd name="T51" fmla="*/ 131 h 241"/>
                <a:gd name="T52" fmla="*/ 170 w 170"/>
                <a:gd name="T53" fmla="*/ 241 h 241"/>
                <a:gd name="T54" fmla="*/ 130 w 170"/>
                <a:gd name="T55" fmla="*/ 241 h 241"/>
                <a:gd name="T56" fmla="*/ 69 w 170"/>
                <a:gd name="T57" fmla="*/ 133 h 241"/>
                <a:gd name="T58" fmla="*/ 32 w 170"/>
                <a:gd name="T59" fmla="*/ 133 h 241"/>
                <a:gd name="T60" fmla="*/ 32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1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2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1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3"/>
                  </a:lnTo>
                  <a:lnTo>
                    <a:pt x="130" y="12"/>
                  </a:lnTo>
                  <a:lnTo>
                    <a:pt x="144" y="24"/>
                  </a:lnTo>
                  <a:lnTo>
                    <a:pt x="153" y="38"/>
                  </a:lnTo>
                  <a:lnTo>
                    <a:pt x="158" y="52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10"/>
                  </a:lnTo>
                  <a:lnTo>
                    <a:pt x="125" y="124"/>
                  </a:lnTo>
                  <a:lnTo>
                    <a:pt x="102" y="131"/>
                  </a:lnTo>
                  <a:lnTo>
                    <a:pt x="170" y="241"/>
                  </a:lnTo>
                  <a:lnTo>
                    <a:pt x="130" y="241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1F1940BD-EDC4-43F8-A4E2-6D056A9942F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95975" y="5280026"/>
              <a:ext cx="373063" cy="382588"/>
            </a:xfrm>
            <a:custGeom>
              <a:avLst/>
              <a:gdLst>
                <a:gd name="T0" fmla="*/ 117 w 235"/>
                <a:gd name="T1" fmla="*/ 42 h 241"/>
                <a:gd name="T2" fmla="*/ 72 w 235"/>
                <a:gd name="T3" fmla="*/ 152 h 241"/>
                <a:gd name="T4" fmla="*/ 163 w 235"/>
                <a:gd name="T5" fmla="*/ 152 h 241"/>
                <a:gd name="T6" fmla="*/ 119 w 235"/>
                <a:gd name="T7" fmla="*/ 42 h 241"/>
                <a:gd name="T8" fmla="*/ 117 w 235"/>
                <a:gd name="T9" fmla="*/ 42 h 241"/>
                <a:gd name="T10" fmla="*/ 105 w 235"/>
                <a:gd name="T11" fmla="*/ 0 h 241"/>
                <a:gd name="T12" fmla="*/ 135 w 235"/>
                <a:gd name="T13" fmla="*/ 0 h 241"/>
                <a:gd name="T14" fmla="*/ 235 w 235"/>
                <a:gd name="T15" fmla="*/ 241 h 241"/>
                <a:gd name="T16" fmla="*/ 198 w 235"/>
                <a:gd name="T17" fmla="*/ 241 h 241"/>
                <a:gd name="T18" fmla="*/ 175 w 235"/>
                <a:gd name="T19" fmla="*/ 180 h 241"/>
                <a:gd name="T20" fmla="*/ 61 w 235"/>
                <a:gd name="T21" fmla="*/ 180 h 241"/>
                <a:gd name="T22" fmla="*/ 38 w 235"/>
                <a:gd name="T23" fmla="*/ 241 h 241"/>
                <a:gd name="T24" fmla="*/ 0 w 235"/>
                <a:gd name="T25" fmla="*/ 241 h 241"/>
                <a:gd name="T26" fmla="*/ 105 w 235"/>
                <a:gd name="T2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1">
                  <a:moveTo>
                    <a:pt x="117" y="42"/>
                  </a:moveTo>
                  <a:lnTo>
                    <a:pt x="72" y="152"/>
                  </a:lnTo>
                  <a:lnTo>
                    <a:pt x="163" y="152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1"/>
                  </a:lnTo>
                  <a:lnTo>
                    <a:pt x="198" y="241"/>
                  </a:lnTo>
                  <a:lnTo>
                    <a:pt x="175" y="180"/>
                  </a:lnTo>
                  <a:lnTo>
                    <a:pt x="61" y="180"/>
                  </a:lnTo>
                  <a:lnTo>
                    <a:pt x="38" y="241"/>
                  </a:lnTo>
                  <a:lnTo>
                    <a:pt x="0" y="24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35">
              <a:extLst>
                <a:ext uri="{FF2B5EF4-FFF2-40B4-BE49-F238E27FC236}">
                  <a16:creationId xmlns:a16="http://schemas.microsoft.com/office/drawing/2014/main" id="{8F46F961-D81B-4055-B6D7-E6EE660170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21438" y="5268913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3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8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5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10 h 252"/>
                <a:gd name="T30" fmla="*/ 112 w 160"/>
                <a:gd name="T31" fmla="*/ 117 h 252"/>
                <a:gd name="T32" fmla="*/ 130 w 160"/>
                <a:gd name="T33" fmla="*/ 126 h 252"/>
                <a:gd name="T34" fmla="*/ 144 w 160"/>
                <a:gd name="T35" fmla="*/ 138 h 252"/>
                <a:gd name="T36" fmla="*/ 156 w 160"/>
                <a:gd name="T37" fmla="*/ 154 h 252"/>
                <a:gd name="T38" fmla="*/ 160 w 160"/>
                <a:gd name="T39" fmla="*/ 180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1 h 252"/>
                <a:gd name="T46" fmla="*/ 102 w 160"/>
                <a:gd name="T47" fmla="*/ 250 h 252"/>
                <a:gd name="T48" fmla="*/ 77 w 160"/>
                <a:gd name="T49" fmla="*/ 252 h 252"/>
                <a:gd name="T50" fmla="*/ 46 w 160"/>
                <a:gd name="T51" fmla="*/ 250 h 252"/>
                <a:gd name="T52" fmla="*/ 21 w 160"/>
                <a:gd name="T53" fmla="*/ 238 h 252"/>
                <a:gd name="T54" fmla="*/ 0 w 160"/>
                <a:gd name="T55" fmla="*/ 220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20 h 252"/>
                <a:gd name="T62" fmla="*/ 77 w 160"/>
                <a:gd name="T63" fmla="*/ 222 h 252"/>
                <a:gd name="T64" fmla="*/ 93 w 160"/>
                <a:gd name="T65" fmla="*/ 220 h 252"/>
                <a:gd name="T66" fmla="*/ 109 w 160"/>
                <a:gd name="T67" fmla="*/ 213 h 252"/>
                <a:gd name="T68" fmla="*/ 121 w 160"/>
                <a:gd name="T69" fmla="*/ 201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7 h 252"/>
                <a:gd name="T76" fmla="*/ 95 w 160"/>
                <a:gd name="T77" fmla="*/ 150 h 252"/>
                <a:gd name="T78" fmla="*/ 77 w 160"/>
                <a:gd name="T79" fmla="*/ 143 h 252"/>
                <a:gd name="T80" fmla="*/ 56 w 160"/>
                <a:gd name="T81" fmla="*/ 136 h 252"/>
                <a:gd name="T82" fmla="*/ 37 w 160"/>
                <a:gd name="T83" fmla="*/ 126 h 252"/>
                <a:gd name="T84" fmla="*/ 23 w 160"/>
                <a:gd name="T85" fmla="*/ 115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2 h 252"/>
                <a:gd name="T92" fmla="*/ 18 w 160"/>
                <a:gd name="T93" fmla="*/ 33 h 252"/>
                <a:gd name="T94" fmla="*/ 35 w 160"/>
                <a:gd name="T95" fmla="*/ 17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3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8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5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10"/>
                  </a:lnTo>
                  <a:lnTo>
                    <a:pt x="112" y="117"/>
                  </a:lnTo>
                  <a:lnTo>
                    <a:pt x="130" y="126"/>
                  </a:lnTo>
                  <a:lnTo>
                    <a:pt x="144" y="138"/>
                  </a:lnTo>
                  <a:lnTo>
                    <a:pt x="156" y="154"/>
                  </a:lnTo>
                  <a:lnTo>
                    <a:pt x="160" y="180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1"/>
                  </a:lnTo>
                  <a:lnTo>
                    <a:pt x="102" y="250"/>
                  </a:lnTo>
                  <a:lnTo>
                    <a:pt x="77" y="252"/>
                  </a:lnTo>
                  <a:lnTo>
                    <a:pt x="46" y="250"/>
                  </a:lnTo>
                  <a:lnTo>
                    <a:pt x="21" y="238"/>
                  </a:lnTo>
                  <a:lnTo>
                    <a:pt x="0" y="220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20"/>
                  </a:lnTo>
                  <a:lnTo>
                    <a:pt x="77" y="222"/>
                  </a:lnTo>
                  <a:lnTo>
                    <a:pt x="93" y="220"/>
                  </a:lnTo>
                  <a:lnTo>
                    <a:pt x="109" y="213"/>
                  </a:lnTo>
                  <a:lnTo>
                    <a:pt x="121" y="201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7"/>
                  </a:lnTo>
                  <a:lnTo>
                    <a:pt x="95" y="150"/>
                  </a:lnTo>
                  <a:lnTo>
                    <a:pt x="77" y="143"/>
                  </a:lnTo>
                  <a:lnTo>
                    <a:pt x="56" y="136"/>
                  </a:lnTo>
                  <a:lnTo>
                    <a:pt x="37" y="126"/>
                  </a:lnTo>
                  <a:lnTo>
                    <a:pt x="23" y="115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2"/>
                  </a:lnTo>
                  <a:lnTo>
                    <a:pt x="18" y="33"/>
                  </a:lnTo>
                  <a:lnTo>
                    <a:pt x="35" y="17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 36">
              <a:extLst>
                <a:ext uri="{FF2B5EF4-FFF2-40B4-BE49-F238E27FC236}">
                  <a16:creationId xmlns:a16="http://schemas.microsoft.com/office/drawing/2014/main" id="{23FC9197-304A-4963-9AF0-BDBBA594EB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38938" y="5280026"/>
              <a:ext cx="395288" cy="382588"/>
            </a:xfrm>
            <a:custGeom>
              <a:avLst/>
              <a:gdLst>
                <a:gd name="T0" fmla="*/ 0 w 249"/>
                <a:gd name="T1" fmla="*/ 0 h 241"/>
                <a:gd name="T2" fmla="*/ 49 w 249"/>
                <a:gd name="T3" fmla="*/ 0 h 241"/>
                <a:gd name="T4" fmla="*/ 123 w 249"/>
                <a:gd name="T5" fmla="*/ 182 h 241"/>
                <a:gd name="T6" fmla="*/ 126 w 249"/>
                <a:gd name="T7" fmla="*/ 182 h 241"/>
                <a:gd name="T8" fmla="*/ 200 w 249"/>
                <a:gd name="T9" fmla="*/ 0 h 241"/>
                <a:gd name="T10" fmla="*/ 249 w 249"/>
                <a:gd name="T11" fmla="*/ 0 h 241"/>
                <a:gd name="T12" fmla="*/ 249 w 249"/>
                <a:gd name="T13" fmla="*/ 241 h 241"/>
                <a:gd name="T14" fmla="*/ 216 w 249"/>
                <a:gd name="T15" fmla="*/ 241 h 241"/>
                <a:gd name="T16" fmla="*/ 216 w 249"/>
                <a:gd name="T17" fmla="*/ 42 h 241"/>
                <a:gd name="T18" fmla="*/ 216 w 249"/>
                <a:gd name="T19" fmla="*/ 42 h 241"/>
                <a:gd name="T20" fmla="*/ 135 w 249"/>
                <a:gd name="T21" fmla="*/ 241 h 241"/>
                <a:gd name="T22" fmla="*/ 114 w 249"/>
                <a:gd name="T23" fmla="*/ 241 h 241"/>
                <a:gd name="T24" fmla="*/ 33 w 249"/>
                <a:gd name="T25" fmla="*/ 42 h 241"/>
                <a:gd name="T26" fmla="*/ 33 w 249"/>
                <a:gd name="T27" fmla="*/ 42 h 241"/>
                <a:gd name="T28" fmla="*/ 33 w 249"/>
                <a:gd name="T29" fmla="*/ 241 h 241"/>
                <a:gd name="T30" fmla="*/ 0 w 249"/>
                <a:gd name="T31" fmla="*/ 241 h 241"/>
                <a:gd name="T32" fmla="*/ 0 w 249"/>
                <a:gd name="T3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1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1"/>
                  </a:lnTo>
                  <a:lnTo>
                    <a:pt x="216" y="241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1"/>
                  </a:lnTo>
                  <a:lnTo>
                    <a:pt x="114" y="241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eform 37">
              <a:extLst>
                <a:ext uri="{FF2B5EF4-FFF2-40B4-BE49-F238E27FC236}">
                  <a16:creationId xmlns:a16="http://schemas.microsoft.com/office/drawing/2014/main" id="{B9971C12-812F-4F4A-AB6E-542EBA9C6AC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70738" y="5280026"/>
              <a:ext cx="377825" cy="382588"/>
            </a:xfrm>
            <a:custGeom>
              <a:avLst/>
              <a:gdLst>
                <a:gd name="T0" fmla="*/ 119 w 238"/>
                <a:gd name="T1" fmla="*/ 42 h 241"/>
                <a:gd name="T2" fmla="*/ 72 w 238"/>
                <a:gd name="T3" fmla="*/ 152 h 241"/>
                <a:gd name="T4" fmla="*/ 163 w 238"/>
                <a:gd name="T5" fmla="*/ 152 h 241"/>
                <a:gd name="T6" fmla="*/ 119 w 238"/>
                <a:gd name="T7" fmla="*/ 42 h 241"/>
                <a:gd name="T8" fmla="*/ 119 w 238"/>
                <a:gd name="T9" fmla="*/ 42 h 241"/>
                <a:gd name="T10" fmla="*/ 105 w 238"/>
                <a:gd name="T11" fmla="*/ 0 h 241"/>
                <a:gd name="T12" fmla="*/ 135 w 238"/>
                <a:gd name="T13" fmla="*/ 0 h 241"/>
                <a:gd name="T14" fmla="*/ 238 w 238"/>
                <a:gd name="T15" fmla="*/ 241 h 241"/>
                <a:gd name="T16" fmla="*/ 200 w 238"/>
                <a:gd name="T17" fmla="*/ 241 h 241"/>
                <a:gd name="T18" fmla="*/ 175 w 238"/>
                <a:gd name="T19" fmla="*/ 180 h 241"/>
                <a:gd name="T20" fmla="*/ 61 w 238"/>
                <a:gd name="T21" fmla="*/ 180 h 241"/>
                <a:gd name="T22" fmla="*/ 37 w 238"/>
                <a:gd name="T23" fmla="*/ 241 h 241"/>
                <a:gd name="T24" fmla="*/ 0 w 238"/>
                <a:gd name="T25" fmla="*/ 241 h 241"/>
                <a:gd name="T26" fmla="*/ 105 w 238"/>
                <a:gd name="T2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1">
                  <a:moveTo>
                    <a:pt x="119" y="42"/>
                  </a:moveTo>
                  <a:lnTo>
                    <a:pt x="72" y="152"/>
                  </a:lnTo>
                  <a:lnTo>
                    <a:pt x="163" y="152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1"/>
                  </a:lnTo>
                  <a:lnTo>
                    <a:pt x="200" y="241"/>
                  </a:lnTo>
                  <a:lnTo>
                    <a:pt x="175" y="180"/>
                  </a:lnTo>
                  <a:lnTo>
                    <a:pt x="61" y="180"/>
                  </a:lnTo>
                  <a:lnTo>
                    <a:pt x="37" y="241"/>
                  </a:lnTo>
                  <a:lnTo>
                    <a:pt x="0" y="24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5E8976EB-26F3-46F3-B521-3B821CE219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88250" y="5280026"/>
              <a:ext cx="269875" cy="382588"/>
            </a:xfrm>
            <a:custGeom>
              <a:avLst/>
              <a:gdLst>
                <a:gd name="T0" fmla="*/ 33 w 170"/>
                <a:gd name="T1" fmla="*/ 28 h 241"/>
                <a:gd name="T2" fmla="*/ 33 w 170"/>
                <a:gd name="T3" fmla="*/ 105 h 241"/>
                <a:gd name="T4" fmla="*/ 75 w 170"/>
                <a:gd name="T5" fmla="*/ 105 h 241"/>
                <a:gd name="T6" fmla="*/ 91 w 170"/>
                <a:gd name="T7" fmla="*/ 105 h 241"/>
                <a:gd name="T8" fmla="*/ 105 w 170"/>
                <a:gd name="T9" fmla="*/ 101 h 241"/>
                <a:gd name="T10" fmla="*/ 117 w 170"/>
                <a:gd name="T11" fmla="*/ 96 h 241"/>
                <a:gd name="T12" fmla="*/ 124 w 170"/>
                <a:gd name="T13" fmla="*/ 84 h 241"/>
                <a:gd name="T14" fmla="*/ 126 w 170"/>
                <a:gd name="T15" fmla="*/ 68 h 241"/>
                <a:gd name="T16" fmla="*/ 124 w 170"/>
                <a:gd name="T17" fmla="*/ 52 h 241"/>
                <a:gd name="T18" fmla="*/ 117 w 170"/>
                <a:gd name="T19" fmla="*/ 40 h 241"/>
                <a:gd name="T20" fmla="*/ 105 w 170"/>
                <a:gd name="T21" fmla="*/ 33 h 241"/>
                <a:gd name="T22" fmla="*/ 91 w 170"/>
                <a:gd name="T23" fmla="*/ 31 h 241"/>
                <a:gd name="T24" fmla="*/ 75 w 170"/>
                <a:gd name="T25" fmla="*/ 28 h 241"/>
                <a:gd name="T26" fmla="*/ 33 w 170"/>
                <a:gd name="T27" fmla="*/ 28 h 241"/>
                <a:gd name="T28" fmla="*/ 0 w 170"/>
                <a:gd name="T29" fmla="*/ 0 h 241"/>
                <a:gd name="T30" fmla="*/ 84 w 170"/>
                <a:gd name="T31" fmla="*/ 0 h 241"/>
                <a:gd name="T32" fmla="*/ 112 w 170"/>
                <a:gd name="T33" fmla="*/ 3 h 241"/>
                <a:gd name="T34" fmla="*/ 131 w 170"/>
                <a:gd name="T35" fmla="*/ 12 h 241"/>
                <a:gd name="T36" fmla="*/ 145 w 170"/>
                <a:gd name="T37" fmla="*/ 24 h 241"/>
                <a:gd name="T38" fmla="*/ 154 w 170"/>
                <a:gd name="T39" fmla="*/ 38 h 241"/>
                <a:gd name="T40" fmla="*/ 158 w 170"/>
                <a:gd name="T41" fmla="*/ 52 h 241"/>
                <a:gd name="T42" fmla="*/ 161 w 170"/>
                <a:gd name="T43" fmla="*/ 68 h 241"/>
                <a:gd name="T44" fmla="*/ 156 w 170"/>
                <a:gd name="T45" fmla="*/ 89 h 241"/>
                <a:gd name="T46" fmla="*/ 145 w 170"/>
                <a:gd name="T47" fmla="*/ 110 h 241"/>
                <a:gd name="T48" fmla="*/ 126 w 170"/>
                <a:gd name="T49" fmla="*/ 124 h 241"/>
                <a:gd name="T50" fmla="*/ 103 w 170"/>
                <a:gd name="T51" fmla="*/ 131 h 241"/>
                <a:gd name="T52" fmla="*/ 170 w 170"/>
                <a:gd name="T53" fmla="*/ 241 h 241"/>
                <a:gd name="T54" fmla="*/ 128 w 170"/>
                <a:gd name="T55" fmla="*/ 241 h 241"/>
                <a:gd name="T56" fmla="*/ 68 w 170"/>
                <a:gd name="T57" fmla="*/ 133 h 241"/>
                <a:gd name="T58" fmla="*/ 33 w 170"/>
                <a:gd name="T59" fmla="*/ 133 h 241"/>
                <a:gd name="T60" fmla="*/ 33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1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2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1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3"/>
                  </a:lnTo>
                  <a:lnTo>
                    <a:pt x="131" y="12"/>
                  </a:lnTo>
                  <a:lnTo>
                    <a:pt x="145" y="24"/>
                  </a:lnTo>
                  <a:lnTo>
                    <a:pt x="154" y="38"/>
                  </a:lnTo>
                  <a:lnTo>
                    <a:pt x="158" y="52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10"/>
                  </a:lnTo>
                  <a:lnTo>
                    <a:pt x="126" y="124"/>
                  </a:lnTo>
                  <a:lnTo>
                    <a:pt x="103" y="131"/>
                  </a:lnTo>
                  <a:lnTo>
                    <a:pt x="170" y="241"/>
                  </a:lnTo>
                  <a:lnTo>
                    <a:pt x="128" y="241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67ECA2D0-2E7D-4616-8EF0-D7325EC2EE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66063" y="5280026"/>
              <a:ext cx="295275" cy="382588"/>
            </a:xfrm>
            <a:custGeom>
              <a:avLst/>
              <a:gdLst>
                <a:gd name="T0" fmla="*/ 0 w 186"/>
                <a:gd name="T1" fmla="*/ 0 h 241"/>
                <a:gd name="T2" fmla="*/ 186 w 186"/>
                <a:gd name="T3" fmla="*/ 0 h 241"/>
                <a:gd name="T4" fmla="*/ 186 w 186"/>
                <a:gd name="T5" fmla="*/ 31 h 241"/>
                <a:gd name="T6" fmla="*/ 109 w 186"/>
                <a:gd name="T7" fmla="*/ 31 h 241"/>
                <a:gd name="T8" fmla="*/ 109 w 186"/>
                <a:gd name="T9" fmla="*/ 241 h 241"/>
                <a:gd name="T10" fmla="*/ 77 w 186"/>
                <a:gd name="T11" fmla="*/ 241 h 241"/>
                <a:gd name="T12" fmla="*/ 77 w 186"/>
                <a:gd name="T13" fmla="*/ 31 h 241"/>
                <a:gd name="T14" fmla="*/ 0 w 186"/>
                <a:gd name="T15" fmla="*/ 31 h 241"/>
                <a:gd name="T16" fmla="*/ 0 w 186"/>
                <a:gd name="T1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1">
                  <a:moveTo>
                    <a:pt x="0" y="0"/>
                  </a:moveTo>
                  <a:lnTo>
                    <a:pt x="186" y="0"/>
                  </a:lnTo>
                  <a:lnTo>
                    <a:pt x="186" y="31"/>
                  </a:lnTo>
                  <a:lnTo>
                    <a:pt x="109" y="31"/>
                  </a:lnTo>
                  <a:lnTo>
                    <a:pt x="109" y="241"/>
                  </a:lnTo>
                  <a:lnTo>
                    <a:pt x="77" y="241"/>
                  </a:lnTo>
                  <a:lnTo>
                    <a:pt x="77" y="31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1FF5B2F2-E920-434E-A3C7-3DF026735A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05788" y="5280026"/>
              <a:ext cx="254000" cy="382588"/>
            </a:xfrm>
            <a:custGeom>
              <a:avLst/>
              <a:gdLst>
                <a:gd name="T0" fmla="*/ 0 w 160"/>
                <a:gd name="T1" fmla="*/ 0 h 241"/>
                <a:gd name="T2" fmla="*/ 156 w 160"/>
                <a:gd name="T3" fmla="*/ 0 h 241"/>
                <a:gd name="T4" fmla="*/ 156 w 160"/>
                <a:gd name="T5" fmla="*/ 31 h 241"/>
                <a:gd name="T6" fmla="*/ 32 w 160"/>
                <a:gd name="T7" fmla="*/ 31 h 241"/>
                <a:gd name="T8" fmla="*/ 32 w 160"/>
                <a:gd name="T9" fmla="*/ 103 h 241"/>
                <a:gd name="T10" fmla="*/ 146 w 160"/>
                <a:gd name="T11" fmla="*/ 103 h 241"/>
                <a:gd name="T12" fmla="*/ 146 w 160"/>
                <a:gd name="T13" fmla="*/ 133 h 241"/>
                <a:gd name="T14" fmla="*/ 32 w 160"/>
                <a:gd name="T15" fmla="*/ 133 h 241"/>
                <a:gd name="T16" fmla="*/ 32 w 160"/>
                <a:gd name="T17" fmla="*/ 210 h 241"/>
                <a:gd name="T18" fmla="*/ 160 w 160"/>
                <a:gd name="T19" fmla="*/ 210 h 241"/>
                <a:gd name="T20" fmla="*/ 160 w 160"/>
                <a:gd name="T21" fmla="*/ 241 h 241"/>
                <a:gd name="T22" fmla="*/ 0 w 160"/>
                <a:gd name="T23" fmla="*/ 241 h 241"/>
                <a:gd name="T24" fmla="*/ 0 w 160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1">
                  <a:moveTo>
                    <a:pt x="0" y="0"/>
                  </a:moveTo>
                  <a:lnTo>
                    <a:pt x="156" y="0"/>
                  </a:lnTo>
                  <a:lnTo>
                    <a:pt x="156" y="31"/>
                  </a:lnTo>
                  <a:lnTo>
                    <a:pt x="32" y="31"/>
                  </a:lnTo>
                  <a:lnTo>
                    <a:pt x="32" y="103"/>
                  </a:lnTo>
                  <a:lnTo>
                    <a:pt x="146" y="103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41">
              <a:extLst>
                <a:ext uri="{FF2B5EF4-FFF2-40B4-BE49-F238E27FC236}">
                  <a16:creationId xmlns:a16="http://schemas.microsoft.com/office/drawing/2014/main" id="{A02D6F3D-F77C-43BD-836A-F1FF029D4E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26463" y="5280026"/>
              <a:ext cx="269875" cy="382588"/>
            </a:xfrm>
            <a:custGeom>
              <a:avLst/>
              <a:gdLst>
                <a:gd name="T0" fmla="*/ 33 w 170"/>
                <a:gd name="T1" fmla="*/ 28 h 241"/>
                <a:gd name="T2" fmla="*/ 33 w 170"/>
                <a:gd name="T3" fmla="*/ 105 h 241"/>
                <a:gd name="T4" fmla="*/ 75 w 170"/>
                <a:gd name="T5" fmla="*/ 105 h 241"/>
                <a:gd name="T6" fmla="*/ 89 w 170"/>
                <a:gd name="T7" fmla="*/ 105 h 241"/>
                <a:gd name="T8" fmla="*/ 103 w 170"/>
                <a:gd name="T9" fmla="*/ 101 h 241"/>
                <a:gd name="T10" fmla="*/ 114 w 170"/>
                <a:gd name="T11" fmla="*/ 96 h 241"/>
                <a:gd name="T12" fmla="*/ 124 w 170"/>
                <a:gd name="T13" fmla="*/ 84 h 241"/>
                <a:gd name="T14" fmla="*/ 126 w 170"/>
                <a:gd name="T15" fmla="*/ 68 h 241"/>
                <a:gd name="T16" fmla="*/ 124 w 170"/>
                <a:gd name="T17" fmla="*/ 52 h 241"/>
                <a:gd name="T18" fmla="*/ 114 w 170"/>
                <a:gd name="T19" fmla="*/ 40 h 241"/>
                <a:gd name="T20" fmla="*/ 103 w 170"/>
                <a:gd name="T21" fmla="*/ 33 h 241"/>
                <a:gd name="T22" fmla="*/ 89 w 170"/>
                <a:gd name="T23" fmla="*/ 31 h 241"/>
                <a:gd name="T24" fmla="*/ 75 w 170"/>
                <a:gd name="T25" fmla="*/ 28 h 241"/>
                <a:gd name="T26" fmla="*/ 33 w 170"/>
                <a:gd name="T27" fmla="*/ 28 h 241"/>
                <a:gd name="T28" fmla="*/ 0 w 170"/>
                <a:gd name="T29" fmla="*/ 0 h 241"/>
                <a:gd name="T30" fmla="*/ 84 w 170"/>
                <a:gd name="T31" fmla="*/ 0 h 241"/>
                <a:gd name="T32" fmla="*/ 110 w 170"/>
                <a:gd name="T33" fmla="*/ 3 h 241"/>
                <a:gd name="T34" fmla="*/ 131 w 170"/>
                <a:gd name="T35" fmla="*/ 12 h 241"/>
                <a:gd name="T36" fmla="*/ 145 w 170"/>
                <a:gd name="T37" fmla="*/ 24 h 241"/>
                <a:gd name="T38" fmla="*/ 154 w 170"/>
                <a:gd name="T39" fmla="*/ 38 h 241"/>
                <a:gd name="T40" fmla="*/ 159 w 170"/>
                <a:gd name="T41" fmla="*/ 52 h 241"/>
                <a:gd name="T42" fmla="*/ 161 w 170"/>
                <a:gd name="T43" fmla="*/ 68 h 241"/>
                <a:gd name="T44" fmla="*/ 156 w 170"/>
                <a:gd name="T45" fmla="*/ 89 h 241"/>
                <a:gd name="T46" fmla="*/ 145 w 170"/>
                <a:gd name="T47" fmla="*/ 110 h 241"/>
                <a:gd name="T48" fmla="*/ 126 w 170"/>
                <a:gd name="T49" fmla="*/ 124 h 241"/>
                <a:gd name="T50" fmla="*/ 100 w 170"/>
                <a:gd name="T51" fmla="*/ 131 h 241"/>
                <a:gd name="T52" fmla="*/ 170 w 170"/>
                <a:gd name="T53" fmla="*/ 241 h 241"/>
                <a:gd name="T54" fmla="*/ 128 w 170"/>
                <a:gd name="T55" fmla="*/ 241 h 241"/>
                <a:gd name="T56" fmla="*/ 68 w 170"/>
                <a:gd name="T57" fmla="*/ 133 h 241"/>
                <a:gd name="T58" fmla="*/ 33 w 170"/>
                <a:gd name="T59" fmla="*/ 133 h 241"/>
                <a:gd name="T60" fmla="*/ 33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1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2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1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3"/>
                  </a:lnTo>
                  <a:lnTo>
                    <a:pt x="131" y="12"/>
                  </a:lnTo>
                  <a:lnTo>
                    <a:pt x="145" y="24"/>
                  </a:lnTo>
                  <a:lnTo>
                    <a:pt x="154" y="38"/>
                  </a:lnTo>
                  <a:lnTo>
                    <a:pt x="159" y="52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10"/>
                  </a:lnTo>
                  <a:lnTo>
                    <a:pt x="126" y="124"/>
                  </a:lnTo>
                  <a:lnTo>
                    <a:pt x="100" y="131"/>
                  </a:lnTo>
                  <a:lnTo>
                    <a:pt x="170" y="241"/>
                  </a:lnTo>
                  <a:lnTo>
                    <a:pt x="128" y="241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42">
              <a:extLst>
                <a:ext uri="{FF2B5EF4-FFF2-40B4-BE49-F238E27FC236}">
                  <a16:creationId xmlns:a16="http://schemas.microsoft.com/office/drawing/2014/main" id="{5F3BAB0E-E73F-46CF-9F44-568EB69B23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37625" y="5280026"/>
              <a:ext cx="512763" cy="382588"/>
            </a:xfrm>
            <a:custGeom>
              <a:avLst/>
              <a:gdLst>
                <a:gd name="T0" fmla="*/ 0 w 323"/>
                <a:gd name="T1" fmla="*/ 0 h 241"/>
                <a:gd name="T2" fmla="*/ 35 w 323"/>
                <a:gd name="T3" fmla="*/ 0 h 241"/>
                <a:gd name="T4" fmla="*/ 86 w 323"/>
                <a:gd name="T5" fmla="*/ 192 h 241"/>
                <a:gd name="T6" fmla="*/ 86 w 323"/>
                <a:gd name="T7" fmla="*/ 192 h 241"/>
                <a:gd name="T8" fmla="*/ 144 w 323"/>
                <a:gd name="T9" fmla="*/ 0 h 241"/>
                <a:gd name="T10" fmla="*/ 181 w 323"/>
                <a:gd name="T11" fmla="*/ 0 h 241"/>
                <a:gd name="T12" fmla="*/ 237 w 323"/>
                <a:gd name="T13" fmla="*/ 192 h 241"/>
                <a:gd name="T14" fmla="*/ 237 w 323"/>
                <a:gd name="T15" fmla="*/ 192 h 241"/>
                <a:gd name="T16" fmla="*/ 291 w 323"/>
                <a:gd name="T17" fmla="*/ 0 h 241"/>
                <a:gd name="T18" fmla="*/ 323 w 323"/>
                <a:gd name="T19" fmla="*/ 0 h 241"/>
                <a:gd name="T20" fmla="*/ 253 w 323"/>
                <a:gd name="T21" fmla="*/ 241 h 241"/>
                <a:gd name="T22" fmla="*/ 221 w 323"/>
                <a:gd name="T23" fmla="*/ 241 h 241"/>
                <a:gd name="T24" fmla="*/ 163 w 323"/>
                <a:gd name="T25" fmla="*/ 45 h 241"/>
                <a:gd name="T26" fmla="*/ 160 w 323"/>
                <a:gd name="T27" fmla="*/ 45 h 241"/>
                <a:gd name="T28" fmla="*/ 104 w 323"/>
                <a:gd name="T29" fmla="*/ 241 h 241"/>
                <a:gd name="T30" fmla="*/ 69 w 323"/>
                <a:gd name="T31" fmla="*/ 241 h 241"/>
                <a:gd name="T32" fmla="*/ 0 w 323"/>
                <a:gd name="T3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1">
                  <a:moveTo>
                    <a:pt x="0" y="0"/>
                  </a:moveTo>
                  <a:lnTo>
                    <a:pt x="35" y="0"/>
                  </a:lnTo>
                  <a:lnTo>
                    <a:pt x="86" y="192"/>
                  </a:lnTo>
                  <a:lnTo>
                    <a:pt x="86" y="192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2"/>
                  </a:lnTo>
                  <a:lnTo>
                    <a:pt x="237" y="192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1"/>
                  </a:lnTo>
                  <a:lnTo>
                    <a:pt x="221" y="241"/>
                  </a:lnTo>
                  <a:lnTo>
                    <a:pt x="163" y="45"/>
                  </a:lnTo>
                  <a:lnTo>
                    <a:pt x="160" y="45"/>
                  </a:lnTo>
                  <a:lnTo>
                    <a:pt x="104" y="241"/>
                  </a:lnTo>
                  <a:lnTo>
                    <a:pt x="69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43">
              <a:extLst>
                <a:ext uri="{FF2B5EF4-FFF2-40B4-BE49-F238E27FC236}">
                  <a16:creationId xmlns:a16="http://schemas.microsoft.com/office/drawing/2014/main" id="{6FB5EE82-C79A-4D56-BC59-536224BC9B4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469438" y="5268913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8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7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2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7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8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2 h 252"/>
                <a:gd name="T50" fmla="*/ 242 w 249"/>
                <a:gd name="T51" fmla="*/ 87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9 h 252"/>
                <a:gd name="T60" fmla="*/ 165 w 249"/>
                <a:gd name="T61" fmla="*/ 248 h 252"/>
                <a:gd name="T62" fmla="*/ 123 w 249"/>
                <a:gd name="T63" fmla="*/ 252 h 252"/>
                <a:gd name="T64" fmla="*/ 84 w 249"/>
                <a:gd name="T65" fmla="*/ 248 h 252"/>
                <a:gd name="T66" fmla="*/ 49 w 249"/>
                <a:gd name="T67" fmla="*/ 229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7 h 252"/>
                <a:gd name="T76" fmla="*/ 23 w 249"/>
                <a:gd name="T77" fmla="*/ 52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8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7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2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7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8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2"/>
                  </a:lnTo>
                  <a:lnTo>
                    <a:pt x="242" y="87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9"/>
                  </a:lnTo>
                  <a:lnTo>
                    <a:pt x="165" y="248"/>
                  </a:lnTo>
                  <a:lnTo>
                    <a:pt x="123" y="252"/>
                  </a:lnTo>
                  <a:lnTo>
                    <a:pt x="84" y="248"/>
                  </a:lnTo>
                  <a:lnTo>
                    <a:pt x="49" y="229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7"/>
                  </a:lnTo>
                  <a:lnTo>
                    <a:pt x="23" y="52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44">
              <a:extLst>
                <a:ext uri="{FF2B5EF4-FFF2-40B4-BE49-F238E27FC236}">
                  <a16:creationId xmlns:a16="http://schemas.microsoft.com/office/drawing/2014/main" id="{C46EBC34-5FEE-42FD-B83B-88003CAA9B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31400" y="5280026"/>
              <a:ext cx="269875" cy="382588"/>
            </a:xfrm>
            <a:custGeom>
              <a:avLst/>
              <a:gdLst>
                <a:gd name="T0" fmla="*/ 32 w 170"/>
                <a:gd name="T1" fmla="*/ 28 h 241"/>
                <a:gd name="T2" fmla="*/ 32 w 170"/>
                <a:gd name="T3" fmla="*/ 105 h 241"/>
                <a:gd name="T4" fmla="*/ 74 w 170"/>
                <a:gd name="T5" fmla="*/ 105 h 241"/>
                <a:gd name="T6" fmla="*/ 88 w 170"/>
                <a:gd name="T7" fmla="*/ 105 h 241"/>
                <a:gd name="T8" fmla="*/ 102 w 170"/>
                <a:gd name="T9" fmla="*/ 101 h 241"/>
                <a:gd name="T10" fmla="*/ 114 w 170"/>
                <a:gd name="T11" fmla="*/ 96 h 241"/>
                <a:gd name="T12" fmla="*/ 123 w 170"/>
                <a:gd name="T13" fmla="*/ 84 h 241"/>
                <a:gd name="T14" fmla="*/ 125 w 170"/>
                <a:gd name="T15" fmla="*/ 68 h 241"/>
                <a:gd name="T16" fmla="*/ 123 w 170"/>
                <a:gd name="T17" fmla="*/ 52 h 241"/>
                <a:gd name="T18" fmla="*/ 114 w 170"/>
                <a:gd name="T19" fmla="*/ 40 h 241"/>
                <a:gd name="T20" fmla="*/ 102 w 170"/>
                <a:gd name="T21" fmla="*/ 33 h 241"/>
                <a:gd name="T22" fmla="*/ 88 w 170"/>
                <a:gd name="T23" fmla="*/ 31 h 241"/>
                <a:gd name="T24" fmla="*/ 74 w 170"/>
                <a:gd name="T25" fmla="*/ 28 h 241"/>
                <a:gd name="T26" fmla="*/ 32 w 170"/>
                <a:gd name="T27" fmla="*/ 28 h 241"/>
                <a:gd name="T28" fmla="*/ 0 w 170"/>
                <a:gd name="T29" fmla="*/ 0 h 241"/>
                <a:gd name="T30" fmla="*/ 83 w 170"/>
                <a:gd name="T31" fmla="*/ 0 h 241"/>
                <a:gd name="T32" fmla="*/ 109 w 170"/>
                <a:gd name="T33" fmla="*/ 3 h 241"/>
                <a:gd name="T34" fmla="*/ 130 w 170"/>
                <a:gd name="T35" fmla="*/ 12 h 241"/>
                <a:gd name="T36" fmla="*/ 144 w 170"/>
                <a:gd name="T37" fmla="*/ 24 h 241"/>
                <a:gd name="T38" fmla="*/ 153 w 170"/>
                <a:gd name="T39" fmla="*/ 38 h 241"/>
                <a:gd name="T40" fmla="*/ 158 w 170"/>
                <a:gd name="T41" fmla="*/ 52 h 241"/>
                <a:gd name="T42" fmla="*/ 160 w 170"/>
                <a:gd name="T43" fmla="*/ 68 h 241"/>
                <a:gd name="T44" fmla="*/ 156 w 170"/>
                <a:gd name="T45" fmla="*/ 89 h 241"/>
                <a:gd name="T46" fmla="*/ 144 w 170"/>
                <a:gd name="T47" fmla="*/ 110 h 241"/>
                <a:gd name="T48" fmla="*/ 125 w 170"/>
                <a:gd name="T49" fmla="*/ 124 h 241"/>
                <a:gd name="T50" fmla="*/ 100 w 170"/>
                <a:gd name="T51" fmla="*/ 131 h 241"/>
                <a:gd name="T52" fmla="*/ 170 w 170"/>
                <a:gd name="T53" fmla="*/ 241 h 241"/>
                <a:gd name="T54" fmla="*/ 128 w 170"/>
                <a:gd name="T55" fmla="*/ 241 h 241"/>
                <a:gd name="T56" fmla="*/ 67 w 170"/>
                <a:gd name="T57" fmla="*/ 133 h 241"/>
                <a:gd name="T58" fmla="*/ 32 w 170"/>
                <a:gd name="T59" fmla="*/ 133 h 241"/>
                <a:gd name="T60" fmla="*/ 32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1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2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1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3"/>
                  </a:lnTo>
                  <a:lnTo>
                    <a:pt x="130" y="12"/>
                  </a:lnTo>
                  <a:lnTo>
                    <a:pt x="144" y="24"/>
                  </a:lnTo>
                  <a:lnTo>
                    <a:pt x="153" y="38"/>
                  </a:lnTo>
                  <a:lnTo>
                    <a:pt x="158" y="52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10"/>
                  </a:lnTo>
                  <a:lnTo>
                    <a:pt x="125" y="124"/>
                  </a:lnTo>
                  <a:lnTo>
                    <a:pt x="100" y="131"/>
                  </a:lnTo>
                  <a:lnTo>
                    <a:pt x="170" y="241"/>
                  </a:lnTo>
                  <a:lnTo>
                    <a:pt x="128" y="241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45">
              <a:extLst>
                <a:ext uri="{FF2B5EF4-FFF2-40B4-BE49-F238E27FC236}">
                  <a16:creationId xmlns:a16="http://schemas.microsoft.com/office/drawing/2014/main" id="{AF7B554D-512C-432D-9204-37DE0AFDD4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48900" y="5280026"/>
              <a:ext cx="225425" cy="382588"/>
            </a:xfrm>
            <a:custGeom>
              <a:avLst/>
              <a:gdLst>
                <a:gd name="T0" fmla="*/ 0 w 142"/>
                <a:gd name="T1" fmla="*/ 0 h 241"/>
                <a:gd name="T2" fmla="*/ 32 w 142"/>
                <a:gd name="T3" fmla="*/ 0 h 241"/>
                <a:gd name="T4" fmla="*/ 32 w 142"/>
                <a:gd name="T5" fmla="*/ 210 h 241"/>
                <a:gd name="T6" fmla="*/ 142 w 142"/>
                <a:gd name="T7" fmla="*/ 210 h 241"/>
                <a:gd name="T8" fmla="*/ 142 w 142"/>
                <a:gd name="T9" fmla="*/ 241 h 241"/>
                <a:gd name="T10" fmla="*/ 0 w 142"/>
                <a:gd name="T11" fmla="*/ 241 h 241"/>
                <a:gd name="T12" fmla="*/ 0 w 142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1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46">
              <a:extLst>
                <a:ext uri="{FF2B5EF4-FFF2-40B4-BE49-F238E27FC236}">
                  <a16:creationId xmlns:a16="http://schemas.microsoft.com/office/drawing/2014/main" id="{A2FDA819-396F-4418-90D4-2165F47C50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510838" y="5280026"/>
              <a:ext cx="328613" cy="382588"/>
            </a:xfrm>
            <a:custGeom>
              <a:avLst/>
              <a:gdLst>
                <a:gd name="T0" fmla="*/ 33 w 207"/>
                <a:gd name="T1" fmla="*/ 31 h 241"/>
                <a:gd name="T2" fmla="*/ 33 w 207"/>
                <a:gd name="T3" fmla="*/ 210 h 241"/>
                <a:gd name="T4" fmla="*/ 72 w 207"/>
                <a:gd name="T5" fmla="*/ 210 h 241"/>
                <a:gd name="T6" fmla="*/ 105 w 207"/>
                <a:gd name="T7" fmla="*/ 206 h 241"/>
                <a:gd name="T8" fmla="*/ 133 w 207"/>
                <a:gd name="T9" fmla="*/ 194 h 241"/>
                <a:gd name="T10" fmla="*/ 154 w 207"/>
                <a:gd name="T11" fmla="*/ 178 h 241"/>
                <a:gd name="T12" fmla="*/ 168 w 207"/>
                <a:gd name="T13" fmla="*/ 152 h 241"/>
                <a:gd name="T14" fmla="*/ 175 w 207"/>
                <a:gd name="T15" fmla="*/ 119 h 241"/>
                <a:gd name="T16" fmla="*/ 172 w 207"/>
                <a:gd name="T17" fmla="*/ 105 h 241"/>
                <a:gd name="T18" fmla="*/ 170 w 207"/>
                <a:gd name="T19" fmla="*/ 89 h 241"/>
                <a:gd name="T20" fmla="*/ 161 w 207"/>
                <a:gd name="T21" fmla="*/ 73 h 241"/>
                <a:gd name="T22" fmla="*/ 149 w 207"/>
                <a:gd name="T23" fmla="*/ 56 h 241"/>
                <a:gd name="T24" fmla="*/ 133 w 207"/>
                <a:gd name="T25" fmla="*/ 42 h 241"/>
                <a:gd name="T26" fmla="*/ 109 w 207"/>
                <a:gd name="T27" fmla="*/ 35 h 241"/>
                <a:gd name="T28" fmla="*/ 82 w 207"/>
                <a:gd name="T29" fmla="*/ 31 h 241"/>
                <a:gd name="T30" fmla="*/ 33 w 207"/>
                <a:gd name="T31" fmla="*/ 31 h 241"/>
                <a:gd name="T32" fmla="*/ 0 w 207"/>
                <a:gd name="T33" fmla="*/ 0 h 241"/>
                <a:gd name="T34" fmla="*/ 84 w 207"/>
                <a:gd name="T35" fmla="*/ 0 h 241"/>
                <a:gd name="T36" fmla="*/ 121 w 207"/>
                <a:gd name="T37" fmla="*/ 5 h 241"/>
                <a:gd name="T38" fmla="*/ 151 w 207"/>
                <a:gd name="T39" fmla="*/ 17 h 241"/>
                <a:gd name="T40" fmla="*/ 175 w 207"/>
                <a:gd name="T41" fmla="*/ 33 h 241"/>
                <a:gd name="T42" fmla="*/ 191 w 207"/>
                <a:gd name="T43" fmla="*/ 54 h 241"/>
                <a:gd name="T44" fmla="*/ 200 w 207"/>
                <a:gd name="T45" fmla="*/ 77 h 241"/>
                <a:gd name="T46" fmla="*/ 207 w 207"/>
                <a:gd name="T47" fmla="*/ 101 h 241"/>
                <a:gd name="T48" fmla="*/ 207 w 207"/>
                <a:gd name="T49" fmla="*/ 119 h 241"/>
                <a:gd name="T50" fmla="*/ 205 w 207"/>
                <a:gd name="T51" fmla="*/ 150 h 241"/>
                <a:gd name="T52" fmla="*/ 193 w 207"/>
                <a:gd name="T53" fmla="*/ 178 h 241"/>
                <a:gd name="T54" fmla="*/ 175 w 207"/>
                <a:gd name="T55" fmla="*/ 203 h 241"/>
                <a:gd name="T56" fmla="*/ 149 w 207"/>
                <a:gd name="T57" fmla="*/ 222 h 241"/>
                <a:gd name="T58" fmla="*/ 116 w 207"/>
                <a:gd name="T59" fmla="*/ 236 h 241"/>
                <a:gd name="T60" fmla="*/ 77 w 207"/>
                <a:gd name="T61" fmla="*/ 241 h 241"/>
                <a:gd name="T62" fmla="*/ 0 w 207"/>
                <a:gd name="T63" fmla="*/ 241 h 241"/>
                <a:gd name="T64" fmla="*/ 0 w 207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1">
                  <a:moveTo>
                    <a:pt x="33" y="31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6"/>
                  </a:lnTo>
                  <a:lnTo>
                    <a:pt x="133" y="194"/>
                  </a:lnTo>
                  <a:lnTo>
                    <a:pt x="154" y="178"/>
                  </a:lnTo>
                  <a:lnTo>
                    <a:pt x="168" y="152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3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1"/>
                  </a:lnTo>
                  <a:lnTo>
                    <a:pt x="33" y="31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7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1"/>
                  </a:lnTo>
                  <a:lnTo>
                    <a:pt x="207" y="119"/>
                  </a:lnTo>
                  <a:lnTo>
                    <a:pt x="205" y="150"/>
                  </a:lnTo>
                  <a:lnTo>
                    <a:pt x="193" y="178"/>
                  </a:lnTo>
                  <a:lnTo>
                    <a:pt x="175" y="203"/>
                  </a:lnTo>
                  <a:lnTo>
                    <a:pt x="149" y="222"/>
                  </a:lnTo>
                  <a:lnTo>
                    <a:pt x="116" y="236"/>
                  </a:lnTo>
                  <a:lnTo>
                    <a:pt x="77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555690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ality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6" descr="A person standing in front of a store&#10;&#10;Description automatically generated">
            <a:extLst>
              <a:ext uri="{FF2B5EF4-FFF2-40B4-BE49-F238E27FC236}">
                <a16:creationId xmlns:a16="http://schemas.microsoft.com/office/drawing/2014/main" id="{B6308E49-6F4B-4FB3-B55E-5ABCE9FC1EC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14D81D1-28E2-4B5A-90AC-0665128E04D9}"/>
              </a:ext>
            </a:extLst>
          </p:cNvPr>
          <p:cNvSpPr/>
          <p:nvPr/>
        </p:nvSpPr>
        <p:spPr>
          <a:xfrm rot="10800000">
            <a:off x="0" y="79514"/>
            <a:ext cx="4196372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1259CC84-9D61-4B7E-B269-B36414503070}"/>
              </a:ext>
            </a:extLst>
          </p:cNvPr>
          <p:cNvSpPr txBox="1">
            <a:spLocks/>
          </p:cNvSpPr>
          <p:nvPr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57D660-4AAE-4D5D-82B7-7B0FFD272375}"/>
              </a:ext>
            </a:extLst>
          </p:cNvPr>
          <p:cNvSpPr txBox="1"/>
          <p:nvPr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7964EA6-FA40-459F-BF7E-34433308865C}"/>
              </a:ext>
            </a:extLst>
          </p:cNvPr>
          <p:cNvGrpSpPr/>
          <p:nvPr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6B56D1BA-1D0B-48D6-8A9B-D6701B6E2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F33A3D7-2E0B-4E81-A491-81B9B4545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CE9950E5-3A53-4262-9FF9-392F9697D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3084A67-7628-476E-9F80-8CED241E2D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BEBEFBC6-A920-4150-8CB5-2F07F5A51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608769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obile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picture containing person, indoor, kitchen, standing&#10;&#10;Description automatically generated">
            <a:extLst>
              <a:ext uri="{FF2B5EF4-FFF2-40B4-BE49-F238E27FC236}">
                <a16:creationId xmlns:a16="http://schemas.microsoft.com/office/drawing/2014/main" id="{D1FAD2AD-D927-430E-83F0-A8F8A5926A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F9387C9-D1B7-403A-B764-A76CCEA66EE8}"/>
              </a:ext>
            </a:extLst>
          </p:cNvPr>
          <p:cNvSpPr/>
          <p:nvPr/>
        </p:nvSpPr>
        <p:spPr>
          <a:xfrm rot="10800000">
            <a:off x="-1" y="79514"/>
            <a:ext cx="4562131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72DDE7A5-E2F2-4CF2-B186-F3795441777B}"/>
              </a:ext>
            </a:extLst>
          </p:cNvPr>
          <p:cNvSpPr txBox="1">
            <a:spLocks/>
          </p:cNvSpPr>
          <p:nvPr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7F1F9F-4C3C-4D70-9F0E-5759721FA966}"/>
              </a:ext>
            </a:extLst>
          </p:cNvPr>
          <p:cNvSpPr txBox="1"/>
          <p:nvPr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15E115-25E8-43EB-BA59-CCA58D4B8507}"/>
              </a:ext>
            </a:extLst>
          </p:cNvPr>
          <p:cNvGrpSpPr/>
          <p:nvPr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EB0E3C50-5D0D-4B3D-AB5E-FB14C5060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27BAD98C-D2A0-4D70-8EE5-0EF8CD534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691DC690-D4FD-4831-96EA-3B2665EC0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C76CB046-A760-4B56-AE94-1EB3F5FDF2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EE180CB8-C23E-474B-B32A-6F5128D6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007121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dustrial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4" descr="A picture containing building, indoor, toy, train&#10;&#10;Description automatically generated">
            <a:extLst>
              <a:ext uri="{FF2B5EF4-FFF2-40B4-BE49-F238E27FC236}">
                <a16:creationId xmlns:a16="http://schemas.microsoft.com/office/drawing/2014/main" id="{73837969-8D79-4D54-80F4-F540E957731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0C6F7F7-17BF-482B-BA80-F24629A4A24E}"/>
              </a:ext>
            </a:extLst>
          </p:cNvPr>
          <p:cNvSpPr/>
          <p:nvPr/>
        </p:nvSpPr>
        <p:spPr>
          <a:xfrm rot="10800000">
            <a:off x="0" y="79514"/>
            <a:ext cx="4196372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D183140B-A247-4A2B-9D4E-348839DEB103}"/>
              </a:ext>
            </a:extLst>
          </p:cNvPr>
          <p:cNvSpPr txBox="1">
            <a:spLocks/>
          </p:cNvSpPr>
          <p:nvPr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784AD3-2BA5-4E85-98B2-D09F18251633}"/>
              </a:ext>
            </a:extLst>
          </p:cNvPr>
          <p:cNvSpPr txBox="1"/>
          <p:nvPr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0B958C5-2B3E-473E-8744-054A7F5304DE}"/>
              </a:ext>
            </a:extLst>
          </p:cNvPr>
          <p:cNvGrpSpPr/>
          <p:nvPr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E7C1EB4B-5A45-4466-8072-0645AC92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FE6AE65A-B4E9-4A34-9C1D-11C90F15F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C9E3FC99-0BDE-4CA4-8495-6D512122D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4576331F-C76A-4EB4-91BB-E020D9D8E2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9AC83E4E-604E-456C-8274-6BBEB5FB5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261436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etworking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antenna on a cloudy day&#10;&#10;Description automatically generated">
            <a:extLst>
              <a:ext uri="{FF2B5EF4-FFF2-40B4-BE49-F238E27FC236}">
                <a16:creationId xmlns:a16="http://schemas.microsoft.com/office/drawing/2014/main" id="{E91A284D-B48E-4428-872F-AA05AB4316E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AAAD775-814D-4D87-B23C-FB937F7D91FA}"/>
              </a:ext>
            </a:extLst>
          </p:cNvPr>
          <p:cNvSpPr/>
          <p:nvPr/>
        </p:nvSpPr>
        <p:spPr>
          <a:xfrm>
            <a:off x="61415" y="79514"/>
            <a:ext cx="4490903" cy="6778486"/>
          </a:xfrm>
          <a:prstGeom prst="rect">
            <a:avLst/>
          </a:prstGeom>
          <a:gradFill flip="none" rotWithShape="1">
            <a:gsLst>
              <a:gs pos="3000">
                <a:schemeClr val="accent3">
                  <a:alpha val="26000"/>
                </a:schemeClr>
              </a:gs>
              <a:gs pos="70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2FA28723-837F-4B23-8CE8-02BE47FE281C}"/>
              </a:ext>
            </a:extLst>
          </p:cNvPr>
          <p:cNvSpPr txBox="1">
            <a:spLocks/>
          </p:cNvSpPr>
          <p:nvPr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D25E3D-662E-44DF-8C74-92C87184BB0C}"/>
              </a:ext>
            </a:extLst>
          </p:cNvPr>
          <p:cNvSpPr txBox="1"/>
          <p:nvPr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CFFEF0-33F0-4F4C-BE34-F0CE8B9E61E9}"/>
              </a:ext>
            </a:extLst>
          </p:cNvPr>
          <p:cNvGrpSpPr/>
          <p:nvPr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BC086BCB-54AC-46CF-A349-82F2CB7DD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F622D00E-770D-4828-BB83-AF27DABC2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43E01C42-EE25-40F8-84CF-C03046F9A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F37FE27F-A44B-48E4-910C-3CA9640096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79D3E226-DE3E-4BD8-98C8-FE8CA53A0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35664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rt City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83A94EBF-98FE-4812-9A14-44279029264B}"/>
              </a:ext>
            </a:extLst>
          </p:cNvPr>
          <p:cNvSpPr txBox="1">
            <a:spLocks/>
          </p:cNvSpPr>
          <p:nvPr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3D1922-F66C-4A65-BADA-585E83654932}"/>
              </a:ext>
            </a:extLst>
          </p:cNvPr>
          <p:cNvSpPr txBox="1"/>
          <p:nvPr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12E3D91-19A9-47E1-A2D0-389742C55D2F}"/>
              </a:ext>
            </a:extLst>
          </p:cNvPr>
          <p:cNvGrpSpPr/>
          <p:nvPr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ACAB0B10-E424-4C5F-81CD-AE869D72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F5701D1-A391-456C-8948-07FBBDD3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2A0F9761-7943-4EDD-AD61-B82DDD42E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C1A76E3-E547-459A-AA20-2A41DD1D59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468C635A-20C5-45ED-A75C-99F8C469D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2" name="Picture 21" descr="A view of a city&#10;&#10;Description automatically generated">
            <a:extLst>
              <a:ext uri="{FF2B5EF4-FFF2-40B4-BE49-F238E27FC236}">
                <a16:creationId xmlns:a16="http://schemas.microsoft.com/office/drawing/2014/main" id="{CB9ABCE8-B5F4-48BD-86CE-887669C5B9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3" y="78900"/>
            <a:ext cx="4558359" cy="677909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63BE673-EBB9-4511-BBA9-928E31D9C62B}"/>
              </a:ext>
            </a:extLst>
          </p:cNvPr>
          <p:cNvSpPr/>
          <p:nvPr/>
        </p:nvSpPr>
        <p:spPr>
          <a:xfrm flipV="1">
            <a:off x="-6831" y="78902"/>
            <a:ext cx="4558359" cy="2192350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41000"/>
                </a:schemeClr>
              </a:gs>
              <a:gs pos="70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" name="Picture Placeholder 76">
            <a:extLst>
              <a:ext uri="{FF2B5EF4-FFF2-40B4-BE49-F238E27FC236}">
                <a16:creationId xmlns:a16="http://schemas.microsoft.com/office/drawing/2014/main" id="{994508B0-A33C-4CE0-B505-0D816FBBCF7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8749" y="78902"/>
            <a:ext cx="4562132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</p:spTree>
    <p:extLst>
      <p:ext uri="{BB962C8B-B14F-4D97-AF65-F5344CB8AC3E}">
        <p14:creationId xmlns:p14="http://schemas.microsoft.com/office/powerpoint/2010/main" val="413196584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rt Home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living room with a fireplace and a large window&#10;&#10;Description automatically generated">
            <a:extLst>
              <a:ext uri="{FF2B5EF4-FFF2-40B4-BE49-F238E27FC236}">
                <a16:creationId xmlns:a16="http://schemas.microsoft.com/office/drawing/2014/main" id="{6100B157-B5B3-46F6-B663-F4415621E7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A81B96-5386-44A4-B378-BF3D5A5F5174}"/>
              </a:ext>
            </a:extLst>
          </p:cNvPr>
          <p:cNvSpPr/>
          <p:nvPr/>
        </p:nvSpPr>
        <p:spPr>
          <a:xfrm rot="10800000" flipH="1">
            <a:off x="365760" y="79514"/>
            <a:ext cx="4196372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Slide Number Placeholder 1">
            <a:extLst>
              <a:ext uri="{FF2B5EF4-FFF2-40B4-BE49-F238E27FC236}">
                <a16:creationId xmlns:a16="http://schemas.microsoft.com/office/drawing/2014/main" id="{7D12FB66-22AA-4777-8CC2-F076131FE9DF}"/>
              </a:ext>
            </a:extLst>
          </p:cNvPr>
          <p:cNvSpPr txBox="1">
            <a:spLocks/>
          </p:cNvSpPr>
          <p:nvPr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736F53-0FCF-4DF2-B88E-1DE0E43AA886}"/>
              </a:ext>
            </a:extLst>
          </p:cNvPr>
          <p:cNvSpPr txBox="1"/>
          <p:nvPr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A4A96C1-8B50-4A87-8923-04CE2B04CEAF}"/>
              </a:ext>
            </a:extLst>
          </p:cNvPr>
          <p:cNvGrpSpPr/>
          <p:nvPr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3247CA1E-AF86-49CC-A305-8195944FF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7CBFD072-C24E-4AF0-803E-E83E9025F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27821654-D521-4D2E-9557-169616963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766EDC3E-69CE-4032-9FB6-85216A191E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286022DB-6135-4077-A9E3-D3090DA26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829355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94775" y="414064"/>
            <a:ext cx="11425752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  <a:br>
              <a:rPr lang="en-US" dirty="0"/>
            </a:br>
            <a:r>
              <a:rPr lang="en-US" dirty="0"/>
              <a:t>second line title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394774" y="1153266"/>
            <a:ext cx="11425752" cy="466724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9679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5932" y="414063"/>
            <a:ext cx="11451382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394773" y="1262418"/>
            <a:ext cx="11463852" cy="4708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0BD596-F1C1-457C-B796-82B14CD68D03}"/>
              </a:ext>
            </a:extLst>
          </p:cNvPr>
          <p:cNvSpPr txBox="1"/>
          <p:nvPr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F4EBEAB-4D41-4F13-AA13-5BDC7E266E1D}"/>
              </a:ext>
            </a:extLst>
          </p:cNvPr>
          <p:cNvGrpSpPr/>
          <p:nvPr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33770F-5625-4034-9686-943A98D45359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6B75AB-80AF-44F5-B06D-0637D166F451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E71252-7C01-47AA-93B9-87F623C7177A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D9CF932-D779-4EA8-BDE2-87D4119A6B55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EE4F54C-20EC-4792-9EF9-A06348BEB537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20A626-8584-4FE9-ACE5-B044CB0C67AB}"/>
              </a:ext>
            </a:extLst>
          </p:cNvPr>
          <p:cNvGrpSpPr/>
          <p:nvPr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B4D1812-625C-465C-8A40-C3A4D4EF9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3E33A4A8-DD5C-4ACC-9DDA-825DE8D6A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FC1DDF41-AC1C-4311-A127-9908D5315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1504D5C3-43D0-4E06-8303-EED7507E40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91FEF9C5-FE0D-4F71-BA75-6F78CC0E7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73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ransition>
    <p:fade/>
  </p:transition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lang="en-US" sz="1600" b="1" kern="1200" cap="all" spc="210" baseline="0" dirty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169863" indent="-169863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Arial" pitchFamily="34" charset="0"/>
        <a:buChar char="•"/>
        <a:defRPr sz="2200" b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41313" indent="-171450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Arial" pitchFamily="34" charset="0"/>
        <a:buChar char="−"/>
        <a:defRPr sz="2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511175" indent="-169863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Wingdings" pitchFamily="2" charset="2"/>
        <a:buChar char="§"/>
        <a:defRPr sz="18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688975" indent="-177800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Arial" pitchFamily="34" charset="0"/>
        <a:buChar char="•"/>
        <a:defRPr sz="1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860425" indent="-171450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70000"/>
        <a:buFont typeface="Arial" pitchFamily="34" charset="0"/>
        <a:buChar char="−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2304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0" y="6412230"/>
            <a:ext cx="1219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cap="all" baseline="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2021 NXP B.V.</a:t>
            </a:r>
          </a:p>
        </p:txBody>
      </p:sp>
    </p:spTree>
    <p:extLst>
      <p:ext uri="{BB962C8B-B14F-4D97-AF65-F5344CB8AC3E}">
        <p14:creationId xmlns:p14="http://schemas.microsoft.com/office/powerpoint/2010/main" val="402945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ransition>
    <p:fade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21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23.png"/><Relationship Id="rId10" Type="http://schemas.openxmlformats.org/officeDocument/2006/relationships/image" Target="../media/image42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5C11A1-D186-4CA1-9150-78370E7609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5287" y="4307185"/>
            <a:ext cx="6174317" cy="399042"/>
          </a:xfrm>
        </p:spPr>
        <p:txBody>
          <a:bodyPr/>
          <a:lstStyle/>
          <a:p>
            <a:r>
              <a:rPr lang="en-US" dirty="0"/>
              <a:t>SEPTEMBER 2022</a:t>
            </a:r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7C660D-1CAF-4346-8683-859908147C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RX BIST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E029E-3B86-4414-9DE8-11DF511043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Ovidiu Ivanica</a:t>
            </a:r>
          </a:p>
          <a:p>
            <a:r>
              <a:rPr lang="fr-FR" dirty="0"/>
              <a:t>Rami Hanganu</a:t>
            </a:r>
          </a:p>
        </p:txBody>
      </p:sp>
    </p:spTree>
    <p:extLst>
      <p:ext uri="{BB962C8B-B14F-4D97-AF65-F5344CB8AC3E}">
        <p14:creationId xmlns:p14="http://schemas.microsoft.com/office/powerpoint/2010/main" val="226452593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C2D5FA-1E9D-44D9-8919-A7786B13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RX BIST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15928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24" y="438127"/>
            <a:ext cx="11425752" cy="654049"/>
          </a:xfrm>
        </p:spPr>
        <p:txBody>
          <a:bodyPr/>
          <a:lstStyle/>
          <a:p>
            <a:r>
              <a:rPr lang="en-US" dirty="0"/>
              <a:t>Functions to be coded (Top level)</a:t>
            </a:r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021D14-ECCA-4791-9F5C-E56B45C06675}"/>
              </a:ext>
            </a:extLst>
          </p:cNvPr>
          <p:cNvSpPr txBox="1"/>
          <p:nvPr/>
        </p:nvSpPr>
        <p:spPr>
          <a:xfrm>
            <a:off x="524108" y="1092176"/>
            <a:ext cx="11143784" cy="3600986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 algn="l"/>
            <a:r>
              <a:rPr lang="en-US" sz="12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pPr algn="l"/>
            <a:r>
              <a:rPr lang="en-US" sz="12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sz="1200" dirty="0">
                <a:solidFill>
                  <a:srgbClr val="7F9FBF"/>
                </a:solidFill>
                <a:latin typeface="Consolas" panose="020B0609020204030204" pitchFamily="49" charset="0"/>
              </a:rPr>
              <a:t>\brief</a:t>
            </a:r>
            <a:r>
              <a:rPr lang="en-US" sz="1200" dirty="0">
                <a:solidFill>
                  <a:srgbClr val="3F5FBF"/>
                </a:solidFill>
                <a:latin typeface="Consolas" panose="020B0609020204030204" pitchFamily="49" charset="0"/>
              </a:rPr>
              <a:t> This function performs the RX BIST.</a:t>
            </a:r>
          </a:p>
          <a:p>
            <a:pPr algn="l"/>
            <a:r>
              <a:rPr lang="en-US" sz="1200" dirty="0">
                <a:solidFill>
                  <a:srgbClr val="3F5FBF"/>
                </a:solidFill>
                <a:latin typeface="Consolas" panose="020B0609020204030204" pitchFamily="49" charset="0"/>
              </a:rPr>
              <a:t> *</a:t>
            </a:r>
          </a:p>
          <a:p>
            <a:pPr algn="l"/>
            <a:r>
              <a:rPr lang="en-US" sz="12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sz="1200" dirty="0">
                <a:solidFill>
                  <a:srgbClr val="7F9FBF"/>
                </a:solidFill>
                <a:latin typeface="Consolas" panose="020B0609020204030204" pitchFamily="49" charset="0"/>
              </a:rPr>
              <a:t>\param</a:t>
            </a:r>
            <a:r>
              <a:rPr lang="en-US" sz="1200" dirty="0">
                <a:solidFill>
                  <a:srgbClr val="3F5FBF"/>
                </a:solidFill>
                <a:latin typeface="Consolas" panose="020B0609020204030204" pitchFamily="49" charset="0"/>
              </a:rPr>
              <a:t> [in]  </a:t>
            </a:r>
            <a:r>
              <a:rPr lang="en-US" sz="1200" dirty="0" err="1">
                <a:solidFill>
                  <a:srgbClr val="3F5FBF"/>
                </a:solidFill>
                <a:latin typeface="Consolas" panose="020B0609020204030204" pitchFamily="49" charset="0"/>
              </a:rPr>
              <a:t>rxBistTestType</a:t>
            </a:r>
            <a:r>
              <a:rPr lang="en-US" sz="1200" dirty="0">
                <a:solidFill>
                  <a:srgbClr val="3F5FBF"/>
                </a:solidFill>
                <a:latin typeface="Consolas" panose="020B0609020204030204" pitchFamily="49" charset="0"/>
              </a:rPr>
              <a:t> - RX BIST Test Type / Signal injection point:</a:t>
            </a:r>
          </a:p>
          <a:p>
            <a:pPr algn="l"/>
            <a:r>
              <a:rPr lang="en-US" sz="1200" dirty="0">
                <a:solidFill>
                  <a:srgbClr val="3F5FBF"/>
                </a:solidFill>
                <a:latin typeface="Consolas" panose="020B0609020204030204" pitchFamily="49" charset="0"/>
              </a:rPr>
              <a:t> * BIST Tone injection point options are pre LNA or post LNA (before MIXER)</a:t>
            </a:r>
          </a:p>
          <a:p>
            <a:pPr algn="l"/>
            <a:r>
              <a:rPr lang="en-US" sz="1200" dirty="0">
                <a:solidFill>
                  <a:srgbClr val="3F5FBF"/>
                </a:solidFill>
                <a:latin typeface="Consolas" panose="020B0609020204030204" pitchFamily="49" charset="0"/>
              </a:rPr>
              <a:t> *</a:t>
            </a:r>
          </a:p>
          <a:p>
            <a:pPr algn="l"/>
            <a:r>
              <a:rPr lang="en-US" sz="12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sz="1200" dirty="0">
                <a:solidFill>
                  <a:srgbClr val="7F9FBF"/>
                </a:solidFill>
                <a:latin typeface="Consolas" panose="020B0609020204030204" pitchFamily="49" charset="0"/>
              </a:rPr>
              <a:t>\param</a:t>
            </a:r>
            <a:r>
              <a:rPr lang="en-US" sz="1200" dirty="0">
                <a:solidFill>
                  <a:srgbClr val="3F5FBF"/>
                </a:solidFill>
                <a:latin typeface="Consolas" panose="020B0609020204030204" pitchFamily="49" charset="0"/>
              </a:rPr>
              <a:t> [in] </a:t>
            </a:r>
            <a:r>
              <a:rPr lang="en-US" sz="1200" dirty="0" err="1">
                <a:solidFill>
                  <a:srgbClr val="3F5FBF"/>
                </a:solidFill>
                <a:latin typeface="Consolas" panose="020B0609020204030204" pitchFamily="49" charset="0"/>
              </a:rPr>
              <a:t>zeroDayMeasurement</a:t>
            </a:r>
            <a:r>
              <a:rPr lang="en-US" sz="1200" dirty="0">
                <a:solidFill>
                  <a:srgbClr val="3F5FBF"/>
                </a:solidFill>
                <a:latin typeface="Consolas" panose="020B0609020204030204" pitchFamily="49" charset="0"/>
              </a:rPr>
              <a:t> - Boolean flag to tell if the RX BIST performs a zero-day</a:t>
            </a:r>
          </a:p>
          <a:p>
            <a:pPr algn="l"/>
            <a:r>
              <a:rPr lang="en-US" sz="1200" dirty="0">
                <a:solidFill>
                  <a:srgbClr val="3F5FBF"/>
                </a:solidFill>
                <a:latin typeface="Consolas" panose="020B0609020204030204" pitchFamily="49" charset="0"/>
              </a:rPr>
              <a:t> * measurement or if the RX BIST performs a normal test, comparing the measurement with</a:t>
            </a:r>
          </a:p>
          <a:p>
            <a:pPr algn="l"/>
            <a:r>
              <a:rPr lang="en-US" sz="1200" dirty="0">
                <a:solidFill>
                  <a:srgbClr val="3F5FBF"/>
                </a:solidFill>
                <a:latin typeface="Consolas" panose="020B0609020204030204" pitchFamily="49" charset="0"/>
              </a:rPr>
              <a:t> * the zero-day measurement data</a:t>
            </a:r>
          </a:p>
          <a:p>
            <a:pPr algn="l"/>
            <a:r>
              <a:rPr lang="en-US" sz="1200" dirty="0">
                <a:solidFill>
                  <a:srgbClr val="3F5FBF"/>
                </a:solidFill>
                <a:latin typeface="Consolas" panose="020B0609020204030204" pitchFamily="49" charset="0"/>
              </a:rPr>
              <a:t> *</a:t>
            </a:r>
          </a:p>
          <a:p>
            <a:pPr algn="l"/>
            <a:r>
              <a:rPr lang="en-US" sz="12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sz="1200" dirty="0">
                <a:solidFill>
                  <a:srgbClr val="7F9FBF"/>
                </a:solidFill>
                <a:latin typeface="Consolas" panose="020B0609020204030204" pitchFamily="49" charset="0"/>
              </a:rPr>
              <a:t>\param</a:t>
            </a:r>
            <a:r>
              <a:rPr lang="en-US" sz="1200" dirty="0">
                <a:solidFill>
                  <a:srgbClr val="3F5FBF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 err="1">
                <a:solidFill>
                  <a:srgbClr val="3F5FBF"/>
                </a:solidFill>
                <a:latin typeface="Consolas" panose="020B0609020204030204" pitchFamily="49" charset="0"/>
              </a:rPr>
              <a:t>in,out</a:t>
            </a:r>
            <a:r>
              <a:rPr lang="en-US" sz="1200" dirty="0">
                <a:solidFill>
                  <a:srgbClr val="3F5FBF"/>
                </a:solidFill>
                <a:latin typeface="Consolas" panose="020B0609020204030204" pitchFamily="49" charset="0"/>
              </a:rPr>
              <a:t>]  RFE_ERROR_FUNCTION_PARAMETER - Error handling parameter:</a:t>
            </a:r>
          </a:p>
          <a:p>
            <a:pPr algn="l"/>
            <a:r>
              <a:rPr lang="en-US" sz="1200" dirty="0">
                <a:solidFill>
                  <a:srgbClr val="3F5FBF"/>
                </a:solidFill>
                <a:latin typeface="Consolas" panose="020B0609020204030204" pitchFamily="49" charset="0"/>
              </a:rPr>
              <a:t> *                  On success #RFE_ERROR_IS_NO_ERROR is true,</a:t>
            </a:r>
          </a:p>
          <a:p>
            <a:pPr algn="l"/>
            <a:r>
              <a:rPr lang="en-US" sz="1200" dirty="0">
                <a:solidFill>
                  <a:srgbClr val="3F5FBF"/>
                </a:solidFill>
                <a:latin typeface="Consolas" panose="020B0609020204030204" pitchFamily="49" charset="0"/>
              </a:rPr>
              <a:t> *                  On failure #RFE_ERROR_IS_ERROR is true</a:t>
            </a:r>
          </a:p>
          <a:p>
            <a:pPr algn="l"/>
            <a:r>
              <a:rPr lang="en-US" sz="1200" dirty="0">
                <a:solidFill>
                  <a:srgbClr val="3F5FBF"/>
                </a:solidFill>
                <a:latin typeface="Consolas" panose="020B0609020204030204" pitchFamily="49" charset="0"/>
              </a:rPr>
              <a:t>*/</a:t>
            </a:r>
          </a:p>
          <a:p>
            <a:pPr algn="l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rfeSwBist_rxBist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sz="1200" dirty="0" err="1">
                <a:solidFill>
                  <a:srgbClr val="005032"/>
                </a:solidFill>
                <a:latin typeface="Consolas" panose="020B0609020204030204" pitchFamily="49" charset="0"/>
              </a:rPr>
              <a:t>rfe_rxBistTestType_t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rxBistTestType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bool </a:t>
            </a:r>
            <a:r>
              <a:rPr lang="en-US" sz="12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zeroDayMeasurement</a:t>
            </a:r>
            <a:r>
              <a:rPr lang="en-US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RFE_ERROR_FUNCTION_PARAMETER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4B4B80-93B8-4E87-AB08-8732AA78D015}"/>
              </a:ext>
            </a:extLst>
          </p:cNvPr>
          <p:cNvSpPr/>
          <p:nvPr/>
        </p:nvSpPr>
        <p:spPr>
          <a:xfrm>
            <a:off x="9890546" y="1092176"/>
            <a:ext cx="1378228" cy="5097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ctr">
              <a:spcBef>
                <a:spcPts val="600"/>
              </a:spcBef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RX BIST Setup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D57698-76C9-479A-A5FA-75C986414E6A}"/>
              </a:ext>
            </a:extLst>
          </p:cNvPr>
          <p:cNvSpPr/>
          <p:nvPr/>
        </p:nvSpPr>
        <p:spPr>
          <a:xfrm>
            <a:off x="9890543" y="1802100"/>
            <a:ext cx="1378228" cy="5097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ctr">
              <a:spcBef>
                <a:spcPts val="600"/>
              </a:spcBef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Set signal path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FE172A-2F1B-4F26-9F07-6C135C57CBCB}"/>
              </a:ext>
            </a:extLst>
          </p:cNvPr>
          <p:cNvSpPr/>
          <p:nvPr/>
        </p:nvSpPr>
        <p:spPr>
          <a:xfrm>
            <a:off x="9890543" y="2510110"/>
            <a:ext cx="1378228" cy="5097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ctr">
              <a:spcBef>
                <a:spcPts val="600"/>
              </a:spcBef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Data 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4E7A14-41D7-484A-AC25-C6A3E1F388DD}"/>
              </a:ext>
            </a:extLst>
          </p:cNvPr>
          <p:cNvSpPr/>
          <p:nvPr/>
        </p:nvSpPr>
        <p:spPr>
          <a:xfrm>
            <a:off x="9890543" y="3168509"/>
            <a:ext cx="1378228" cy="5097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ctr">
              <a:spcBef>
                <a:spcPts val="600"/>
              </a:spcBef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Post processing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CFA2DE-389A-476A-832D-A016D7F9DC3E}"/>
              </a:ext>
            </a:extLst>
          </p:cNvPr>
          <p:cNvSpPr/>
          <p:nvPr/>
        </p:nvSpPr>
        <p:spPr>
          <a:xfrm>
            <a:off x="9890543" y="3826908"/>
            <a:ext cx="1378228" cy="8713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ctr">
              <a:spcBef>
                <a:spcPts val="600"/>
              </a:spcBef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Phase &amp; Amplitude checks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A2D8C4-657C-4C88-9BE8-F637929D94B0}"/>
              </a:ext>
            </a:extLst>
          </p:cNvPr>
          <p:cNvSpPr/>
          <p:nvPr/>
        </p:nvSpPr>
        <p:spPr>
          <a:xfrm>
            <a:off x="9890543" y="5048035"/>
            <a:ext cx="1378228" cy="5097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ctr">
              <a:spcBef>
                <a:spcPts val="600"/>
              </a:spcBef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Revert setup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4366C2-F2AD-4E14-AE02-7CA4F11EDE73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flipH="1">
            <a:off x="10579657" y="1601974"/>
            <a:ext cx="3" cy="200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14AB3E-F9B5-46E7-9D18-0A2BA791E5AE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10579657" y="2311898"/>
            <a:ext cx="0" cy="19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7B1509-0EFF-47A2-A7F6-EA1FAFD4A4C1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10579657" y="3019908"/>
            <a:ext cx="0" cy="14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4BC377-B110-4699-8BD3-345A7DB8256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10579657" y="3678307"/>
            <a:ext cx="0" cy="14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E9B050C-8AF4-4254-B610-5BFF7593A28C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10579657" y="4698270"/>
            <a:ext cx="0" cy="349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54791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C2D5FA-1E9D-44D9-8919-A7786B13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RX BIST Setup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740428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24" y="438127"/>
            <a:ext cx="11425752" cy="654049"/>
          </a:xfrm>
        </p:spPr>
        <p:txBody>
          <a:bodyPr/>
          <a:lstStyle/>
          <a:p>
            <a:r>
              <a:rPr lang="en-US" dirty="0"/>
              <a:t>Functions to be coded (</a:t>
            </a:r>
            <a:r>
              <a:rPr lang="en-US" dirty="0" err="1"/>
              <a:t>rfeswbist_rxbist_internal.c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021D14-ECCA-4791-9F5C-E56B45C06675}"/>
              </a:ext>
            </a:extLst>
          </p:cNvPr>
          <p:cNvSpPr txBox="1"/>
          <p:nvPr/>
        </p:nvSpPr>
        <p:spPr>
          <a:xfrm>
            <a:off x="524108" y="1092176"/>
            <a:ext cx="11143784" cy="2800767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sz="1100" dirty="0">
                <a:solidFill>
                  <a:srgbClr val="7F9FBF"/>
                </a:solidFill>
                <a:latin typeface="Consolas" panose="020B0609020204030204" pitchFamily="49" charset="0"/>
              </a:rPr>
              <a:t>\brief</a:t>
            </a:r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This function performs the RX built-in-self-test setup.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sz="1100" dirty="0">
                <a:solidFill>
                  <a:srgbClr val="7F9FBF"/>
                </a:solidFill>
                <a:latin typeface="Consolas" panose="020B0609020204030204" pitchFamily="49" charset="0"/>
              </a:rPr>
              <a:t>\param</a:t>
            </a:r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[</a:t>
            </a:r>
            <a:r>
              <a:rPr lang="en-US" sz="1100" dirty="0" err="1">
                <a:solidFill>
                  <a:srgbClr val="3F5FBF"/>
                </a:solidFill>
                <a:latin typeface="Consolas" panose="020B0609020204030204" pitchFamily="49" charset="0"/>
              </a:rPr>
              <a:t>in,out</a:t>
            </a:r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]  </a:t>
            </a:r>
            <a:r>
              <a:rPr lang="en-US" sz="1100" dirty="0" err="1">
                <a:solidFill>
                  <a:srgbClr val="3F5FBF"/>
                </a:solidFill>
                <a:latin typeface="Consolas" panose="020B0609020204030204" pitchFamily="49" charset="0"/>
              </a:rPr>
              <a:t>backupActiveProfile</a:t>
            </a:r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- Pointer to buffered active profile used to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 revert the active profile after the RX BIST has finished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sz="1100" dirty="0">
                <a:solidFill>
                  <a:srgbClr val="7F9FBF"/>
                </a:solidFill>
                <a:latin typeface="Consolas" panose="020B0609020204030204" pitchFamily="49" charset="0"/>
              </a:rPr>
              <a:t>\param</a:t>
            </a:r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[</a:t>
            </a:r>
            <a:r>
              <a:rPr lang="en-US" sz="1100" dirty="0" err="1">
                <a:solidFill>
                  <a:srgbClr val="3F5FBF"/>
                </a:solidFill>
                <a:latin typeface="Consolas" panose="020B0609020204030204" pitchFamily="49" charset="0"/>
              </a:rPr>
              <a:t>in,out</a:t>
            </a:r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]  RFE_ERROR_FUNCTION_PARAMETER - Error handling parameter: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                  On success #RFE_ERROR_IS_NO_ERROR is true,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                  On failure #RFE_ERROR_IS_ERROR is true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*/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rfeSwBist_rxBistSetup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sz="1100" dirty="0" err="1">
                <a:solidFill>
                  <a:srgbClr val="005032"/>
                </a:solidFill>
                <a:latin typeface="Consolas" panose="020B0609020204030204" pitchFamily="49" charset="0"/>
              </a:rPr>
              <a:t>rfeHw_profileIndex_t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backupActiveProfile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RFE_ERROR_FUNCTION_PARAMETER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0D7499-D63C-44E1-8EA9-048C5F107F1A}"/>
              </a:ext>
            </a:extLst>
          </p:cNvPr>
          <p:cNvSpPr txBox="1"/>
          <p:nvPr/>
        </p:nvSpPr>
        <p:spPr>
          <a:xfrm>
            <a:off x="524108" y="3919165"/>
            <a:ext cx="80773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Steps for setting up the RX BIST: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Save active profile for restoring at the end of the test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Configure TE (profile 8 timings)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Configure BIST (tones and triggering)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Configure Packer (save current config and set data output for WDMA)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Configure WDMA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Load profile 8 (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bist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25745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C2D5FA-1E9D-44D9-8919-A7786B13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RX BIST Signal Path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733570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24" y="438127"/>
            <a:ext cx="11425752" cy="654049"/>
          </a:xfrm>
        </p:spPr>
        <p:txBody>
          <a:bodyPr/>
          <a:lstStyle/>
          <a:p>
            <a:r>
              <a:rPr lang="en-US" dirty="0"/>
              <a:t>Functions to be coded (</a:t>
            </a:r>
            <a:r>
              <a:rPr lang="en-US" dirty="0" err="1"/>
              <a:t>rfeswbist_rxbist_internal.c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021D14-ECCA-4791-9F5C-E56B45C06675}"/>
              </a:ext>
            </a:extLst>
          </p:cNvPr>
          <p:cNvSpPr txBox="1"/>
          <p:nvPr/>
        </p:nvSpPr>
        <p:spPr>
          <a:xfrm>
            <a:off x="524108" y="1092176"/>
            <a:ext cx="11143784" cy="2800767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sz="1100" dirty="0">
                <a:solidFill>
                  <a:srgbClr val="7F9FBF"/>
                </a:solidFill>
                <a:latin typeface="Consolas" panose="020B0609020204030204" pitchFamily="49" charset="0"/>
              </a:rPr>
              <a:t>\brief</a:t>
            </a:r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This function performs the RX built-in-self-test setup.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sz="1100" dirty="0">
                <a:solidFill>
                  <a:srgbClr val="7F9FBF"/>
                </a:solidFill>
                <a:latin typeface="Consolas" panose="020B0609020204030204" pitchFamily="49" charset="0"/>
              </a:rPr>
              <a:t>\param</a:t>
            </a:r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[in]  </a:t>
            </a:r>
            <a:r>
              <a:rPr lang="en-US" sz="1100" dirty="0" err="1">
                <a:solidFill>
                  <a:srgbClr val="3F5FBF"/>
                </a:solidFill>
                <a:latin typeface="Consolas" panose="020B0609020204030204" pitchFamily="49" charset="0"/>
              </a:rPr>
              <a:t>rxBistTestType</a:t>
            </a:r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- RX BIST Test Type / Signal injection point: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 BIST Tone injection point options are pre LNA or post LNA (before MIXER)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sz="1100" dirty="0">
                <a:solidFill>
                  <a:srgbClr val="7F9FBF"/>
                </a:solidFill>
                <a:latin typeface="Consolas" panose="020B0609020204030204" pitchFamily="49" charset="0"/>
              </a:rPr>
              <a:t>\param</a:t>
            </a:r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[</a:t>
            </a:r>
            <a:r>
              <a:rPr lang="en-US" sz="1100" dirty="0" err="1">
                <a:solidFill>
                  <a:srgbClr val="3F5FBF"/>
                </a:solidFill>
                <a:latin typeface="Consolas" panose="020B0609020204030204" pitchFamily="49" charset="0"/>
              </a:rPr>
              <a:t>in,out</a:t>
            </a:r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]  RFE_ERROR_FUNCTION_PARAMETER - Error handling parameter: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                  On success #RFE_ERROR_IS_NO_ERROR is true,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                  On failure #RFE_ERROR_IS_ERROR is true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*/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rfeSwBist_rxBistSignalPathSelect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sz="1100" dirty="0" err="1">
                <a:solidFill>
                  <a:srgbClr val="005032"/>
                </a:solidFill>
                <a:latin typeface="Consolas" panose="020B0609020204030204" pitchFamily="49" charset="0"/>
              </a:rPr>
              <a:t>rfe_rxBistTestType_t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rxBistTestType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RFE_ERROR_FUNCTION_PARAMETER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0D7499-D63C-44E1-8EA9-048C5F107F1A}"/>
              </a:ext>
            </a:extLst>
          </p:cNvPr>
          <p:cNvSpPr txBox="1"/>
          <p:nvPr/>
        </p:nvSpPr>
        <p:spPr>
          <a:xfrm>
            <a:off x="524109" y="3756047"/>
            <a:ext cx="578791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Steps for choosing BIST signal injection path: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Enable LNA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Configure switches (circled in red)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</a:rPr>
              <a:t>Pre LNA (LNA test) - </a:t>
            </a:r>
            <a:r>
              <a:rPr lang="en-US" dirty="0" err="1">
                <a:latin typeface="Tahoma" panose="020B0604030504040204" pitchFamily="34" charset="0"/>
              </a:rPr>
              <a:t>SelOp</a:t>
            </a:r>
            <a:r>
              <a:rPr lang="en-US" dirty="0">
                <a:latin typeface="Tahoma" panose="020B0604030504040204" pitchFamily="34" charset="0"/>
              </a:rPr>
              <a:t> switch Open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</a:rPr>
              <a:t>After LNA (MIXER test) - </a:t>
            </a:r>
            <a:r>
              <a:rPr lang="en-US" dirty="0" err="1">
                <a:latin typeface="Tahoma" panose="020B0604030504040204" pitchFamily="34" charset="0"/>
              </a:rPr>
              <a:t>SelOp</a:t>
            </a:r>
            <a:r>
              <a:rPr lang="en-US" dirty="0">
                <a:latin typeface="Tahoma" panose="020B0604030504040204" pitchFamily="34" charset="0"/>
              </a:rPr>
              <a:t> switch Closed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</a:rPr>
              <a:t>Other switches: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ahoma" panose="020B0604030504040204" pitchFamily="34" charset="0"/>
              </a:rPr>
              <a:t>SellP</a:t>
            </a:r>
            <a:r>
              <a:rPr lang="en-US" dirty="0">
                <a:latin typeface="Tahoma" panose="020B0604030504040204" pitchFamily="34" charset="0"/>
              </a:rPr>
              <a:t> = Closed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</a:rPr>
              <a:t>VGA = Open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</a:rPr>
              <a:t>PPD = Open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</a:rPr>
              <a:t>Buffer = Open</a:t>
            </a:r>
            <a:endParaRPr lang="en-US" b="0" i="0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19B2392-791B-449E-9AA6-483FDDD3B02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3" y="1393793"/>
            <a:ext cx="5355869" cy="3258106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F2516160-19BE-4E64-A027-2CDF156F15A0}"/>
              </a:ext>
            </a:extLst>
          </p:cNvPr>
          <p:cNvSpPr/>
          <p:nvPr/>
        </p:nvSpPr>
        <p:spPr>
          <a:xfrm>
            <a:off x="7813828" y="3137656"/>
            <a:ext cx="532661" cy="6278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748042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C2D5FA-1E9D-44D9-8919-A7786B13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RX BIST Acquisition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171331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24" y="438127"/>
            <a:ext cx="11425752" cy="654049"/>
          </a:xfrm>
        </p:spPr>
        <p:txBody>
          <a:bodyPr/>
          <a:lstStyle/>
          <a:p>
            <a:r>
              <a:rPr lang="en-US" dirty="0"/>
              <a:t>Functions to be coded (</a:t>
            </a:r>
            <a:r>
              <a:rPr lang="en-US" dirty="0" err="1"/>
              <a:t>rfeswbist_rxbist_internal.c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021D14-ECCA-4791-9F5C-E56B45C06675}"/>
              </a:ext>
            </a:extLst>
          </p:cNvPr>
          <p:cNvSpPr txBox="1"/>
          <p:nvPr/>
        </p:nvSpPr>
        <p:spPr>
          <a:xfrm>
            <a:off x="524108" y="1092176"/>
            <a:ext cx="11143784" cy="2123658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sz="1100" dirty="0">
                <a:solidFill>
                  <a:srgbClr val="7F9FBF"/>
                </a:solidFill>
                <a:latin typeface="Consolas" panose="020B0609020204030204" pitchFamily="49" charset="0"/>
              </a:rPr>
              <a:t>\brief</a:t>
            </a:r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This function performs the RX built-in-self-test setup.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sz="1100" dirty="0">
                <a:solidFill>
                  <a:srgbClr val="7F9FBF"/>
                </a:solidFill>
                <a:latin typeface="Consolas" panose="020B0609020204030204" pitchFamily="49" charset="0"/>
              </a:rPr>
              <a:t>\param</a:t>
            </a:r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[</a:t>
            </a:r>
            <a:r>
              <a:rPr lang="en-US" sz="1100" dirty="0" err="1">
                <a:solidFill>
                  <a:srgbClr val="3F5FBF"/>
                </a:solidFill>
                <a:latin typeface="Consolas" panose="020B0609020204030204" pitchFamily="49" charset="0"/>
              </a:rPr>
              <a:t>in,out</a:t>
            </a:r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]  RFE_ERROR_FUNCTION_PARAMETER - Error handling parameter: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                  On success #RFE_ERROR_IS_NO_ERROR is true,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                  On failure #RFE_ERROR_IS_ERROR is true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*/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rfeSwBist_rxBistAcquisition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RFE_ERROR_FUNCTION_PARAMETER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0D7499-D63C-44E1-8EA9-048C5F107F1A}"/>
              </a:ext>
            </a:extLst>
          </p:cNvPr>
          <p:cNvSpPr txBox="1"/>
          <p:nvPr/>
        </p:nvSpPr>
        <p:spPr>
          <a:xfrm>
            <a:off x="524108" y="3919165"/>
            <a:ext cx="807730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Steps for RX BIST chirp acquisition:</a:t>
            </a:r>
          </a:p>
          <a:p>
            <a:pPr marL="342900" indent="-342900" algn="l"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Stard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 WDMA streams</a:t>
            </a:r>
          </a:p>
          <a:p>
            <a:pPr marL="342900" indent="-342900" algn="l">
              <a:buAutoNum type="arabicPeriod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Wait 40 cycles</a:t>
            </a:r>
          </a:p>
          <a:p>
            <a:pPr marL="342900" indent="-342900" algn="l">
              <a:buAutoNum type="arabicPeriod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Send chirp start trigger to TE</a:t>
            </a:r>
          </a:p>
          <a:p>
            <a:pPr marL="342900" indent="-342900" algn="l">
              <a:buAutoNum type="arabicPeriod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Wait 29us + RFE_SW_RXBIST_DC_POWERON_DELAY</a:t>
            </a:r>
          </a:p>
          <a:p>
            <a:pPr marL="342900" indent="-342900" algn="l">
              <a:buAutoNum type="arabicPeriod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Stop WDMA streams</a:t>
            </a:r>
          </a:p>
          <a:p>
            <a:pPr marL="800100" lvl="1" indent="-342900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99657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C2D5FA-1E9D-44D9-8919-A7786B13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RX BIST Post Processing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859336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24" y="438127"/>
            <a:ext cx="11425752" cy="654049"/>
          </a:xfrm>
        </p:spPr>
        <p:txBody>
          <a:bodyPr/>
          <a:lstStyle/>
          <a:p>
            <a:r>
              <a:rPr lang="en-US" dirty="0"/>
              <a:t>Functions to be coded (</a:t>
            </a:r>
            <a:r>
              <a:rPr lang="en-US" dirty="0" err="1"/>
              <a:t>rfeswbist_rxbist_internal.c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021D14-ECCA-4791-9F5C-E56B45C06675}"/>
              </a:ext>
            </a:extLst>
          </p:cNvPr>
          <p:cNvSpPr txBox="1"/>
          <p:nvPr/>
        </p:nvSpPr>
        <p:spPr>
          <a:xfrm>
            <a:off x="524108" y="1092176"/>
            <a:ext cx="11143784" cy="1954381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sz="1100" dirty="0">
                <a:solidFill>
                  <a:srgbClr val="7F9FBF"/>
                </a:solidFill>
                <a:latin typeface="Consolas" panose="020B0609020204030204" pitchFamily="49" charset="0"/>
              </a:rPr>
              <a:t>\brief</a:t>
            </a:r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This function performs the RX BIST signal post-processing (DFTs).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sz="1100" dirty="0">
                <a:solidFill>
                  <a:srgbClr val="7F9FBF"/>
                </a:solidFill>
                <a:latin typeface="Consolas" panose="020B0609020204030204" pitchFamily="49" charset="0"/>
              </a:rPr>
              <a:t>\param</a:t>
            </a:r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[</a:t>
            </a:r>
            <a:r>
              <a:rPr lang="en-US" sz="1100" dirty="0" err="1">
                <a:solidFill>
                  <a:srgbClr val="3F5FBF"/>
                </a:solidFill>
                <a:latin typeface="Consolas" panose="020B0609020204030204" pitchFamily="49" charset="0"/>
              </a:rPr>
              <a:t>in,out</a:t>
            </a:r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]  RFE_ERROR_FUNCTION_PARAMETER - Error handling parameter: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                  On success #RFE_ERROR_IS_NO_ERROR is true,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                  On failure #RFE_ERROR_IS_ERROR is true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*/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rfeSwBist_rxBistPostProcessing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RFE_ERROR_FUNCTION_PARAMETER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0D7499-D63C-44E1-8EA9-048C5F107F1A}"/>
              </a:ext>
            </a:extLst>
          </p:cNvPr>
          <p:cNvSpPr txBox="1"/>
          <p:nvPr/>
        </p:nvSpPr>
        <p:spPr>
          <a:xfrm>
            <a:off x="524108" y="3429000"/>
            <a:ext cx="112847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The post processing performed on the RX BIST signal consists of DTFs on the two test tones. </a:t>
            </a:r>
          </a:p>
          <a:p>
            <a:pPr algn="l"/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The output of the post-processing consists of phase (in radians) and amplitude (mV) data for the 4 RX channels </a:t>
            </a:r>
          </a:p>
          <a:p>
            <a:pPr marL="800100" lvl="1" indent="-342900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15278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RX BIST Signal FLOW</a:t>
            </a:r>
            <a:endParaRPr lang="de-D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DE0980-5DDC-440F-80A3-5C03837C4748}"/>
              </a:ext>
            </a:extLst>
          </p:cNvPr>
          <p:cNvSpPr/>
          <p:nvPr/>
        </p:nvSpPr>
        <p:spPr>
          <a:xfrm>
            <a:off x="856168" y="3213766"/>
            <a:ext cx="1263492" cy="10776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r>
              <a:rPr lang="en-US" dirty="0">
                <a:solidFill>
                  <a:schemeClr val="bg1"/>
                </a:solidFill>
                <a:latin typeface="+mj-lt"/>
              </a:rPr>
              <a:t>RF BIST</a:t>
            </a:r>
            <a:endParaRPr lang="de-D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71CB97-9810-4F55-A215-522ACC4D814F}"/>
              </a:ext>
            </a:extLst>
          </p:cNvPr>
          <p:cNvSpPr/>
          <p:nvPr/>
        </p:nvSpPr>
        <p:spPr>
          <a:xfrm>
            <a:off x="3118877" y="3213766"/>
            <a:ext cx="1146700" cy="10776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r>
              <a:rPr lang="en-US" dirty="0">
                <a:solidFill>
                  <a:schemeClr val="bg1"/>
                </a:solidFill>
                <a:latin typeface="+mj-lt"/>
              </a:rPr>
              <a:t>RX</a:t>
            </a:r>
            <a:endParaRPr lang="de-D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BAAEB6-6F71-4815-BB2F-1BCD33A7F4C9}"/>
              </a:ext>
            </a:extLst>
          </p:cNvPr>
          <p:cNvSpPr/>
          <p:nvPr/>
        </p:nvSpPr>
        <p:spPr>
          <a:xfrm>
            <a:off x="6388122" y="3208351"/>
            <a:ext cx="1263492" cy="10776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r>
              <a:rPr lang="en-US" dirty="0">
                <a:solidFill>
                  <a:schemeClr val="bg1"/>
                </a:solidFill>
                <a:latin typeface="+mj-lt"/>
              </a:rPr>
              <a:t>PDC</a:t>
            </a:r>
            <a:endParaRPr lang="de-D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2EE588-0D83-431E-9519-87CA73CD3B4D}"/>
              </a:ext>
            </a:extLst>
          </p:cNvPr>
          <p:cNvSpPr/>
          <p:nvPr/>
        </p:nvSpPr>
        <p:spPr>
          <a:xfrm>
            <a:off x="8090818" y="3213766"/>
            <a:ext cx="1482390" cy="10776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r>
              <a:rPr lang="en-US" dirty="0">
                <a:solidFill>
                  <a:schemeClr val="bg1"/>
                </a:solidFill>
                <a:latin typeface="+mj-lt"/>
              </a:rPr>
              <a:t>PACKER</a:t>
            </a:r>
            <a:endParaRPr lang="de-D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A290D6-B93A-4B7F-A6C4-2CBAD19703EC}"/>
              </a:ext>
            </a:extLst>
          </p:cNvPr>
          <p:cNvSpPr/>
          <p:nvPr/>
        </p:nvSpPr>
        <p:spPr>
          <a:xfrm>
            <a:off x="10177762" y="3213766"/>
            <a:ext cx="1263492" cy="10776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r>
              <a:rPr lang="en-US" dirty="0">
                <a:solidFill>
                  <a:schemeClr val="bg1"/>
                </a:solidFill>
                <a:latin typeface="+mj-lt"/>
              </a:rPr>
              <a:t>WDMA</a:t>
            </a:r>
            <a:endParaRPr lang="de-D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B08845-0940-46D9-985C-B88F32E199F3}"/>
              </a:ext>
            </a:extLst>
          </p:cNvPr>
          <p:cNvSpPr/>
          <p:nvPr/>
        </p:nvSpPr>
        <p:spPr>
          <a:xfrm>
            <a:off x="4665309" y="4935892"/>
            <a:ext cx="1838128" cy="15249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r>
              <a:rPr lang="en-US" dirty="0">
                <a:solidFill>
                  <a:schemeClr val="bg1"/>
                </a:solidFill>
                <a:latin typeface="+mj-lt"/>
              </a:rPr>
              <a:t>M7</a:t>
            </a:r>
            <a:endParaRPr lang="de-D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BC95F3-4422-4317-A4FB-CF8A1F3116F6}"/>
              </a:ext>
            </a:extLst>
          </p:cNvPr>
          <p:cNvSpPr/>
          <p:nvPr/>
        </p:nvSpPr>
        <p:spPr>
          <a:xfrm>
            <a:off x="6503437" y="4935892"/>
            <a:ext cx="531845" cy="1524926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r>
              <a:rPr lang="en-US" dirty="0">
                <a:solidFill>
                  <a:schemeClr val="bg1"/>
                </a:solidFill>
                <a:latin typeface="+mj-lt"/>
              </a:rPr>
              <a:t>DTCM</a:t>
            </a:r>
            <a:endParaRPr lang="de-D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FFCD1D-003E-407F-8B4C-CB0E29D57BD0}"/>
              </a:ext>
            </a:extLst>
          </p:cNvPr>
          <p:cNvSpPr/>
          <p:nvPr/>
        </p:nvSpPr>
        <p:spPr>
          <a:xfrm>
            <a:off x="4830552" y="3213766"/>
            <a:ext cx="1263492" cy="10776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r>
              <a:rPr lang="en-US" dirty="0">
                <a:solidFill>
                  <a:schemeClr val="bg1"/>
                </a:solidFill>
                <a:latin typeface="+mj-lt"/>
              </a:rPr>
              <a:t>ADC</a:t>
            </a:r>
            <a:endParaRPr lang="de-D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5041A6-8325-483D-93A7-714AC0894C36}"/>
              </a:ext>
            </a:extLst>
          </p:cNvPr>
          <p:cNvSpPr/>
          <p:nvPr/>
        </p:nvSpPr>
        <p:spPr>
          <a:xfrm>
            <a:off x="6647922" y="1040364"/>
            <a:ext cx="1263492" cy="10776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r>
              <a:rPr lang="en-US" dirty="0">
                <a:solidFill>
                  <a:schemeClr val="bg1"/>
                </a:solidFill>
                <a:latin typeface="+mj-lt"/>
              </a:rPr>
              <a:t>TE</a:t>
            </a:r>
            <a:endParaRPr lang="de-D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FCED6F-CAF3-46D3-BA6B-C1EB0700D7FF}"/>
              </a:ext>
            </a:extLst>
          </p:cNvPr>
          <p:cNvSpPr/>
          <p:nvPr/>
        </p:nvSpPr>
        <p:spPr>
          <a:xfrm>
            <a:off x="4105469" y="906976"/>
            <a:ext cx="1478904" cy="81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r>
              <a:rPr lang="en-US" dirty="0" err="1">
                <a:solidFill>
                  <a:schemeClr val="bg1"/>
                </a:solidFill>
                <a:latin typeface="+mj-lt"/>
              </a:rPr>
              <a:t>ChirpPLL</a:t>
            </a:r>
            <a:endParaRPr lang="de-D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28ED16-DD7F-4969-8A4D-E82273BE60E5}"/>
              </a:ext>
            </a:extLst>
          </p:cNvPr>
          <p:cNvSpPr/>
          <p:nvPr/>
        </p:nvSpPr>
        <p:spPr>
          <a:xfrm>
            <a:off x="2047942" y="2099612"/>
            <a:ext cx="1263492" cy="6529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r>
              <a:rPr lang="en-US" dirty="0">
                <a:solidFill>
                  <a:schemeClr val="bg1"/>
                </a:solidFill>
                <a:latin typeface="+mj-lt"/>
              </a:rPr>
              <a:t>LOI (x4)</a:t>
            </a:r>
            <a:endParaRPr lang="de-DE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C0DEFA7-8C69-42B8-B199-910A21494FF5}"/>
              </a:ext>
            </a:extLst>
          </p:cNvPr>
          <p:cNvCxnSpPr>
            <a:cxnSpLocks/>
            <a:stCxn id="28" idx="1"/>
            <a:endCxn id="29" idx="0"/>
          </p:cNvCxnSpPr>
          <p:nvPr/>
        </p:nvCxnSpPr>
        <p:spPr>
          <a:xfrm rot="10800000" flipV="1">
            <a:off x="2679689" y="1315616"/>
            <a:ext cx="1425781" cy="7839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A76D11C-CDA6-499F-9F8F-EF2DD4DD06FF}"/>
              </a:ext>
            </a:extLst>
          </p:cNvPr>
          <p:cNvCxnSpPr>
            <a:cxnSpLocks/>
            <a:stCxn id="29" idx="1"/>
            <a:endCxn id="18" idx="0"/>
          </p:cNvCxnSpPr>
          <p:nvPr/>
        </p:nvCxnSpPr>
        <p:spPr>
          <a:xfrm rot="10800000" flipV="1">
            <a:off x="1487914" y="2426072"/>
            <a:ext cx="560028" cy="7876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A13DBB1-1250-44DA-96EA-F488D97D9861}"/>
              </a:ext>
            </a:extLst>
          </p:cNvPr>
          <p:cNvCxnSpPr>
            <a:cxnSpLocks/>
            <a:stCxn id="29" idx="3"/>
            <a:endCxn id="19" idx="0"/>
          </p:cNvCxnSpPr>
          <p:nvPr/>
        </p:nvCxnSpPr>
        <p:spPr>
          <a:xfrm>
            <a:off x="3311434" y="2426072"/>
            <a:ext cx="380793" cy="7876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6EAB53-C354-4F58-B647-726892256463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2119660" y="3752608"/>
            <a:ext cx="999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CC6E027-5C3E-43BB-9130-DAD04D205660}"/>
              </a:ext>
            </a:extLst>
          </p:cNvPr>
          <p:cNvCxnSpPr/>
          <p:nvPr/>
        </p:nvCxnSpPr>
        <p:spPr>
          <a:xfrm rot="10800000" flipV="1">
            <a:off x="3918857" y="1845775"/>
            <a:ext cx="2710404" cy="1331520"/>
          </a:xfrm>
          <a:prstGeom prst="bentConnector3">
            <a:avLst>
              <a:gd name="adj1" fmla="val 100261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CF91C79-0228-4169-B038-F995F156E2E5}"/>
              </a:ext>
            </a:extLst>
          </p:cNvPr>
          <p:cNvCxnSpPr/>
          <p:nvPr/>
        </p:nvCxnSpPr>
        <p:spPr>
          <a:xfrm flipH="1" flipV="1">
            <a:off x="3816220" y="2118048"/>
            <a:ext cx="289249" cy="1728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EE9A1D5-E754-41F8-B9B3-C5748C8FCBE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7121" y="1981376"/>
            <a:ext cx="5522141" cy="1232390"/>
          </a:xfrm>
          <a:prstGeom prst="bentConnector3">
            <a:avLst>
              <a:gd name="adj1" fmla="val 100352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A3304C2-D437-4EE6-8B54-01B490BD2684}"/>
              </a:ext>
            </a:extLst>
          </p:cNvPr>
          <p:cNvCxnSpPr/>
          <p:nvPr/>
        </p:nvCxnSpPr>
        <p:spPr>
          <a:xfrm flipH="1" flipV="1">
            <a:off x="929311" y="2118048"/>
            <a:ext cx="289249" cy="1728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B78D7EB-ED9E-4801-98CE-7DCF88ED36C3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>
            <a:off x="4265577" y="3752608"/>
            <a:ext cx="564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F229B94-DEC5-4F24-B3B5-A49E379D8C21}"/>
              </a:ext>
            </a:extLst>
          </p:cNvPr>
          <p:cNvSpPr txBox="1"/>
          <p:nvPr/>
        </p:nvSpPr>
        <p:spPr>
          <a:xfrm>
            <a:off x="2177346" y="3879527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80GHz</a:t>
            </a:r>
            <a:endParaRPr lang="de-DE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0214F8-E457-4FB3-A2E6-FAB72B93B517}"/>
              </a:ext>
            </a:extLst>
          </p:cNvPr>
          <p:cNvSpPr txBox="1"/>
          <p:nvPr/>
        </p:nvSpPr>
        <p:spPr>
          <a:xfrm>
            <a:off x="1532632" y="2819919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40GHz</a:t>
            </a:r>
            <a:endParaRPr lang="de-DE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271B59-EC62-4CD5-A14C-5E61D6CD5F95}"/>
              </a:ext>
            </a:extLst>
          </p:cNvPr>
          <p:cNvSpPr txBox="1"/>
          <p:nvPr/>
        </p:nvSpPr>
        <p:spPr>
          <a:xfrm>
            <a:off x="2850225" y="2819919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40GHz</a:t>
            </a:r>
            <a:endParaRPr lang="de-DE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3216C7D-17D4-4C51-B0E4-218D7DC92AE0}"/>
              </a:ext>
            </a:extLst>
          </p:cNvPr>
          <p:cNvSpPr txBox="1"/>
          <p:nvPr/>
        </p:nvSpPr>
        <p:spPr>
          <a:xfrm>
            <a:off x="3960844" y="4303217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40MHz</a:t>
            </a:r>
            <a:endParaRPr lang="de-DE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724521-8796-409A-BC43-5DA30C875B9B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6094044" y="3752608"/>
            <a:ext cx="460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5E8BE70-0B95-468A-B789-F958306F1A37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603268" y="3752608"/>
            <a:ext cx="487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4C9F86-0897-42DA-BE14-5228065BCDB2}"/>
              </a:ext>
            </a:extLst>
          </p:cNvPr>
          <p:cNvCxnSpPr>
            <a:cxnSpLocks/>
          </p:cNvCxnSpPr>
          <p:nvPr/>
        </p:nvCxnSpPr>
        <p:spPr>
          <a:xfrm>
            <a:off x="9573208" y="3685022"/>
            <a:ext cx="604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7FD14A4-9C80-4940-A90B-799A2E495346}"/>
              </a:ext>
            </a:extLst>
          </p:cNvPr>
          <p:cNvCxnSpPr>
            <a:stCxn id="23" idx="2"/>
            <a:endCxn id="25" idx="3"/>
          </p:cNvCxnSpPr>
          <p:nvPr/>
        </p:nvCxnSpPr>
        <p:spPr>
          <a:xfrm rot="5400000">
            <a:off x="8218943" y="3107789"/>
            <a:ext cx="1406905" cy="37742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C159E49-6CD3-4989-94B2-AB8EBCB84E7D}"/>
              </a:ext>
            </a:extLst>
          </p:cNvPr>
          <p:cNvCxnSpPr>
            <a:endCxn id="28" idx="3"/>
          </p:cNvCxnSpPr>
          <p:nvPr/>
        </p:nvCxnSpPr>
        <p:spPr>
          <a:xfrm flipH="1">
            <a:off x="5584373" y="1315616"/>
            <a:ext cx="1063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10DB7B5-02DF-4725-9543-56F2A4CAED25}"/>
              </a:ext>
            </a:extLst>
          </p:cNvPr>
          <p:cNvCxnSpPr>
            <a:cxnSpLocks/>
            <a:stCxn id="27" idx="2"/>
            <a:endCxn id="26" idx="0"/>
          </p:cNvCxnSpPr>
          <p:nvPr/>
        </p:nvCxnSpPr>
        <p:spPr>
          <a:xfrm rot="5400000">
            <a:off x="5823124" y="1757222"/>
            <a:ext cx="1095718" cy="1817370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59BF07A7-023A-42A8-A379-4681D4AAA8F1}"/>
              </a:ext>
            </a:extLst>
          </p:cNvPr>
          <p:cNvCxnSpPr>
            <a:stCxn id="27" idx="2"/>
            <a:endCxn id="21" idx="0"/>
          </p:cNvCxnSpPr>
          <p:nvPr/>
        </p:nvCxnSpPr>
        <p:spPr>
          <a:xfrm rot="5400000">
            <a:off x="6604617" y="2533299"/>
            <a:ext cx="1090303" cy="259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BBDE93A-1FFC-4602-9189-8BAAC682F14A}"/>
              </a:ext>
            </a:extLst>
          </p:cNvPr>
          <p:cNvCxnSpPr>
            <a:stCxn id="27" idx="2"/>
            <a:endCxn id="22" idx="0"/>
          </p:cNvCxnSpPr>
          <p:nvPr/>
        </p:nvCxnSpPr>
        <p:spPr>
          <a:xfrm rot="16200000" flipH="1">
            <a:off x="7507981" y="1889734"/>
            <a:ext cx="1095718" cy="1552345"/>
          </a:xfrm>
          <a:prstGeom prst="bentConnector3">
            <a:avLst>
              <a:gd name="adj1" fmla="val 23602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7FBC221-D900-419E-98E2-86F0653B9AE5}"/>
              </a:ext>
            </a:extLst>
          </p:cNvPr>
          <p:cNvSpPr txBox="1"/>
          <p:nvPr/>
        </p:nvSpPr>
        <p:spPr>
          <a:xfrm>
            <a:off x="7180980" y="2827498"/>
            <a:ext cx="3190136" cy="648901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16bits samples</a:t>
            </a:r>
            <a:endParaRPr lang="de-DE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6D7EACF-0269-4163-97FE-8814B943A0F1}"/>
              </a:ext>
            </a:extLst>
          </p:cNvPr>
          <p:cNvCxnSpPr>
            <a:cxnSpLocks/>
          </p:cNvCxnSpPr>
          <p:nvPr/>
        </p:nvCxnSpPr>
        <p:spPr>
          <a:xfrm>
            <a:off x="9573208" y="3476399"/>
            <a:ext cx="604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687D6F0-9AB4-4FC6-A73B-8287B6FC60B1}"/>
              </a:ext>
            </a:extLst>
          </p:cNvPr>
          <p:cNvCxnSpPr>
            <a:cxnSpLocks/>
          </p:cNvCxnSpPr>
          <p:nvPr/>
        </p:nvCxnSpPr>
        <p:spPr>
          <a:xfrm>
            <a:off x="9573208" y="3948551"/>
            <a:ext cx="604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F304106-F7C3-48CC-B5A7-58F376AD33B7}"/>
              </a:ext>
            </a:extLst>
          </p:cNvPr>
          <p:cNvCxnSpPr>
            <a:cxnSpLocks/>
          </p:cNvCxnSpPr>
          <p:nvPr/>
        </p:nvCxnSpPr>
        <p:spPr>
          <a:xfrm>
            <a:off x="9573208" y="4153824"/>
            <a:ext cx="604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9308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C2D5FA-1E9D-44D9-8919-A7786B13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80" y="1634279"/>
            <a:ext cx="8243431" cy="2454464"/>
          </a:xfrm>
        </p:spPr>
        <p:txBody>
          <a:bodyPr/>
          <a:lstStyle/>
          <a:p>
            <a:r>
              <a:rPr lang="en-US" dirty="0"/>
              <a:t>RX BIST check flow structure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76834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EC831F1-9329-428C-8EFA-EBBBAEDB7AF7}"/>
              </a:ext>
            </a:extLst>
          </p:cNvPr>
          <p:cNvSpPr txBox="1">
            <a:spLocks/>
          </p:cNvSpPr>
          <p:nvPr/>
        </p:nvSpPr>
        <p:spPr bwMode="auto">
          <a:xfrm>
            <a:off x="146150" y="6310440"/>
            <a:ext cx="6323230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1600" b="1" kern="1200" cap="all" spc="21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algn="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2pPr>
            <a:lvl3pPr algn="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3pPr>
            <a:lvl4pPr algn="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4pPr>
            <a:lvl5pPr algn="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5pPr>
            <a:lvl6pPr marL="457200" algn="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6pPr>
            <a:lvl7pPr marL="914400" algn="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7pPr>
            <a:lvl8pPr marL="1371600" algn="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8pPr>
            <a:lvl9pPr marL="1828800" algn="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Phase </a:t>
            </a:r>
            <a:r>
              <a:rPr lang="en-US" dirty="0" err="1"/>
              <a:t>PHASE</a:t>
            </a:r>
            <a:r>
              <a:rPr lang="en-US" dirty="0"/>
              <a:t> and Gain diff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D255DE-7DF3-4C19-97D5-08E0ED68C231}"/>
              </a:ext>
            </a:extLst>
          </p:cNvPr>
          <p:cNvSpPr/>
          <p:nvPr/>
        </p:nvSpPr>
        <p:spPr>
          <a:xfrm>
            <a:off x="2955692" y="408442"/>
            <a:ext cx="4233778" cy="656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rfeSwBist_rxBistSetup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7DC2C8-DA0B-4999-9F8C-93136A90C493}"/>
              </a:ext>
            </a:extLst>
          </p:cNvPr>
          <p:cNvSpPr/>
          <p:nvPr/>
        </p:nvSpPr>
        <p:spPr>
          <a:xfrm>
            <a:off x="146151" y="2825301"/>
            <a:ext cx="2228529" cy="656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+mj-lt"/>
              </a:rPr>
              <a:t>RxBist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066C52-EF86-4F00-83C4-16FB6550B62D}"/>
              </a:ext>
            </a:extLst>
          </p:cNvPr>
          <p:cNvSpPr/>
          <p:nvPr/>
        </p:nvSpPr>
        <p:spPr>
          <a:xfrm>
            <a:off x="2955692" y="1214917"/>
            <a:ext cx="4233778" cy="656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rfeSwBist_rxBistSignalPathSelect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BF20F6-C767-43DF-8101-35B5F35A626B}"/>
              </a:ext>
            </a:extLst>
          </p:cNvPr>
          <p:cNvSpPr/>
          <p:nvPr/>
        </p:nvSpPr>
        <p:spPr>
          <a:xfrm>
            <a:off x="2955692" y="2018827"/>
            <a:ext cx="4233778" cy="656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rfeSwBist_rxBistAcquisition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A87504-75A0-490D-A1D0-B3C4B9606D56}"/>
              </a:ext>
            </a:extLst>
          </p:cNvPr>
          <p:cNvSpPr/>
          <p:nvPr/>
        </p:nvSpPr>
        <p:spPr>
          <a:xfrm>
            <a:off x="2955692" y="2825302"/>
            <a:ext cx="4130908" cy="656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rfeSwBist_rxBistPostProcessing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67145C-004E-44B3-8C22-5A76648A5647}"/>
              </a:ext>
            </a:extLst>
          </p:cNvPr>
          <p:cNvSpPr/>
          <p:nvPr/>
        </p:nvSpPr>
        <p:spPr>
          <a:xfrm>
            <a:off x="2955692" y="3678435"/>
            <a:ext cx="4130908" cy="656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rfeSwBist_rfeSwBist_rxBistPhaseCheck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550AEC-C6E0-42CB-ABF7-4DEF2FD3C4CF}"/>
              </a:ext>
            </a:extLst>
          </p:cNvPr>
          <p:cNvSpPr/>
          <p:nvPr/>
        </p:nvSpPr>
        <p:spPr>
          <a:xfrm>
            <a:off x="2955692" y="4531568"/>
            <a:ext cx="4130908" cy="656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rfeSwBist_rxBistAmplitudeCheck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A0BA6E-EF3A-4B67-8198-87F9E9005812}"/>
              </a:ext>
            </a:extLst>
          </p:cNvPr>
          <p:cNvSpPr/>
          <p:nvPr/>
        </p:nvSpPr>
        <p:spPr>
          <a:xfrm>
            <a:off x="2955692" y="5384701"/>
            <a:ext cx="4233778" cy="656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rfeSwBist_rfeSwBist_rxBistRevertSetup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037BF1-94A2-455F-B6F3-60DBF82CDC48}"/>
              </a:ext>
            </a:extLst>
          </p:cNvPr>
          <p:cNvSpPr/>
          <p:nvPr/>
        </p:nvSpPr>
        <p:spPr>
          <a:xfrm>
            <a:off x="2955692" y="2825301"/>
            <a:ext cx="4233778" cy="656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rfeSwBist_rxBistPostProcessing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DAE8C5-DA75-49E4-A2D1-AD2BC5C7C014}"/>
              </a:ext>
            </a:extLst>
          </p:cNvPr>
          <p:cNvSpPr/>
          <p:nvPr/>
        </p:nvSpPr>
        <p:spPr>
          <a:xfrm>
            <a:off x="2955692" y="3678434"/>
            <a:ext cx="4233778" cy="656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rfeSwBist_rfeSwBist_rxBistPhaseCheck</a:t>
            </a:r>
            <a:r>
              <a:rPr lang="en-US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B49BEC-05F9-498C-B499-C5A3C70A7F96}"/>
              </a:ext>
            </a:extLst>
          </p:cNvPr>
          <p:cNvSpPr/>
          <p:nvPr/>
        </p:nvSpPr>
        <p:spPr>
          <a:xfrm>
            <a:off x="2955692" y="4531567"/>
            <a:ext cx="4233778" cy="656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rfeSwBist_rxBistAmplitudeCheck</a:t>
            </a:r>
            <a:r>
              <a:rPr lang="en-US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93F1FD-0178-44D3-BDB9-9B5BFFBBBA20}"/>
              </a:ext>
            </a:extLst>
          </p:cNvPr>
          <p:cNvCxnSpPr>
            <a:stCxn id="6" idx="1"/>
            <a:endCxn id="6" idx="1"/>
          </p:cNvCxnSpPr>
          <p:nvPr/>
        </p:nvCxnSpPr>
        <p:spPr>
          <a:xfrm>
            <a:off x="2955692" y="73691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C74331-529A-47E4-B7B8-AD528DB6FAD6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2374680" y="1543391"/>
            <a:ext cx="581012" cy="1610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40412D-F67A-4D0F-B105-B77057114614}"/>
              </a:ext>
            </a:extLst>
          </p:cNvPr>
          <p:cNvCxnSpPr>
            <a:stCxn id="10" idx="1"/>
            <a:endCxn id="7" idx="3"/>
          </p:cNvCxnSpPr>
          <p:nvPr/>
        </p:nvCxnSpPr>
        <p:spPr>
          <a:xfrm flipH="1">
            <a:off x="2374680" y="2347301"/>
            <a:ext cx="581012" cy="806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21FCF5-E669-42E7-9123-F05367B52982}"/>
              </a:ext>
            </a:extLst>
          </p:cNvPr>
          <p:cNvCxnSpPr>
            <a:stCxn id="6" idx="1"/>
          </p:cNvCxnSpPr>
          <p:nvPr/>
        </p:nvCxnSpPr>
        <p:spPr>
          <a:xfrm>
            <a:off x="2955692" y="736915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6C351E0-193D-4A6F-B482-49A6B5266138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>
            <a:off x="2374680" y="736916"/>
            <a:ext cx="581012" cy="241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553CBF-675F-41EC-957A-6E01179645E0}"/>
              </a:ext>
            </a:extLst>
          </p:cNvPr>
          <p:cNvCxnSpPr>
            <a:stCxn id="15" idx="1"/>
            <a:endCxn id="7" idx="3"/>
          </p:cNvCxnSpPr>
          <p:nvPr/>
        </p:nvCxnSpPr>
        <p:spPr>
          <a:xfrm flipH="1">
            <a:off x="2374680" y="3153775"/>
            <a:ext cx="581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85CCDF0-0580-48C1-810D-42B2A94C47D9}"/>
              </a:ext>
            </a:extLst>
          </p:cNvPr>
          <p:cNvCxnSpPr>
            <a:stCxn id="16" idx="1"/>
            <a:endCxn id="7" idx="3"/>
          </p:cNvCxnSpPr>
          <p:nvPr/>
        </p:nvCxnSpPr>
        <p:spPr>
          <a:xfrm flipH="1" flipV="1">
            <a:off x="2374680" y="3153775"/>
            <a:ext cx="581012" cy="853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1832B5D-F257-4596-BA0E-25248C887249}"/>
              </a:ext>
            </a:extLst>
          </p:cNvPr>
          <p:cNvCxnSpPr>
            <a:stCxn id="17" idx="1"/>
            <a:endCxn id="7" idx="3"/>
          </p:cNvCxnSpPr>
          <p:nvPr/>
        </p:nvCxnSpPr>
        <p:spPr>
          <a:xfrm flipH="1" flipV="1">
            <a:off x="2374680" y="3153775"/>
            <a:ext cx="581012" cy="1706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C2AC67F-A042-4CA4-8609-E349ED52BD9C}"/>
              </a:ext>
            </a:extLst>
          </p:cNvPr>
          <p:cNvCxnSpPr>
            <a:stCxn id="14" idx="1"/>
            <a:endCxn id="7" idx="3"/>
          </p:cNvCxnSpPr>
          <p:nvPr/>
        </p:nvCxnSpPr>
        <p:spPr>
          <a:xfrm flipH="1" flipV="1">
            <a:off x="2374680" y="3153775"/>
            <a:ext cx="581012" cy="255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ABA8579-371B-4B93-A090-253A7C7330EE}"/>
              </a:ext>
            </a:extLst>
          </p:cNvPr>
          <p:cNvSpPr/>
          <p:nvPr/>
        </p:nvSpPr>
        <p:spPr>
          <a:xfrm>
            <a:off x="7770482" y="2891797"/>
            <a:ext cx="4233778" cy="656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rfeSwBist_normalizeAngleToPi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E135302-196D-425D-B3E5-6D8048C42C81}"/>
              </a:ext>
            </a:extLst>
          </p:cNvPr>
          <p:cNvSpPr/>
          <p:nvPr/>
        </p:nvSpPr>
        <p:spPr>
          <a:xfrm>
            <a:off x="7771953" y="3655424"/>
            <a:ext cx="4233778" cy="656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rfeSwBist_rxBistCheckAndThrowError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9F331B5-9B70-4D3A-B329-9BD31E5D3E14}"/>
              </a:ext>
            </a:extLst>
          </p:cNvPr>
          <p:cNvCxnSpPr>
            <a:stCxn id="45" idx="1"/>
            <a:endCxn id="16" idx="3"/>
          </p:cNvCxnSpPr>
          <p:nvPr/>
        </p:nvCxnSpPr>
        <p:spPr>
          <a:xfrm flipH="1">
            <a:off x="7189470" y="3220271"/>
            <a:ext cx="581012" cy="786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C2C0FEF-30BD-4C97-9993-30B81C71ED1D}"/>
              </a:ext>
            </a:extLst>
          </p:cNvPr>
          <p:cNvCxnSpPr>
            <a:stCxn id="47" idx="1"/>
            <a:endCxn id="16" idx="3"/>
          </p:cNvCxnSpPr>
          <p:nvPr/>
        </p:nvCxnSpPr>
        <p:spPr>
          <a:xfrm flipH="1">
            <a:off x="7189470" y="3983898"/>
            <a:ext cx="582483" cy="23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5E26C71-B831-4711-B53E-18485366240C}"/>
              </a:ext>
            </a:extLst>
          </p:cNvPr>
          <p:cNvSpPr/>
          <p:nvPr/>
        </p:nvSpPr>
        <p:spPr>
          <a:xfrm>
            <a:off x="7770482" y="4551405"/>
            <a:ext cx="4233778" cy="656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rfeDspMath_log10F()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47D34DA-D3E1-4F54-8A7F-6123C10E2789}"/>
              </a:ext>
            </a:extLst>
          </p:cNvPr>
          <p:cNvSpPr/>
          <p:nvPr/>
        </p:nvSpPr>
        <p:spPr>
          <a:xfrm>
            <a:off x="7770482" y="5384701"/>
            <a:ext cx="4233778" cy="656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rfeSwBist_rxBistCheckAndThrowError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C901051-51A6-42C2-B755-67332A44E974}"/>
              </a:ext>
            </a:extLst>
          </p:cNvPr>
          <p:cNvCxnSpPr>
            <a:stCxn id="53" idx="1"/>
            <a:endCxn id="17" idx="3"/>
          </p:cNvCxnSpPr>
          <p:nvPr/>
        </p:nvCxnSpPr>
        <p:spPr>
          <a:xfrm flipH="1" flipV="1">
            <a:off x="7189470" y="4860041"/>
            <a:ext cx="581012" cy="19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A331449-D434-4B24-AA87-357C727BCBB3}"/>
              </a:ext>
            </a:extLst>
          </p:cNvPr>
          <p:cNvCxnSpPr>
            <a:stCxn id="55" idx="1"/>
            <a:endCxn id="17" idx="3"/>
          </p:cNvCxnSpPr>
          <p:nvPr/>
        </p:nvCxnSpPr>
        <p:spPr>
          <a:xfrm flipH="1" flipV="1">
            <a:off x="7189470" y="4860041"/>
            <a:ext cx="581012" cy="853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98553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C2D5FA-1E9D-44D9-8919-A7786B13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80" y="1634279"/>
            <a:ext cx="8243431" cy="2454464"/>
          </a:xfrm>
        </p:spPr>
        <p:txBody>
          <a:bodyPr/>
          <a:lstStyle/>
          <a:p>
            <a:r>
              <a:rPr lang="en-US" dirty="0"/>
              <a:t>RX BIST Phase checks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393344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24" y="438127"/>
            <a:ext cx="11425752" cy="654049"/>
          </a:xfrm>
        </p:spPr>
        <p:txBody>
          <a:bodyPr/>
          <a:lstStyle/>
          <a:p>
            <a:r>
              <a:rPr lang="en-US" dirty="0"/>
              <a:t>Functions to be coded (</a:t>
            </a:r>
            <a:r>
              <a:rPr lang="en-US" dirty="0" err="1"/>
              <a:t>rfeswbist_rxbist_internal.c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021D14-ECCA-4791-9F5C-E56B45C06675}"/>
              </a:ext>
            </a:extLst>
          </p:cNvPr>
          <p:cNvSpPr txBox="1"/>
          <p:nvPr/>
        </p:nvSpPr>
        <p:spPr>
          <a:xfrm>
            <a:off x="524108" y="1092176"/>
            <a:ext cx="11143784" cy="2970044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sz="1100" dirty="0">
                <a:solidFill>
                  <a:srgbClr val="7F9FBF"/>
                </a:solidFill>
                <a:latin typeface="Consolas" panose="020B0609020204030204" pitchFamily="49" charset="0"/>
              </a:rPr>
              <a:t>\brief</a:t>
            </a:r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This function performs the RX built-in-self-test setup.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sz="1100" dirty="0">
                <a:solidFill>
                  <a:srgbClr val="7F9FBF"/>
                </a:solidFill>
                <a:latin typeface="Consolas" panose="020B0609020204030204" pitchFamily="49" charset="0"/>
              </a:rPr>
              <a:t>\param</a:t>
            </a:r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[in]	</a:t>
            </a:r>
            <a:r>
              <a:rPr lang="en-US" sz="1100" dirty="0" err="1">
                <a:solidFill>
                  <a:srgbClr val="3F5FBF"/>
                </a:solidFill>
                <a:latin typeface="Consolas" panose="020B0609020204030204" pitchFamily="49" charset="0"/>
              </a:rPr>
              <a:t>zeroDayMeasurement</a:t>
            </a:r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- Boolean flag to tell if the RX BIST performs a zero-day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 		measurement or if the RX BIST performs a normal test, comparing the measurement with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 		the zero-day measurement data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sz="1100" dirty="0">
                <a:solidFill>
                  <a:srgbClr val="7F9FBF"/>
                </a:solidFill>
                <a:latin typeface="Consolas" panose="020B0609020204030204" pitchFamily="49" charset="0"/>
              </a:rPr>
              <a:t>\param</a:t>
            </a:r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[</a:t>
            </a:r>
            <a:r>
              <a:rPr lang="en-US" sz="1100" dirty="0" err="1">
                <a:solidFill>
                  <a:srgbClr val="3F5FBF"/>
                </a:solidFill>
                <a:latin typeface="Consolas" panose="020B0609020204030204" pitchFamily="49" charset="0"/>
              </a:rPr>
              <a:t>in,out</a:t>
            </a:r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]  RFE_ERROR_FUNCTION_PARAMETER - Error handling parameter: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                  On success #RFE_ERROR_IS_NO_ERROR is true,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                  On failure #RFE_ERROR_IS_ERROR is true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*/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rfeSwBist_rxBistPhaseCheck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sz="1100" u="sng" dirty="0">
                <a:solidFill>
                  <a:srgbClr val="000000"/>
                </a:solidFill>
                <a:latin typeface="Consolas" panose="020B0609020204030204" pitchFamily="49" charset="0"/>
              </a:rPr>
              <a:t>bool </a:t>
            </a:r>
            <a:r>
              <a:rPr lang="en-US" sz="11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zeroDayMeasurement</a:t>
            </a:r>
            <a:r>
              <a:rPr lang="en-US" sz="1100" u="sng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100" dirty="0" err="1">
                <a:solidFill>
                  <a:srgbClr val="005032"/>
                </a:solidFill>
                <a:latin typeface="Consolas" panose="020B0609020204030204" pitchFamily="49" charset="0"/>
              </a:rPr>
              <a:t>rfeSwBist_rxBistGainPhaseDiff_t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zeroDayMeasurementBuff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100" dirty="0" err="1">
                <a:solidFill>
                  <a:srgbClr val="005032"/>
                </a:solidFill>
                <a:latin typeface="Consolas" panose="020B0609020204030204" pitchFamily="49" charset="0"/>
              </a:rPr>
              <a:t>rfe_rxBistTestType_t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rxBistTestType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RFE_ERROR_FUNCTION_PARAMETER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B3C9B-B4D3-47CD-976F-3522EF4B4257}"/>
              </a:ext>
            </a:extLst>
          </p:cNvPr>
          <p:cNvSpPr txBox="1"/>
          <p:nvPr/>
        </p:nvSpPr>
        <p:spPr>
          <a:xfrm>
            <a:off x="524108" y="4308471"/>
            <a:ext cx="11284768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The RX BIST phase check consists of the following list of steps performed for RX2, RX3 and RX4:</a:t>
            </a:r>
          </a:p>
          <a:p>
            <a:pPr algn="l"/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Convert the phase measurement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RX</a:t>
            </a:r>
            <a:r>
              <a:rPr lang="en-US" sz="1100" dirty="0" err="1">
                <a:solidFill>
                  <a:srgbClr val="FF0000"/>
                </a:solidFill>
                <a:latin typeface="Tahoma" panose="020B0604030504040204" pitchFamily="34" charset="0"/>
              </a:rPr>
              <a:t>k</a:t>
            </a:r>
            <a:r>
              <a:rPr lang="en-US" sz="1100" dirty="0">
                <a:solidFill>
                  <a:srgbClr val="FF0000"/>
                </a:solidFill>
                <a:latin typeface="Tahoma" panose="020B0604030504040204" pitchFamily="34" charset="0"/>
              </a:rPr>
              <a:t>, k=2 -&gt; 4</a:t>
            </a:r>
            <a:r>
              <a:rPr lang="en-US" sz="1100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from radians to degrees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Calculate the phase difference between RX1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RX</a:t>
            </a:r>
            <a:r>
              <a:rPr lang="en-US" sz="1100" dirty="0" err="1">
                <a:solidFill>
                  <a:srgbClr val="FF0000"/>
                </a:solidFill>
                <a:latin typeface="Tahoma" panose="020B0604030504040204" pitchFamily="34" charset="0"/>
              </a:rPr>
              <a:t>k</a:t>
            </a:r>
            <a:r>
              <a:rPr lang="en-US" sz="1100" dirty="0">
                <a:solidFill>
                  <a:srgbClr val="FF0000"/>
                </a:solidFill>
                <a:latin typeface="Tahoma" panose="020B0604030504040204" pitchFamily="34" charset="0"/>
              </a:rPr>
              <a:t>, k=2 -&gt; 4</a:t>
            </a:r>
            <a:r>
              <a:rPr lang="en-US" sz="1800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If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zeroDayMeasurement</a:t>
            </a: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flag is: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</a:rPr>
              <a:t>True: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store the phase difference in the zero day measurement buffer to be returned through the API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</a:rPr>
              <a:t>False: compare the phase difference to the zero day measured difference for the same RX pair and report an error if greater than the phase difference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</a:rPr>
              <a:t>treshold</a:t>
            </a:r>
            <a:endParaRPr lang="en-US" sz="1600" b="0" i="0" dirty="0">
              <a:solidFill>
                <a:srgbClr val="FF0000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86895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FD7D2-570F-4F00-B44F-A80C024D3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51" y="6310440"/>
            <a:ext cx="5834820" cy="654049"/>
          </a:xfrm>
        </p:spPr>
        <p:txBody>
          <a:bodyPr/>
          <a:lstStyle/>
          <a:p>
            <a:r>
              <a:rPr lang="en-US" dirty="0"/>
              <a:t>Phase diff analysis flow for one tone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EE04B0-BA5C-4C21-BC44-F9D02BBCEB90}"/>
              </a:ext>
            </a:extLst>
          </p:cNvPr>
          <p:cNvSpPr/>
          <p:nvPr/>
        </p:nvSpPr>
        <p:spPr>
          <a:xfrm>
            <a:off x="3905712" y="1443609"/>
            <a:ext cx="3263096" cy="656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+mj-lt"/>
              </a:rPr>
              <a:t>diff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= Phase(Rx_0) - Phase(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Rx_idx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7DFFF3-2045-4BE3-B760-6C2DFB57A7B6}"/>
              </a:ext>
            </a:extLst>
          </p:cNvPr>
          <p:cNvSpPr/>
          <p:nvPr/>
        </p:nvSpPr>
        <p:spPr>
          <a:xfrm>
            <a:off x="3905711" y="2323251"/>
            <a:ext cx="3257131" cy="74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r>
              <a:rPr lang="en-US" dirty="0">
                <a:solidFill>
                  <a:schemeClr val="bg1"/>
                </a:solidFill>
                <a:latin typeface="+mj-lt"/>
              </a:rPr>
              <a:t>Transform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diff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to degrees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04324E-2DC3-4434-8AC2-191C97F86CF9}"/>
              </a:ext>
            </a:extLst>
          </p:cNvPr>
          <p:cNvSpPr/>
          <p:nvPr/>
        </p:nvSpPr>
        <p:spPr>
          <a:xfrm>
            <a:off x="3922916" y="3248222"/>
            <a:ext cx="3239926" cy="74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r>
              <a:rPr lang="en-US" dirty="0">
                <a:solidFill>
                  <a:schemeClr val="bg1"/>
                </a:solidFill>
                <a:latin typeface="+mj-lt"/>
              </a:rPr>
              <a:t>Normalize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diff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to </a:t>
            </a:r>
            <a:r>
              <a:rPr lang="el-GR" dirty="0">
                <a:solidFill>
                  <a:schemeClr val="bg1"/>
                </a:solidFill>
                <a:latin typeface="+mj-lt"/>
              </a:rPr>
              <a:t>π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D5C8B52B-F448-4CC7-A231-78DC79817332}"/>
              </a:ext>
            </a:extLst>
          </p:cNvPr>
          <p:cNvSpPr/>
          <p:nvPr/>
        </p:nvSpPr>
        <p:spPr>
          <a:xfrm>
            <a:off x="4298827" y="4428034"/>
            <a:ext cx="2476869" cy="855891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+mj-lt"/>
              </a:rPr>
              <a:t>zeroDay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 == true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Flowchart: Decision 28">
                <a:extLst>
                  <a:ext uri="{FF2B5EF4-FFF2-40B4-BE49-F238E27FC236}">
                    <a16:creationId xmlns:a16="http://schemas.microsoft.com/office/drawing/2014/main" id="{D21090DC-9CF0-428A-B071-ED12A98914C9}"/>
                  </a:ext>
                </a:extLst>
              </p:cNvPr>
              <p:cNvSpPr/>
              <p:nvPr/>
            </p:nvSpPr>
            <p:spPr>
              <a:xfrm>
                <a:off x="8256624" y="4282944"/>
                <a:ext cx="2788014" cy="974260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𝒑𝒉𝒂𝒔𝒆𝑫𝒊𝒇𝒇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&gt; </m:t>
                      </m:r>
                      <m:r>
                        <a:rPr lang="en-US" sz="1200" i="1" dirty="0" err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𝑝h𝑎𝑠𝑒𝑇𝑟𝑒𝑠h𝑜𝑙𝑑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Flowchart: Decision 28">
                <a:extLst>
                  <a:ext uri="{FF2B5EF4-FFF2-40B4-BE49-F238E27FC236}">
                    <a16:creationId xmlns:a16="http://schemas.microsoft.com/office/drawing/2014/main" id="{D21090DC-9CF0-428A-B071-ED12A9891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624" y="4282944"/>
                <a:ext cx="2788014" cy="974260"/>
              </a:xfrm>
              <a:prstGeom prst="flowChartDecision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F281CE11-F94F-4C9B-8BFD-1FACF0CAE1AB}"/>
              </a:ext>
            </a:extLst>
          </p:cNvPr>
          <p:cNvSpPr/>
          <p:nvPr/>
        </p:nvSpPr>
        <p:spPr>
          <a:xfrm>
            <a:off x="9322668" y="5500310"/>
            <a:ext cx="2476870" cy="74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Report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fusa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fault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4C42631-7FC7-4CC7-B498-13C5072D3327}"/>
                  </a:ext>
                </a:extLst>
              </p:cNvPr>
              <p:cNvSpPr/>
              <p:nvPr/>
            </p:nvSpPr>
            <p:spPr>
              <a:xfrm>
                <a:off x="167715" y="3326015"/>
                <a:ext cx="3239926" cy="65694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t"/>
              <a:lstStyle/>
              <a:p>
                <a:pPr algn="l"/>
                <a:r>
                  <a:rPr lang="en-US" sz="1400" dirty="0" err="1">
                    <a:solidFill>
                      <a:schemeClr val="bg1"/>
                    </a:solidFill>
                    <a:latin typeface="+mj-lt"/>
                  </a:rPr>
                  <a:t>zeroDayBuff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</a:rPr>
                  <a:t>[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</a:rPr>
                  <a:t>idx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</a:rPr>
                  <a:t>].</a:t>
                </a:r>
                <a:r>
                  <a:rPr lang="en-US" sz="1400" dirty="0" err="1">
                    <a:solidFill>
                      <a:schemeClr val="bg1"/>
                    </a:solidFill>
                    <a:latin typeface="+mj-lt"/>
                  </a:rPr>
                  <a:t>pahaseDiff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𝒅𝒊𝒇𝒇</m:t>
                    </m:r>
                  </m:oMath>
                </a14:m>
                <a:endParaRPr lang="en-US" sz="14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4C42631-7FC7-4CC7-B498-13C5072D33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15" y="3326015"/>
                <a:ext cx="3239926" cy="656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owchart: Decision 31">
                <a:extLst>
                  <a:ext uri="{FF2B5EF4-FFF2-40B4-BE49-F238E27FC236}">
                    <a16:creationId xmlns:a16="http://schemas.microsoft.com/office/drawing/2014/main" id="{F16BFA70-BFA1-43BB-B5C6-DEF038DE3CFA}"/>
                  </a:ext>
                </a:extLst>
              </p:cNvPr>
              <p:cNvSpPr/>
              <p:nvPr/>
            </p:nvSpPr>
            <p:spPr>
              <a:xfrm>
                <a:off x="1825127" y="617580"/>
                <a:ext cx="2476869" cy="855891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 &lt; 4</a:t>
                </a:r>
              </a:p>
            </p:txBody>
          </p:sp>
        </mc:Choice>
        <mc:Fallback xmlns="">
          <p:sp>
            <p:nvSpPr>
              <p:cNvPr id="32" name="Flowchart: Decision 31">
                <a:extLst>
                  <a:ext uri="{FF2B5EF4-FFF2-40B4-BE49-F238E27FC236}">
                    <a16:creationId xmlns:a16="http://schemas.microsoft.com/office/drawing/2014/main" id="{F16BFA70-BFA1-43BB-B5C6-DEF038DE3C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127" y="617580"/>
                <a:ext cx="2476869" cy="855891"/>
              </a:xfrm>
              <a:prstGeom prst="flowChartDecision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9231E70-C5F7-4F1F-A9B3-93D1CBA6EAE5}"/>
              </a:ext>
            </a:extLst>
          </p:cNvPr>
          <p:cNvCxnSpPr>
            <a:cxnSpLocks/>
            <a:stCxn id="32" idx="3"/>
            <a:endCxn id="22" idx="0"/>
          </p:cNvCxnSpPr>
          <p:nvPr/>
        </p:nvCxnSpPr>
        <p:spPr>
          <a:xfrm>
            <a:off x="4301996" y="1045526"/>
            <a:ext cx="1235264" cy="3980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37EAA57-8106-408F-86B1-BA6CC1CE4401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rot="5400000">
            <a:off x="5424422" y="2210412"/>
            <a:ext cx="222695" cy="29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E1919F2-EFE4-4CA2-B2F8-1253042E818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16200000" flipH="1">
            <a:off x="5446148" y="3151490"/>
            <a:ext cx="184861" cy="86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EDD89D8-AF8C-4272-968C-4BDE7CB73451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rot="5400000">
            <a:off x="5320220" y="4205375"/>
            <a:ext cx="439702" cy="56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956E455-9780-49D1-B13A-69AA07FA9D43}"/>
              </a:ext>
            </a:extLst>
          </p:cNvPr>
          <p:cNvCxnSpPr>
            <a:cxnSpLocks/>
            <a:stCxn id="31" idx="0"/>
            <a:endCxn id="32" idx="0"/>
          </p:cNvCxnSpPr>
          <p:nvPr/>
        </p:nvCxnSpPr>
        <p:spPr>
          <a:xfrm rot="5400000" flipH="1" flipV="1">
            <a:off x="1071403" y="1333856"/>
            <a:ext cx="2708435" cy="1275884"/>
          </a:xfrm>
          <a:prstGeom prst="bentConnector3">
            <a:avLst>
              <a:gd name="adj1" fmla="val 1084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 descr="YES">
            <a:extLst>
              <a:ext uri="{FF2B5EF4-FFF2-40B4-BE49-F238E27FC236}">
                <a16:creationId xmlns:a16="http://schemas.microsoft.com/office/drawing/2014/main" id="{ABAB4E4B-F01A-469C-B2E9-FD7621F33BE1}"/>
              </a:ext>
            </a:extLst>
          </p:cNvPr>
          <p:cNvCxnSpPr>
            <a:cxnSpLocks/>
            <a:stCxn id="25" idx="1"/>
            <a:endCxn id="31" idx="2"/>
          </p:cNvCxnSpPr>
          <p:nvPr/>
        </p:nvCxnSpPr>
        <p:spPr>
          <a:xfrm rot="10800000">
            <a:off x="1787679" y="3982962"/>
            <a:ext cx="2511149" cy="8730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A2D53CF7-D17B-4D65-9B92-2F409A62BB7B}"/>
              </a:ext>
            </a:extLst>
          </p:cNvPr>
          <p:cNvCxnSpPr>
            <a:cxnSpLocks/>
            <a:stCxn id="25" idx="3"/>
            <a:endCxn id="194" idx="0"/>
          </p:cNvCxnSpPr>
          <p:nvPr/>
        </p:nvCxnSpPr>
        <p:spPr>
          <a:xfrm flipV="1">
            <a:off x="6775696" y="1443608"/>
            <a:ext cx="2866812" cy="3412372"/>
          </a:xfrm>
          <a:prstGeom prst="bentConnector4">
            <a:avLst>
              <a:gd name="adj1" fmla="val 22505"/>
              <a:gd name="adj2" fmla="val 1116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F1BCCDDC-F2D4-4276-8C2D-1123A79C3535}"/>
              </a:ext>
            </a:extLst>
          </p:cNvPr>
          <p:cNvCxnSpPr>
            <a:cxnSpLocks/>
            <a:stCxn id="29" idx="3"/>
            <a:endCxn id="32" idx="0"/>
          </p:cNvCxnSpPr>
          <p:nvPr/>
        </p:nvCxnSpPr>
        <p:spPr>
          <a:xfrm flipH="1" flipV="1">
            <a:off x="3063562" y="617580"/>
            <a:ext cx="7981076" cy="4152494"/>
          </a:xfrm>
          <a:prstGeom prst="bentConnector4">
            <a:avLst>
              <a:gd name="adj1" fmla="val -8193"/>
              <a:gd name="adj2" fmla="val 1055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9622BFFA-D844-4CDD-BEEC-31DE591D0DE9}"/>
              </a:ext>
            </a:extLst>
          </p:cNvPr>
          <p:cNvCxnSpPr>
            <a:cxnSpLocks/>
            <a:stCxn id="29" idx="2"/>
            <a:endCxn id="30" idx="1"/>
          </p:cNvCxnSpPr>
          <p:nvPr/>
        </p:nvCxnSpPr>
        <p:spPr>
          <a:xfrm rot="5400000">
            <a:off x="9180070" y="5399803"/>
            <a:ext cx="613161" cy="327963"/>
          </a:xfrm>
          <a:prstGeom prst="bentConnector4">
            <a:avLst>
              <a:gd name="adj1" fmla="val 19824"/>
              <a:gd name="adj2" fmla="val 1697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C0B42FA0-CA2E-4479-B9EF-5F40277F3BB4}"/>
              </a:ext>
            </a:extLst>
          </p:cNvPr>
          <p:cNvCxnSpPr>
            <a:cxnSpLocks/>
          </p:cNvCxnSpPr>
          <p:nvPr/>
        </p:nvCxnSpPr>
        <p:spPr>
          <a:xfrm rot="16200000" flipH="1">
            <a:off x="9332451" y="3740401"/>
            <a:ext cx="310052" cy="178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E0EAE5A2-C6C2-499F-ACAF-633420233548}"/>
              </a:ext>
            </a:extLst>
          </p:cNvPr>
          <p:cNvCxnSpPr>
            <a:cxnSpLocks/>
            <a:stCxn id="196" idx="2"/>
            <a:endCxn id="29" idx="0"/>
          </p:cNvCxnSpPr>
          <p:nvPr/>
        </p:nvCxnSpPr>
        <p:spPr>
          <a:xfrm rot="16200000" flipH="1">
            <a:off x="9507802" y="4140115"/>
            <a:ext cx="281596" cy="4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Flowchart: Terminator 132">
                <a:extLst>
                  <a:ext uri="{FF2B5EF4-FFF2-40B4-BE49-F238E27FC236}">
                    <a16:creationId xmlns:a16="http://schemas.microsoft.com/office/drawing/2014/main" id="{DF990BE9-33C1-46E2-838C-F47E4C03BA69}"/>
                  </a:ext>
                </a:extLst>
              </p:cNvPr>
              <p:cNvSpPr/>
              <p:nvPr/>
            </p:nvSpPr>
            <p:spPr>
              <a:xfrm>
                <a:off x="2284649" y="1897341"/>
                <a:ext cx="1557824" cy="606720"/>
              </a:xfrm>
              <a:prstGeom prst="flowChartTerminator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𝑑𝑜𝑛𝑒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3" name="Flowchart: Terminator 132">
                <a:extLst>
                  <a:ext uri="{FF2B5EF4-FFF2-40B4-BE49-F238E27FC236}">
                    <a16:creationId xmlns:a16="http://schemas.microsoft.com/office/drawing/2014/main" id="{DF990BE9-33C1-46E2-838C-F47E4C03BA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649" y="1897341"/>
                <a:ext cx="1557824" cy="606720"/>
              </a:xfrm>
              <a:prstGeom prst="flowChartTerminator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E461338E-9A5D-4563-B70B-22AEFACEB8E7}"/>
              </a:ext>
            </a:extLst>
          </p:cNvPr>
          <p:cNvCxnSpPr>
            <a:stCxn id="32" idx="2"/>
            <a:endCxn id="133" idx="0"/>
          </p:cNvCxnSpPr>
          <p:nvPr/>
        </p:nvCxnSpPr>
        <p:spPr>
          <a:xfrm rot="5400000">
            <a:off x="2851627" y="1685406"/>
            <a:ext cx="42387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Flowchart: Process 148">
                <a:extLst>
                  <a:ext uri="{FF2B5EF4-FFF2-40B4-BE49-F238E27FC236}">
                    <a16:creationId xmlns:a16="http://schemas.microsoft.com/office/drawing/2014/main" id="{82BFB34E-9ACB-44FF-AD3B-296F75811470}"/>
                  </a:ext>
                </a:extLst>
              </p:cNvPr>
              <p:cNvSpPr/>
              <p:nvPr/>
            </p:nvSpPr>
            <p:spPr>
              <a:xfrm>
                <a:off x="66937" y="376535"/>
                <a:ext cx="1271169" cy="502920"/>
              </a:xfrm>
              <a:prstGeom prst="flowChartProcess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𝑖𝑑𝑥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 = 1</a:t>
                </a:r>
              </a:p>
            </p:txBody>
          </p:sp>
        </mc:Choice>
        <mc:Fallback xmlns="">
          <p:sp>
            <p:nvSpPr>
              <p:cNvPr id="149" name="Flowchart: Process 148">
                <a:extLst>
                  <a:ext uri="{FF2B5EF4-FFF2-40B4-BE49-F238E27FC236}">
                    <a16:creationId xmlns:a16="http://schemas.microsoft.com/office/drawing/2014/main" id="{82BFB34E-9ACB-44FF-AD3B-296F758114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7" y="376535"/>
                <a:ext cx="1271169" cy="502920"/>
              </a:xfrm>
              <a:prstGeom prst="flowChartProcess">
                <a:avLst/>
              </a:prstGeom>
              <a:blipFill>
                <a:blip r:embed="rId6"/>
                <a:stretch>
                  <a:fillRect b="-60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8B6E6012-EE4F-416B-96BE-462C9345B4C2}"/>
              </a:ext>
            </a:extLst>
          </p:cNvPr>
          <p:cNvCxnSpPr>
            <a:stCxn id="149" idx="2"/>
            <a:endCxn id="32" idx="0"/>
          </p:cNvCxnSpPr>
          <p:nvPr/>
        </p:nvCxnSpPr>
        <p:spPr>
          <a:xfrm rot="5400000" flipH="1" flipV="1">
            <a:off x="1752104" y="-432002"/>
            <a:ext cx="261875" cy="2361040"/>
          </a:xfrm>
          <a:prstGeom prst="bentConnector5">
            <a:avLst>
              <a:gd name="adj1" fmla="val -87294"/>
              <a:gd name="adj2" fmla="val 32876"/>
              <a:gd name="adj3" fmla="val 274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AF0206E1-6725-4DBF-A59D-D3B7CED219BC}"/>
                  </a:ext>
                </a:extLst>
              </p:cNvPr>
              <p:cNvSpPr/>
              <p:nvPr/>
            </p:nvSpPr>
            <p:spPr>
              <a:xfrm>
                <a:off x="3905711" y="1443608"/>
                <a:ext cx="3326335" cy="65694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𝒅𝒊𝒇𝒇</m:t>
                      </m:r>
                      <m:r>
                        <a:rPr lang="en-US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𝑷𝒉𝒂𝒔𝒆</m:t>
                      </m:r>
                      <m:d>
                        <m:dPr>
                          <m:ctrlP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𝑷𝒉𝒂𝒔𝒆</m:t>
                      </m:r>
                      <m:r>
                        <a:rPr lang="en-US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𝒊𝒅𝒙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AF0206E1-6725-4DBF-A59D-D3B7CED219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711" y="1443608"/>
                <a:ext cx="3326335" cy="6569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F3B857E9-28D2-49D9-99E7-0636D43A797B}"/>
                  </a:ext>
                </a:extLst>
              </p:cNvPr>
              <p:cNvSpPr/>
              <p:nvPr/>
            </p:nvSpPr>
            <p:spPr>
              <a:xfrm>
                <a:off x="3905711" y="2323250"/>
                <a:ext cx="3326335" cy="7401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Transform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𝒅𝒊𝒇𝒇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 to degrees</a:t>
                </a:r>
              </a:p>
            </p:txBody>
          </p:sp>
        </mc:Choice>
        <mc:Fallback xmlns=""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F3B857E9-28D2-49D9-99E7-0636D43A79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711" y="2323250"/>
                <a:ext cx="3326335" cy="74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8B98B4DF-B063-409E-8639-323C6FC187ED}"/>
                  </a:ext>
                </a:extLst>
              </p:cNvPr>
              <p:cNvSpPr/>
              <p:nvPr/>
            </p:nvSpPr>
            <p:spPr>
              <a:xfrm>
                <a:off x="3922916" y="3247612"/>
                <a:ext cx="3309130" cy="7401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Normalize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𝒅𝒊𝒇𝒇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 to </a:t>
                </a:r>
                <a14:m>
                  <m:oMath xmlns:m="http://schemas.openxmlformats.org/officeDocument/2006/math">
                    <m:r>
                      <a:rPr lang="el-G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8B98B4DF-B063-409E-8639-323C6FC187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916" y="3247612"/>
                <a:ext cx="3309130" cy="74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7896109E-810A-4228-9923-1A50EAF28D79}"/>
                  </a:ext>
                </a:extLst>
              </p:cNvPr>
              <p:cNvSpPr/>
              <p:nvPr/>
            </p:nvSpPr>
            <p:spPr>
              <a:xfrm>
                <a:off x="8066071" y="1443608"/>
                <a:ext cx="3152874" cy="7401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𝒑𝒉𝒂𝒔𝒆𝑫𝒊𝒇𝒇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+mj-lt"/>
                  </a:rPr>
                  <a:t> =  </a:t>
                </a:r>
                <a:r>
                  <a:rPr lang="en-US" sz="1600" dirty="0" err="1">
                    <a:solidFill>
                      <a:schemeClr val="bg1"/>
                    </a:solidFill>
                    <a:latin typeface="+mj-lt"/>
                  </a:rPr>
                  <a:t>zeroDay</a:t>
                </a:r>
                <a:r>
                  <a:rPr lang="en-US" sz="1600" dirty="0">
                    <a:solidFill>
                      <a:schemeClr val="bg1"/>
                    </a:solidFill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sz="1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𝑖𝑑𝑥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+mj-lt"/>
                  </a:rPr>
                  <a:t>) -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𝑑𝑖𝑓𝑓</m:t>
                    </m:r>
                  </m:oMath>
                </a14:m>
                <a:endParaRPr lang="en-US" sz="16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7896109E-810A-4228-9923-1A50EAF28D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071" y="1443608"/>
                <a:ext cx="3152874" cy="74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C9C73AD6-FDCE-4A5C-BE26-1E6B81303DDB}"/>
                  </a:ext>
                </a:extLst>
              </p:cNvPr>
              <p:cNvSpPr/>
              <p:nvPr/>
            </p:nvSpPr>
            <p:spPr>
              <a:xfrm>
                <a:off x="8074194" y="2323250"/>
                <a:ext cx="3152874" cy="7401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normalize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𝒑𝒉𝒂𝒔𝒆𝑫𝒊𝒇𝒇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 to </a:t>
                </a:r>
                <a14:m>
                  <m:oMath xmlns:m="http://schemas.openxmlformats.org/officeDocument/2006/math">
                    <m:r>
                      <a:rPr lang="el-G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C9C73AD6-FDCE-4A5C-BE26-1E6B81303D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194" y="2323250"/>
                <a:ext cx="3152874" cy="74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5C9D7BFC-1948-4B56-A8BE-72456C547974}"/>
                  </a:ext>
                </a:extLst>
              </p:cNvPr>
              <p:cNvSpPr/>
              <p:nvPr/>
            </p:nvSpPr>
            <p:spPr>
              <a:xfrm>
                <a:off x="8079079" y="3261238"/>
                <a:ext cx="3134980" cy="7401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𝐴𝐵𝑆</m:t>
                      </m:r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err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𝒑𝒉𝒂𝒔𝒆𝑫𝒊𝒇𝒇</m:t>
                      </m:r>
                      <m:r>
                        <a:rPr lang="en-U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5C9D7BFC-1948-4B56-A8BE-72456C5479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079" y="3261238"/>
                <a:ext cx="3134980" cy="74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E772967-19C0-442E-8E6B-F371D220A387}"/>
              </a:ext>
            </a:extLst>
          </p:cNvPr>
          <p:cNvCxnSpPr>
            <a:stCxn id="194" idx="2"/>
            <a:endCxn id="195" idx="0"/>
          </p:cNvCxnSpPr>
          <p:nvPr/>
        </p:nvCxnSpPr>
        <p:spPr>
          <a:xfrm>
            <a:off x="9642508" y="2183718"/>
            <a:ext cx="8123" cy="13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55861F6B-7653-46A6-ABA2-D67700C5D168}"/>
              </a:ext>
            </a:extLst>
          </p:cNvPr>
          <p:cNvCxnSpPr>
            <a:stCxn id="195" idx="2"/>
            <a:endCxn id="196" idx="0"/>
          </p:cNvCxnSpPr>
          <p:nvPr/>
        </p:nvCxnSpPr>
        <p:spPr>
          <a:xfrm flipH="1">
            <a:off x="9646569" y="3063360"/>
            <a:ext cx="4062" cy="19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87300CD2-5DC4-47FC-9CFC-3662DB099741}"/>
                  </a:ext>
                </a:extLst>
              </p:cNvPr>
              <p:cNvSpPr txBox="1"/>
              <p:nvPr/>
            </p:nvSpPr>
            <p:spPr>
              <a:xfrm>
                <a:off x="3625326" y="4528157"/>
                <a:ext cx="560770" cy="222695"/>
              </a:xfrm>
              <a:prstGeom prst="rect">
                <a:avLst/>
              </a:prstGeom>
              <a:noFill/>
            </p:spPr>
            <p:txBody>
              <a:bodyPr wrap="square" lIns="91440" tIns="45720" rIns="91440" rtlCol="0" anchor="t">
                <a:noAutofit/>
              </a:bodyPr>
              <a:lstStyle/>
              <a:p>
                <a:pPr algn="l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𝑡𝑟𝑢𝑒</m:t>
                      </m:r>
                    </m:oMath>
                  </m:oMathPara>
                </a14:m>
                <a:endParaRPr lang="en-US" sz="1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87300CD2-5DC4-47FC-9CFC-3662DB099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326" y="4528157"/>
                <a:ext cx="560770" cy="222695"/>
              </a:xfrm>
              <a:prstGeom prst="rect">
                <a:avLst/>
              </a:prstGeom>
              <a:blipFill>
                <a:blip r:embed="rId13"/>
                <a:stretch>
                  <a:fillRect r="-2174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71B4EEE8-162B-4C49-9F07-28EEDC5081FA}"/>
                  </a:ext>
                </a:extLst>
              </p:cNvPr>
              <p:cNvSpPr txBox="1"/>
              <p:nvPr/>
            </p:nvSpPr>
            <p:spPr>
              <a:xfrm>
                <a:off x="6767573" y="4526113"/>
                <a:ext cx="570724" cy="203473"/>
              </a:xfrm>
              <a:prstGeom prst="rect">
                <a:avLst/>
              </a:prstGeom>
              <a:noFill/>
            </p:spPr>
            <p:txBody>
              <a:bodyPr wrap="square" lIns="91440" tIns="45720" rIns="91440" rtlCol="0" anchor="t">
                <a:noAutofit/>
              </a:bodyPr>
              <a:lstStyle/>
              <a:p>
                <a:pPr algn="l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𝑓𝑎𝑙𝑠𝑒</m:t>
                      </m:r>
                    </m:oMath>
                  </m:oMathPara>
                </a14:m>
                <a:endParaRPr lang="en-US" sz="1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71B4EEE8-162B-4C49-9F07-28EEDC508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573" y="4526113"/>
                <a:ext cx="570724" cy="203473"/>
              </a:xfrm>
              <a:prstGeom prst="rect">
                <a:avLst/>
              </a:prstGeom>
              <a:blipFill>
                <a:blip r:embed="rId14"/>
                <a:stretch>
                  <a:fillRect l="-1064" r="-22340" b="-9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9237EDED-C595-4E79-8EF5-1A2E225CAA57}"/>
                  </a:ext>
                </a:extLst>
              </p:cNvPr>
              <p:cNvSpPr txBox="1"/>
              <p:nvPr/>
            </p:nvSpPr>
            <p:spPr>
              <a:xfrm>
                <a:off x="11013735" y="4425997"/>
                <a:ext cx="570724" cy="203473"/>
              </a:xfrm>
              <a:prstGeom prst="rect">
                <a:avLst/>
              </a:prstGeom>
              <a:noFill/>
            </p:spPr>
            <p:txBody>
              <a:bodyPr wrap="square" lIns="91440" tIns="45720" rIns="91440" rtlCol="0" anchor="t">
                <a:noAutofit/>
              </a:bodyPr>
              <a:lstStyle/>
              <a:p>
                <a:pPr algn="l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𝑓𝑎𝑙𝑠𝑒</m:t>
                      </m:r>
                    </m:oMath>
                  </m:oMathPara>
                </a14:m>
                <a:endParaRPr lang="en-US" sz="1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9237EDED-C595-4E79-8EF5-1A2E225CA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3735" y="4425997"/>
                <a:ext cx="570724" cy="203473"/>
              </a:xfrm>
              <a:prstGeom prst="rect">
                <a:avLst/>
              </a:prstGeom>
              <a:blipFill>
                <a:blip r:embed="rId15"/>
                <a:stretch>
                  <a:fillRect l="-2151" r="-22581" b="-96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16F32D9E-0BB8-4EF4-A0AC-0DCB968EF8C6}"/>
                  </a:ext>
                </a:extLst>
              </p:cNvPr>
              <p:cNvSpPr txBox="1"/>
              <p:nvPr/>
            </p:nvSpPr>
            <p:spPr>
              <a:xfrm>
                <a:off x="8481513" y="5484754"/>
                <a:ext cx="560770" cy="222695"/>
              </a:xfrm>
              <a:prstGeom prst="rect">
                <a:avLst/>
              </a:prstGeom>
              <a:noFill/>
            </p:spPr>
            <p:txBody>
              <a:bodyPr wrap="square" lIns="91440" tIns="45720" rIns="91440" rtlCol="0" anchor="t">
                <a:noAutofit/>
              </a:bodyPr>
              <a:lstStyle/>
              <a:p>
                <a:pPr algn="l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𝑡𝑟𝑢𝑒</m:t>
                      </m:r>
                    </m:oMath>
                  </m:oMathPara>
                </a14:m>
                <a:endParaRPr lang="en-US" sz="1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16F32D9E-0BB8-4EF4-A0AC-0DCB968EF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1513" y="5484754"/>
                <a:ext cx="560770" cy="222695"/>
              </a:xfrm>
              <a:prstGeom prst="rect">
                <a:avLst/>
              </a:prstGeom>
              <a:blipFill>
                <a:blip r:embed="rId16"/>
                <a:stretch>
                  <a:fillRect r="-2174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47FED41C-B331-4C5C-A707-6FE1964DA98F}"/>
                  </a:ext>
                </a:extLst>
              </p:cNvPr>
              <p:cNvSpPr txBox="1"/>
              <p:nvPr/>
            </p:nvSpPr>
            <p:spPr>
              <a:xfrm>
                <a:off x="4519113" y="734675"/>
                <a:ext cx="560770" cy="222695"/>
              </a:xfrm>
              <a:prstGeom prst="rect">
                <a:avLst/>
              </a:prstGeom>
              <a:noFill/>
            </p:spPr>
            <p:txBody>
              <a:bodyPr wrap="square" lIns="91440" tIns="45720" rIns="91440" rtlCol="0" anchor="t">
                <a:noAutofit/>
              </a:bodyPr>
              <a:lstStyle/>
              <a:p>
                <a:pPr algn="l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𝑡𝑟𝑢𝑒</m:t>
                      </m:r>
                    </m:oMath>
                  </m:oMathPara>
                </a14:m>
                <a:endParaRPr lang="en-US" sz="1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47FED41C-B331-4C5C-A707-6FE1964DA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113" y="734675"/>
                <a:ext cx="560770" cy="222695"/>
              </a:xfrm>
              <a:prstGeom prst="rect">
                <a:avLst/>
              </a:prstGeom>
              <a:blipFill>
                <a:blip r:embed="rId17"/>
                <a:stretch>
                  <a:fillRect r="-2174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01C1D707-55A5-4409-8BF5-98BED36C3D44}"/>
                  </a:ext>
                </a:extLst>
              </p:cNvPr>
              <p:cNvSpPr txBox="1"/>
              <p:nvPr/>
            </p:nvSpPr>
            <p:spPr>
              <a:xfrm>
                <a:off x="2426178" y="1443704"/>
                <a:ext cx="570724" cy="203473"/>
              </a:xfrm>
              <a:prstGeom prst="rect">
                <a:avLst/>
              </a:prstGeom>
              <a:noFill/>
            </p:spPr>
            <p:txBody>
              <a:bodyPr wrap="square" lIns="91440" tIns="45720" rIns="91440" rtlCol="0" anchor="t">
                <a:noAutofit/>
              </a:bodyPr>
              <a:lstStyle/>
              <a:p>
                <a:pPr algn="l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𝑓𝑎𝑙𝑠𝑒</m:t>
                      </m:r>
                    </m:oMath>
                  </m:oMathPara>
                </a14:m>
                <a:endParaRPr lang="en-US" sz="1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01C1D707-55A5-4409-8BF5-98BED36C3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178" y="1443704"/>
                <a:ext cx="570724" cy="203473"/>
              </a:xfrm>
              <a:prstGeom prst="rect">
                <a:avLst/>
              </a:prstGeom>
              <a:blipFill>
                <a:blip r:embed="rId18"/>
                <a:stretch>
                  <a:fillRect l="-2128" r="-21277" b="-96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418164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C2D5FA-1E9D-44D9-8919-A7786B13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80" y="1634279"/>
            <a:ext cx="8598537" cy="2454464"/>
          </a:xfrm>
        </p:spPr>
        <p:txBody>
          <a:bodyPr/>
          <a:lstStyle/>
          <a:p>
            <a:r>
              <a:rPr lang="en-US" dirty="0"/>
              <a:t>RX BIST </a:t>
            </a:r>
            <a:r>
              <a:rPr lang="en-US" dirty="0" err="1"/>
              <a:t>Aplitude</a:t>
            </a:r>
            <a:r>
              <a:rPr lang="en-US" dirty="0"/>
              <a:t> checks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24163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24" y="438127"/>
            <a:ext cx="11425752" cy="654049"/>
          </a:xfrm>
        </p:spPr>
        <p:txBody>
          <a:bodyPr/>
          <a:lstStyle/>
          <a:p>
            <a:r>
              <a:rPr lang="en-US" dirty="0"/>
              <a:t>Functions to be coded (</a:t>
            </a:r>
            <a:r>
              <a:rPr lang="en-US" dirty="0" err="1"/>
              <a:t>rfeswbist_rxbist_internal.c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021D14-ECCA-4791-9F5C-E56B45C06675}"/>
              </a:ext>
            </a:extLst>
          </p:cNvPr>
          <p:cNvSpPr txBox="1"/>
          <p:nvPr/>
        </p:nvSpPr>
        <p:spPr>
          <a:xfrm>
            <a:off x="524108" y="1092176"/>
            <a:ext cx="11143784" cy="2970044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sz="1100" dirty="0">
                <a:solidFill>
                  <a:srgbClr val="7F9FBF"/>
                </a:solidFill>
                <a:latin typeface="Consolas" panose="020B0609020204030204" pitchFamily="49" charset="0"/>
              </a:rPr>
              <a:t>\brief</a:t>
            </a:r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This function performs the RX built-in-self-test setup.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sz="1100" dirty="0">
                <a:solidFill>
                  <a:srgbClr val="7F9FBF"/>
                </a:solidFill>
                <a:latin typeface="Consolas" panose="020B0609020204030204" pitchFamily="49" charset="0"/>
              </a:rPr>
              <a:t>\param</a:t>
            </a:r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[in]</a:t>
            </a:r>
            <a:r>
              <a:rPr lang="en-US" sz="1100" dirty="0" err="1">
                <a:solidFill>
                  <a:srgbClr val="3F5FBF"/>
                </a:solidFill>
                <a:latin typeface="Consolas" panose="020B0609020204030204" pitchFamily="49" charset="0"/>
              </a:rPr>
              <a:t>zeroDayMeasurement</a:t>
            </a:r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- 	Boolean flag to tell if the RX BIST performs a zero-day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 			measurement or if the RX BIST performs a normal test, comparing the measurement with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 			the zero-day measurement data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sz="1100" dirty="0">
                <a:solidFill>
                  <a:srgbClr val="7F9FBF"/>
                </a:solidFill>
                <a:latin typeface="Consolas" panose="020B0609020204030204" pitchFamily="49" charset="0"/>
              </a:rPr>
              <a:t>\param</a:t>
            </a:r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[</a:t>
            </a:r>
            <a:r>
              <a:rPr lang="en-US" sz="1100" dirty="0" err="1">
                <a:solidFill>
                  <a:srgbClr val="3F5FBF"/>
                </a:solidFill>
                <a:latin typeface="Consolas" panose="020B0609020204030204" pitchFamily="49" charset="0"/>
              </a:rPr>
              <a:t>in,out</a:t>
            </a:r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]  RFE_ERROR_FUNCTION_PARAMETER - Error handling parameter: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                  On success #RFE_ERROR_IS_NO_ERROR is true,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                  On failure #RFE_ERROR_IS_ERROR is true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*/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rfeSwBist_rxBistAmplitudeCheck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sz="1100" u="sng" dirty="0">
                <a:solidFill>
                  <a:srgbClr val="000000"/>
                </a:solidFill>
                <a:latin typeface="Consolas" panose="020B0609020204030204" pitchFamily="49" charset="0"/>
              </a:rPr>
              <a:t>bool </a:t>
            </a:r>
            <a:r>
              <a:rPr lang="en-US" sz="11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zeroDayMeasurement</a:t>
            </a:r>
            <a:r>
              <a:rPr lang="en-US" sz="1100" u="sng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100" dirty="0" err="1">
                <a:solidFill>
                  <a:srgbClr val="005032"/>
                </a:solidFill>
                <a:latin typeface="Consolas" panose="020B0609020204030204" pitchFamily="49" charset="0"/>
              </a:rPr>
              <a:t>rfeSwBist_rxBistGainPhaseDiff_t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zeroDayMeasurementBuff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100" dirty="0" err="1">
                <a:solidFill>
                  <a:srgbClr val="005032"/>
                </a:solidFill>
                <a:latin typeface="Consolas" panose="020B0609020204030204" pitchFamily="49" charset="0"/>
              </a:rPr>
              <a:t>rfe_rxBistTestType_t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rxBistTestType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RFE_ERROR_FUNCTION_PARAMETER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B9E3A9-94C9-4EDB-8694-85D5FCF703CE}"/>
              </a:ext>
            </a:extLst>
          </p:cNvPr>
          <p:cNvSpPr txBox="1"/>
          <p:nvPr/>
        </p:nvSpPr>
        <p:spPr>
          <a:xfrm>
            <a:off x="524108" y="4308471"/>
            <a:ext cx="11284768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The RX BIST amplitude check consists of the following list of steps performed for RX2, RX3 and RX4:</a:t>
            </a:r>
          </a:p>
          <a:p>
            <a:pPr algn="l"/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Convert the amplitude measurement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RX</a:t>
            </a:r>
            <a:r>
              <a:rPr lang="en-US" sz="1100" dirty="0" err="1">
                <a:solidFill>
                  <a:srgbClr val="FF0000"/>
                </a:solidFill>
                <a:latin typeface="Tahoma" panose="020B0604030504040204" pitchFamily="34" charset="0"/>
              </a:rPr>
              <a:t>k</a:t>
            </a:r>
            <a:r>
              <a:rPr lang="en-US" sz="1100" dirty="0">
                <a:solidFill>
                  <a:srgbClr val="FF0000"/>
                </a:solidFill>
                <a:latin typeface="Tahoma" panose="020B0604030504040204" pitchFamily="34" charset="0"/>
              </a:rPr>
              <a:t>, k=2 -&gt; 4</a:t>
            </a:r>
            <a:r>
              <a:rPr lang="en-US" sz="1100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from voltage to dB: 20log (Vrx1/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Vrx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k</a:t>
            </a: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Calculate the amplitude difference between RX1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RX</a:t>
            </a:r>
            <a:r>
              <a:rPr lang="en-US" sz="1100" dirty="0" err="1">
                <a:solidFill>
                  <a:srgbClr val="FF0000"/>
                </a:solidFill>
                <a:latin typeface="Tahoma" panose="020B0604030504040204" pitchFamily="34" charset="0"/>
              </a:rPr>
              <a:t>k</a:t>
            </a:r>
            <a:r>
              <a:rPr lang="en-US" sz="1100" dirty="0">
                <a:solidFill>
                  <a:srgbClr val="FF0000"/>
                </a:solidFill>
                <a:latin typeface="Tahoma" panose="020B0604030504040204" pitchFamily="34" charset="0"/>
              </a:rPr>
              <a:t>, k=2 -&gt; 4</a:t>
            </a:r>
            <a:r>
              <a:rPr lang="en-US" sz="1800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If the </a:t>
            </a:r>
            <a:r>
              <a:rPr lang="en-US" b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zeroDayMeasurement</a:t>
            </a: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flag is: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</a:rPr>
              <a:t>True: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store the amplitude difference in the zero day measurement buffer to be returned through the API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</a:rPr>
              <a:t>False: compare the amplitude difference to the zero day measured difference for the same RX pair and report an error if greater than the amplitude difference threshold</a:t>
            </a:r>
            <a:endParaRPr lang="en-US" sz="1600" b="0" i="0" dirty="0">
              <a:solidFill>
                <a:srgbClr val="FF0000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38503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FD7D2-570F-4F00-B44F-A80C024D3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51" y="6310440"/>
            <a:ext cx="5834820" cy="654049"/>
          </a:xfrm>
        </p:spPr>
        <p:txBody>
          <a:bodyPr/>
          <a:lstStyle/>
          <a:p>
            <a:r>
              <a:rPr lang="en-US" dirty="0"/>
              <a:t>Phase diff analysis flow for one tone</a:t>
            </a:r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D5C8B52B-F448-4CC7-A231-78DC79817332}"/>
              </a:ext>
            </a:extLst>
          </p:cNvPr>
          <p:cNvSpPr/>
          <p:nvPr/>
        </p:nvSpPr>
        <p:spPr>
          <a:xfrm>
            <a:off x="4298826" y="4037652"/>
            <a:ext cx="2476869" cy="855891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+mj-lt"/>
              </a:rPr>
              <a:t>zeroDay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 == true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Flowchart: Decision 28">
                <a:extLst>
                  <a:ext uri="{FF2B5EF4-FFF2-40B4-BE49-F238E27FC236}">
                    <a16:creationId xmlns:a16="http://schemas.microsoft.com/office/drawing/2014/main" id="{D21090DC-9CF0-428A-B071-ED12A98914C9}"/>
                  </a:ext>
                </a:extLst>
              </p:cNvPr>
              <p:cNvSpPr/>
              <p:nvPr/>
            </p:nvSpPr>
            <p:spPr>
              <a:xfrm>
                <a:off x="8412325" y="4075584"/>
                <a:ext cx="2476869" cy="855891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𝒈𝒂𝒊𝒏𝑫𝒊𝒇𝒇</m:t>
                    </m:r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 &gt;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𝑔𝑎𝑖𝑛</m:t>
                    </m:r>
                    <m:r>
                      <a:rPr lang="en-US" sz="1200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𝑇𝑟𝑒𝑠h𝑜𝑙𝑑</m:t>
                    </m:r>
                  </m:oMath>
                </a14:m>
                <a:endParaRPr lang="en-US" sz="1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Flowchart: Decision 28">
                <a:extLst>
                  <a:ext uri="{FF2B5EF4-FFF2-40B4-BE49-F238E27FC236}">
                    <a16:creationId xmlns:a16="http://schemas.microsoft.com/office/drawing/2014/main" id="{D21090DC-9CF0-428A-B071-ED12A9891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325" y="4075584"/>
                <a:ext cx="2476869" cy="855891"/>
              </a:xfrm>
              <a:prstGeom prst="flowChartDecision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F281CE11-F94F-4C9B-8BFD-1FACF0CAE1AB}"/>
              </a:ext>
            </a:extLst>
          </p:cNvPr>
          <p:cNvSpPr/>
          <p:nvPr/>
        </p:nvSpPr>
        <p:spPr>
          <a:xfrm>
            <a:off x="9588482" y="5538801"/>
            <a:ext cx="2476870" cy="74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Report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fusa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fault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C42631-7FC7-4CC7-B498-13C5072D3327}"/>
              </a:ext>
            </a:extLst>
          </p:cNvPr>
          <p:cNvSpPr/>
          <p:nvPr/>
        </p:nvSpPr>
        <p:spPr>
          <a:xfrm>
            <a:off x="167715" y="3326015"/>
            <a:ext cx="2924599" cy="656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r>
              <a:rPr lang="en-US" sz="1400" dirty="0" err="1">
                <a:solidFill>
                  <a:schemeClr val="bg1"/>
                </a:solidFill>
                <a:latin typeface="+mj-lt"/>
              </a:rPr>
              <a:t>zeroDayBuff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[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idx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].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gainDiff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= 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owchart: Decision 31">
                <a:extLst>
                  <a:ext uri="{FF2B5EF4-FFF2-40B4-BE49-F238E27FC236}">
                    <a16:creationId xmlns:a16="http://schemas.microsoft.com/office/drawing/2014/main" id="{F16BFA70-BFA1-43BB-B5C6-DEF038DE3CFA}"/>
                  </a:ext>
                </a:extLst>
              </p:cNvPr>
              <p:cNvSpPr/>
              <p:nvPr/>
            </p:nvSpPr>
            <p:spPr>
              <a:xfrm>
                <a:off x="1825127" y="617580"/>
                <a:ext cx="2476869" cy="855891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 &lt; 4</a:t>
                </a:r>
              </a:p>
            </p:txBody>
          </p:sp>
        </mc:Choice>
        <mc:Fallback xmlns="">
          <p:sp>
            <p:nvSpPr>
              <p:cNvPr id="32" name="Flowchart: Decision 31">
                <a:extLst>
                  <a:ext uri="{FF2B5EF4-FFF2-40B4-BE49-F238E27FC236}">
                    <a16:creationId xmlns:a16="http://schemas.microsoft.com/office/drawing/2014/main" id="{F16BFA70-BFA1-43BB-B5C6-DEF038DE3C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127" y="617580"/>
                <a:ext cx="2476869" cy="855891"/>
              </a:xfrm>
              <a:prstGeom prst="flowChartDecision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9231E70-C5F7-4F1F-A9B3-93D1CBA6EAE5}"/>
              </a:ext>
            </a:extLst>
          </p:cNvPr>
          <p:cNvCxnSpPr>
            <a:cxnSpLocks/>
            <a:stCxn id="32" idx="3"/>
            <a:endCxn id="191" idx="0"/>
          </p:cNvCxnSpPr>
          <p:nvPr/>
        </p:nvCxnSpPr>
        <p:spPr>
          <a:xfrm>
            <a:off x="4301996" y="1045526"/>
            <a:ext cx="1235266" cy="10819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EDD89D8-AF8C-4272-968C-4BDE7CB73451}"/>
              </a:ext>
            </a:extLst>
          </p:cNvPr>
          <p:cNvCxnSpPr>
            <a:cxnSpLocks/>
            <a:stCxn id="191" idx="2"/>
            <a:endCxn id="25" idx="0"/>
          </p:cNvCxnSpPr>
          <p:nvPr/>
        </p:nvCxnSpPr>
        <p:spPr>
          <a:xfrm rot="5400000">
            <a:off x="4952242" y="3452632"/>
            <a:ext cx="117004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956E455-9780-49D1-B13A-69AA07FA9D43}"/>
              </a:ext>
            </a:extLst>
          </p:cNvPr>
          <p:cNvCxnSpPr>
            <a:stCxn id="31" idx="0"/>
            <a:endCxn id="32" idx="0"/>
          </p:cNvCxnSpPr>
          <p:nvPr/>
        </p:nvCxnSpPr>
        <p:spPr>
          <a:xfrm rot="5400000" flipH="1" flipV="1">
            <a:off x="992571" y="1255025"/>
            <a:ext cx="2708435" cy="1433547"/>
          </a:xfrm>
          <a:prstGeom prst="bentConnector3">
            <a:avLst>
              <a:gd name="adj1" fmla="val 1084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 descr="YES">
            <a:extLst>
              <a:ext uri="{FF2B5EF4-FFF2-40B4-BE49-F238E27FC236}">
                <a16:creationId xmlns:a16="http://schemas.microsoft.com/office/drawing/2014/main" id="{ABAB4E4B-F01A-469C-B2E9-FD7621F33BE1}"/>
              </a:ext>
            </a:extLst>
          </p:cNvPr>
          <p:cNvCxnSpPr>
            <a:stCxn id="25" idx="1"/>
            <a:endCxn id="31" idx="2"/>
          </p:cNvCxnSpPr>
          <p:nvPr/>
        </p:nvCxnSpPr>
        <p:spPr>
          <a:xfrm rot="10800000">
            <a:off x="1630016" y="3982962"/>
            <a:ext cx="2668811" cy="4826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A2D53CF7-D17B-4D65-9B92-2F409A62BB7B}"/>
              </a:ext>
            </a:extLst>
          </p:cNvPr>
          <p:cNvCxnSpPr>
            <a:cxnSpLocks/>
            <a:stCxn id="25" idx="3"/>
            <a:endCxn id="196" idx="0"/>
          </p:cNvCxnSpPr>
          <p:nvPr/>
        </p:nvCxnSpPr>
        <p:spPr>
          <a:xfrm flipV="1">
            <a:off x="6775695" y="2086877"/>
            <a:ext cx="2875066" cy="2378721"/>
          </a:xfrm>
          <a:prstGeom prst="bentConnector4">
            <a:avLst>
              <a:gd name="adj1" fmla="val 19406"/>
              <a:gd name="adj2" fmla="val 109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F1BCCDDC-F2D4-4276-8C2D-1123A79C3535}"/>
              </a:ext>
            </a:extLst>
          </p:cNvPr>
          <p:cNvCxnSpPr>
            <a:cxnSpLocks/>
            <a:stCxn id="29" idx="3"/>
            <a:endCxn id="32" idx="0"/>
          </p:cNvCxnSpPr>
          <p:nvPr/>
        </p:nvCxnSpPr>
        <p:spPr>
          <a:xfrm flipH="1" flipV="1">
            <a:off x="3063562" y="617580"/>
            <a:ext cx="7825632" cy="3885950"/>
          </a:xfrm>
          <a:prstGeom prst="bentConnector4">
            <a:avLst>
              <a:gd name="adj1" fmla="val -12269"/>
              <a:gd name="adj2" fmla="val 1058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9622BFFA-D844-4CDD-BEEC-31DE591D0DE9}"/>
              </a:ext>
            </a:extLst>
          </p:cNvPr>
          <p:cNvCxnSpPr>
            <a:stCxn id="29" idx="2"/>
            <a:endCxn id="30" idx="1"/>
          </p:cNvCxnSpPr>
          <p:nvPr/>
        </p:nvCxnSpPr>
        <p:spPr>
          <a:xfrm rot="5400000">
            <a:off x="9130931" y="5389026"/>
            <a:ext cx="977381" cy="62278"/>
          </a:xfrm>
          <a:prstGeom prst="bentConnector4">
            <a:avLst>
              <a:gd name="adj1" fmla="val 31069"/>
              <a:gd name="adj2" fmla="val 4670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Flowchart: Terminator 132">
                <a:extLst>
                  <a:ext uri="{FF2B5EF4-FFF2-40B4-BE49-F238E27FC236}">
                    <a16:creationId xmlns:a16="http://schemas.microsoft.com/office/drawing/2014/main" id="{DF990BE9-33C1-46E2-838C-F47E4C03BA69}"/>
                  </a:ext>
                </a:extLst>
              </p:cNvPr>
              <p:cNvSpPr/>
              <p:nvPr/>
            </p:nvSpPr>
            <p:spPr>
              <a:xfrm>
                <a:off x="1868616" y="2206038"/>
                <a:ext cx="1557824" cy="606720"/>
              </a:xfrm>
              <a:prstGeom prst="flowChartTerminator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𝑑𝑜𝑛𝑒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3" name="Flowchart: Terminator 132">
                <a:extLst>
                  <a:ext uri="{FF2B5EF4-FFF2-40B4-BE49-F238E27FC236}">
                    <a16:creationId xmlns:a16="http://schemas.microsoft.com/office/drawing/2014/main" id="{DF990BE9-33C1-46E2-838C-F47E4C03BA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616" y="2206038"/>
                <a:ext cx="1557824" cy="606720"/>
              </a:xfrm>
              <a:prstGeom prst="flowChartTerminator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E461338E-9A5D-4563-B70B-22AEFACEB8E7}"/>
              </a:ext>
            </a:extLst>
          </p:cNvPr>
          <p:cNvCxnSpPr>
            <a:stCxn id="32" idx="2"/>
            <a:endCxn id="133" idx="0"/>
          </p:cNvCxnSpPr>
          <p:nvPr/>
        </p:nvCxnSpPr>
        <p:spPr>
          <a:xfrm rot="5400000">
            <a:off x="2489262" y="1631737"/>
            <a:ext cx="732567" cy="4160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Flowchart: Process 148">
                <a:extLst>
                  <a:ext uri="{FF2B5EF4-FFF2-40B4-BE49-F238E27FC236}">
                    <a16:creationId xmlns:a16="http://schemas.microsoft.com/office/drawing/2014/main" id="{82BFB34E-9ACB-44FF-AD3B-296F75811470}"/>
                  </a:ext>
                </a:extLst>
              </p:cNvPr>
              <p:cNvSpPr/>
              <p:nvPr/>
            </p:nvSpPr>
            <p:spPr>
              <a:xfrm>
                <a:off x="66937" y="376535"/>
                <a:ext cx="1271169" cy="502920"/>
              </a:xfrm>
              <a:prstGeom prst="flowChartProcess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𝑖𝑑𝑥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 = 1</a:t>
                </a:r>
              </a:p>
            </p:txBody>
          </p:sp>
        </mc:Choice>
        <mc:Fallback xmlns="">
          <p:sp>
            <p:nvSpPr>
              <p:cNvPr id="149" name="Flowchart: Process 148">
                <a:extLst>
                  <a:ext uri="{FF2B5EF4-FFF2-40B4-BE49-F238E27FC236}">
                    <a16:creationId xmlns:a16="http://schemas.microsoft.com/office/drawing/2014/main" id="{82BFB34E-9ACB-44FF-AD3B-296F758114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7" y="376535"/>
                <a:ext cx="1271169" cy="502920"/>
              </a:xfrm>
              <a:prstGeom prst="flowChartProcess">
                <a:avLst/>
              </a:prstGeom>
              <a:blipFill>
                <a:blip r:embed="rId5"/>
                <a:stretch>
                  <a:fillRect b="-60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8B6E6012-EE4F-416B-96BE-462C9345B4C2}"/>
              </a:ext>
            </a:extLst>
          </p:cNvPr>
          <p:cNvCxnSpPr>
            <a:stCxn id="149" idx="2"/>
            <a:endCxn id="32" idx="0"/>
          </p:cNvCxnSpPr>
          <p:nvPr/>
        </p:nvCxnSpPr>
        <p:spPr>
          <a:xfrm rot="5400000" flipH="1" flipV="1">
            <a:off x="1752104" y="-432002"/>
            <a:ext cx="261875" cy="2361040"/>
          </a:xfrm>
          <a:prstGeom prst="bentConnector5">
            <a:avLst>
              <a:gd name="adj1" fmla="val -87294"/>
              <a:gd name="adj2" fmla="val 32876"/>
              <a:gd name="adj3" fmla="val 274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F3B857E9-28D2-49D9-99E7-0636D43A797B}"/>
                  </a:ext>
                </a:extLst>
              </p:cNvPr>
              <p:cNvSpPr/>
              <p:nvPr/>
            </p:nvSpPr>
            <p:spPr>
              <a:xfrm>
                <a:off x="3908696" y="2127502"/>
                <a:ext cx="3257131" cy="7401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G 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20 ∗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𝐺𝑎𝑖𝑛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𝐺𝑎𝑖𝑛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𝑖𝑑𝑥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F3B857E9-28D2-49D9-99E7-0636D43A79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696" y="2127502"/>
                <a:ext cx="3257131" cy="74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5C9D7BFC-1948-4B56-A8BE-72456C547974}"/>
                  </a:ext>
                </a:extLst>
              </p:cNvPr>
              <p:cNvSpPr/>
              <p:nvPr/>
            </p:nvSpPr>
            <p:spPr>
              <a:xfrm>
                <a:off x="7891583" y="2086877"/>
                <a:ext cx="3518355" cy="7401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𝑔𝑎𝑖𝑛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𝑖𝑓𝑓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ABS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𝑧𝑒𝑟𝑜𝐷𝑎𝑦𝐺𝑎𝑖𝑛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𝑖𝑑𝑥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5C9D7BFC-1948-4B56-A8BE-72456C5479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583" y="2086877"/>
                <a:ext cx="3518355" cy="740110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F69A090-6C14-4B97-A6DD-F18840B80438}"/>
              </a:ext>
            </a:extLst>
          </p:cNvPr>
          <p:cNvCxnSpPr>
            <a:cxnSpLocks/>
            <a:stCxn id="196" idx="2"/>
            <a:endCxn id="29" idx="0"/>
          </p:cNvCxnSpPr>
          <p:nvPr/>
        </p:nvCxnSpPr>
        <p:spPr>
          <a:xfrm rot="5400000">
            <a:off x="9026463" y="3451285"/>
            <a:ext cx="124859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292C151-31A7-41F5-832B-78690C320238}"/>
                  </a:ext>
                </a:extLst>
              </p:cNvPr>
              <p:cNvSpPr txBox="1"/>
              <p:nvPr/>
            </p:nvSpPr>
            <p:spPr>
              <a:xfrm>
                <a:off x="6679040" y="4141281"/>
                <a:ext cx="570724" cy="203473"/>
              </a:xfrm>
              <a:prstGeom prst="rect">
                <a:avLst/>
              </a:prstGeom>
              <a:noFill/>
            </p:spPr>
            <p:txBody>
              <a:bodyPr wrap="square" lIns="91440" tIns="45720" rIns="91440" rtlCol="0" anchor="t">
                <a:noAutofit/>
              </a:bodyPr>
              <a:lstStyle/>
              <a:p>
                <a:pPr algn="l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𝑓𝑎𝑙𝑠𝑒</m:t>
                      </m:r>
                    </m:oMath>
                  </m:oMathPara>
                </a14:m>
                <a:endParaRPr lang="en-US" sz="1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292C151-31A7-41F5-832B-78690C320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040" y="4141281"/>
                <a:ext cx="570724" cy="203473"/>
              </a:xfrm>
              <a:prstGeom prst="rect">
                <a:avLst/>
              </a:prstGeom>
              <a:blipFill>
                <a:blip r:embed="rId8"/>
                <a:stretch>
                  <a:fillRect l="-2151" r="-22581" b="-9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0AA2211-6BB4-47ED-ABBA-368033301BDD}"/>
                  </a:ext>
                </a:extLst>
              </p:cNvPr>
              <p:cNvSpPr txBox="1"/>
              <p:nvPr/>
            </p:nvSpPr>
            <p:spPr>
              <a:xfrm>
                <a:off x="11002029" y="4194547"/>
                <a:ext cx="570724" cy="203473"/>
              </a:xfrm>
              <a:prstGeom prst="rect">
                <a:avLst/>
              </a:prstGeom>
              <a:noFill/>
            </p:spPr>
            <p:txBody>
              <a:bodyPr wrap="square" lIns="91440" tIns="45720" rIns="91440" rtlCol="0" anchor="t">
                <a:noAutofit/>
              </a:bodyPr>
              <a:lstStyle/>
              <a:p>
                <a:pPr algn="l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𝑓𝑎𝑙𝑠𝑒</m:t>
                      </m:r>
                    </m:oMath>
                  </m:oMathPara>
                </a14:m>
                <a:endParaRPr lang="en-US" sz="1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0AA2211-6BB4-47ED-ABBA-368033301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2029" y="4194547"/>
                <a:ext cx="570724" cy="203473"/>
              </a:xfrm>
              <a:prstGeom prst="rect">
                <a:avLst/>
              </a:prstGeom>
              <a:blipFill>
                <a:blip r:embed="rId9"/>
                <a:stretch>
                  <a:fillRect l="-2151" r="-22581" b="-96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2DF25A9-DC1E-4B2C-823A-9D432A898DF4}"/>
                  </a:ext>
                </a:extLst>
              </p:cNvPr>
              <p:cNvSpPr txBox="1"/>
              <p:nvPr/>
            </p:nvSpPr>
            <p:spPr>
              <a:xfrm>
                <a:off x="2319893" y="1511043"/>
                <a:ext cx="570724" cy="203473"/>
              </a:xfrm>
              <a:prstGeom prst="rect">
                <a:avLst/>
              </a:prstGeom>
              <a:noFill/>
            </p:spPr>
            <p:txBody>
              <a:bodyPr wrap="square" lIns="91440" tIns="45720" rIns="91440" rtlCol="0" anchor="t">
                <a:noAutofit/>
              </a:bodyPr>
              <a:lstStyle/>
              <a:p>
                <a:pPr algn="l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𝑓𝑎𝑙𝑠𝑒</m:t>
                      </m:r>
                    </m:oMath>
                  </m:oMathPara>
                </a14:m>
                <a:endParaRPr lang="en-US" sz="1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2DF25A9-DC1E-4B2C-823A-9D432A898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893" y="1511043"/>
                <a:ext cx="570724" cy="203473"/>
              </a:xfrm>
              <a:prstGeom prst="rect">
                <a:avLst/>
              </a:prstGeom>
              <a:blipFill>
                <a:blip r:embed="rId10"/>
                <a:stretch>
                  <a:fillRect l="-2151" r="-22581" b="-96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4A44354-6B8C-4AA1-BAD4-CBE83E0A4B55}"/>
                  </a:ext>
                </a:extLst>
              </p:cNvPr>
              <p:cNvSpPr txBox="1"/>
              <p:nvPr/>
            </p:nvSpPr>
            <p:spPr>
              <a:xfrm>
                <a:off x="4497108" y="720206"/>
                <a:ext cx="560770" cy="222695"/>
              </a:xfrm>
              <a:prstGeom prst="rect">
                <a:avLst/>
              </a:prstGeom>
              <a:noFill/>
            </p:spPr>
            <p:txBody>
              <a:bodyPr wrap="square" lIns="91440" tIns="45720" rIns="91440" rtlCol="0" anchor="t">
                <a:noAutofit/>
              </a:bodyPr>
              <a:lstStyle/>
              <a:p>
                <a:pPr algn="l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𝑡𝑟𝑢𝑒</m:t>
                      </m:r>
                    </m:oMath>
                  </m:oMathPara>
                </a14:m>
                <a:endParaRPr lang="en-US" sz="1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4A44354-6B8C-4AA1-BAD4-CBE83E0A4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108" y="720206"/>
                <a:ext cx="560770" cy="222695"/>
              </a:xfrm>
              <a:prstGeom prst="rect">
                <a:avLst/>
              </a:prstGeom>
              <a:blipFill>
                <a:blip r:embed="rId11"/>
                <a:stretch>
                  <a:fillRect r="-2174" b="-43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403D8E6-9028-44E5-8742-D95A6D585036}"/>
                  </a:ext>
                </a:extLst>
              </p:cNvPr>
              <p:cNvSpPr txBox="1"/>
              <p:nvPr/>
            </p:nvSpPr>
            <p:spPr>
              <a:xfrm>
                <a:off x="3514090" y="4141281"/>
                <a:ext cx="560770" cy="222695"/>
              </a:xfrm>
              <a:prstGeom prst="rect">
                <a:avLst/>
              </a:prstGeom>
              <a:noFill/>
            </p:spPr>
            <p:txBody>
              <a:bodyPr wrap="square" lIns="91440" tIns="45720" rIns="91440" rtlCol="0" anchor="t">
                <a:noAutofit/>
              </a:bodyPr>
              <a:lstStyle/>
              <a:p>
                <a:pPr algn="l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𝑡𝑟𝑢𝑒</m:t>
                      </m:r>
                    </m:oMath>
                  </m:oMathPara>
                </a14:m>
                <a:endParaRPr lang="en-US" sz="1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403D8E6-9028-44E5-8742-D95A6D585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090" y="4141281"/>
                <a:ext cx="560770" cy="222695"/>
              </a:xfrm>
              <a:prstGeom prst="rect">
                <a:avLst/>
              </a:prstGeom>
              <a:blipFill>
                <a:blip r:embed="rId12"/>
                <a:stretch>
                  <a:fillRect r="-2174" b="-43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791B9C1-6A1E-4D0D-A55E-1C06CC93A92E}"/>
                  </a:ext>
                </a:extLst>
              </p:cNvPr>
              <p:cNvSpPr txBox="1"/>
              <p:nvPr/>
            </p:nvSpPr>
            <p:spPr>
              <a:xfrm>
                <a:off x="9027712" y="4888161"/>
                <a:ext cx="560770" cy="222695"/>
              </a:xfrm>
              <a:prstGeom prst="rect">
                <a:avLst/>
              </a:prstGeom>
              <a:noFill/>
            </p:spPr>
            <p:txBody>
              <a:bodyPr wrap="square" lIns="91440" tIns="45720" rIns="91440" rtlCol="0" anchor="t">
                <a:noAutofit/>
              </a:bodyPr>
              <a:lstStyle/>
              <a:p>
                <a:pPr algn="l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𝑡𝑟𝑢𝑒</m:t>
                      </m:r>
                    </m:oMath>
                  </m:oMathPara>
                </a14:m>
                <a:endParaRPr lang="en-US" sz="1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791B9C1-6A1E-4D0D-A55E-1C06CC93A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712" y="4888161"/>
                <a:ext cx="560770" cy="222695"/>
              </a:xfrm>
              <a:prstGeom prst="rect">
                <a:avLst/>
              </a:prstGeom>
              <a:blipFill>
                <a:blip r:embed="rId13"/>
                <a:stretch>
                  <a:fillRect r="-2174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94738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C2D5FA-1E9D-44D9-8919-A7786B13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80" y="1634279"/>
            <a:ext cx="8598537" cy="2454464"/>
          </a:xfrm>
        </p:spPr>
        <p:txBody>
          <a:bodyPr/>
          <a:lstStyle/>
          <a:p>
            <a:r>
              <a:rPr lang="en-US" dirty="0"/>
              <a:t>RX BIST Setters/Getters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377738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24" y="438127"/>
            <a:ext cx="11425752" cy="654049"/>
          </a:xfrm>
        </p:spPr>
        <p:txBody>
          <a:bodyPr/>
          <a:lstStyle/>
          <a:p>
            <a:r>
              <a:rPr lang="en-US" dirty="0"/>
              <a:t>Functions to be coded (</a:t>
            </a:r>
            <a:r>
              <a:rPr lang="en-US" dirty="0" err="1"/>
              <a:t>rfeswbist_rxbist_internal.c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11B7EC-E9FE-4A4F-B293-0AAF3DA42E53}"/>
              </a:ext>
            </a:extLst>
          </p:cNvPr>
          <p:cNvSpPr txBox="1"/>
          <p:nvPr/>
        </p:nvSpPr>
        <p:spPr>
          <a:xfrm>
            <a:off x="383124" y="1092176"/>
            <a:ext cx="1150407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rfeSwBist_setZeroDay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rfeSwBist_rxBistGainPhaseDiff_t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input_data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RFE_ERROR_FUNCTION_PARAMETER);</a:t>
            </a:r>
            <a:endParaRPr lang="en-US" sz="1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rfeSwBist_getZeroDay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rfeSwBist_rxBistGainPhaseDiff_t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output_data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RFE_ERROR_FUNCTION_PARAMETER);</a:t>
            </a:r>
          </a:p>
          <a:p>
            <a:pPr algn="l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rfeSwBist_setSamplingFreq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400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rfe_effectiveSamplingFrequency_t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newSamplingFreq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RFE_ERROR_FUNCTION_PARAMETER);</a:t>
            </a:r>
            <a:endParaRPr lang="en-US" sz="1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rfeSwBist_setSampleNumber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</a:rPr>
              <a:t>uint32_t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newSampleNumber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RFE_ERROR_FUNCTION_PARAMETER);</a:t>
            </a:r>
          </a:p>
          <a:p>
            <a:pPr algn="l"/>
            <a:endParaRPr lang="en-US" sz="1400" dirty="0"/>
          </a:p>
          <a:p>
            <a:pPr algn="l"/>
            <a:endParaRPr lang="en-US" sz="1400" dirty="0"/>
          </a:p>
          <a:p>
            <a:pPr algn="l"/>
            <a:endParaRPr lang="en-US" sz="1400" dirty="0"/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rfeSwBist_setRxBistThresholds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phaseThreshold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gainTreshold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RFE_ERROR_FUNCTION_PARAMETER);</a:t>
            </a:r>
            <a:endParaRPr lang="en-US" sz="1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rfeSwBist_setRxBistTones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400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rfeSwBist_rxTwoToneLevels_t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newRxBistTones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RFE_ERROR_FUNCTION_PARAMETER);</a:t>
            </a:r>
            <a:endParaRPr lang="en-US" sz="1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rfeSwBist_setRxBistTestType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400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rfe_rxBistTestType_t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newRxBistTestType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RFE_ERROR_FUNCTION_PARAMETER 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787211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RX BIST IP Settings</a:t>
            </a:r>
            <a:endParaRPr lang="de-DE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892D9A4-6796-4B57-9A91-73BE7DE97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188" y="2049133"/>
            <a:ext cx="6676166" cy="388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75AFA0-9842-48D9-B255-1C41EB35A44A}"/>
              </a:ext>
            </a:extLst>
          </p:cNvPr>
          <p:cNvSpPr txBox="1"/>
          <p:nvPr/>
        </p:nvSpPr>
        <p:spPr>
          <a:xfrm>
            <a:off x="497203" y="1141816"/>
            <a:ext cx="7688665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Programming RX BIST IP to inject a signal into the RX IP requires:</a:t>
            </a:r>
          </a:p>
          <a:p>
            <a:pPr algn="l"/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Enabling the RX 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B</a:t>
            </a: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IST function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</a:rPr>
              <a:t>Enabling the RXBIST IP</a:t>
            </a:r>
            <a:endParaRPr lang="en-US" sz="1400" b="0" i="0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  <a:p>
            <a:pPr marL="1257300" lvl="2" indent="-342900">
              <a:buFont typeface="+mj-lt"/>
              <a:buAutoNum type="alphaLcParenR"/>
            </a:pP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</a:rPr>
              <a:t>Enabling the 320MHz clock from MCGEN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Ignore TE </a:t>
            </a: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</a:rPr>
              <a:t>triggering (</a:t>
            </a:r>
            <a:r>
              <a:rPr lang="en-US" sz="1400" dirty="0" err="1">
                <a:solidFill>
                  <a:srgbClr val="000000"/>
                </a:solidFill>
                <a:latin typeface="Tahoma" panose="020B0604030504040204" pitchFamily="34" charset="0"/>
              </a:rPr>
              <a:t>triggerSource</a:t>
            </a: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</a:rPr>
              <a:t> – SW)</a:t>
            </a:r>
          </a:p>
          <a:p>
            <a:pPr marL="800100" lvl="1" indent="-342900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Programming of the Baseband signal: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Double continuous wave output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</a:rPr>
              <a:t>Frequencies for two tones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Amplitude for t</a:t>
            </a: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</a:rPr>
              <a:t>wo tones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Phases for two tones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EC2354-0336-4D1A-8EC3-CE40C96BD9EA}"/>
              </a:ext>
            </a:extLst>
          </p:cNvPr>
          <p:cNvSpPr/>
          <p:nvPr/>
        </p:nvSpPr>
        <p:spPr>
          <a:xfrm>
            <a:off x="7982707" y="2733173"/>
            <a:ext cx="1304416" cy="164004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de-D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219F67-FF93-4020-B8A3-7B011F38DD64}"/>
              </a:ext>
            </a:extLst>
          </p:cNvPr>
          <p:cNvSpPr/>
          <p:nvPr/>
        </p:nvSpPr>
        <p:spPr>
          <a:xfrm>
            <a:off x="5130707" y="2886324"/>
            <a:ext cx="1647779" cy="19162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de-DE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BF8F07-25CC-45E6-82FC-549D171EC84F}"/>
              </a:ext>
            </a:extLst>
          </p:cNvPr>
          <p:cNvCxnSpPr>
            <a:cxnSpLocks/>
          </p:cNvCxnSpPr>
          <p:nvPr/>
        </p:nvCxnSpPr>
        <p:spPr>
          <a:xfrm flipV="1">
            <a:off x="9121658" y="1800970"/>
            <a:ext cx="233052" cy="93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A15432-B4D1-45BE-9D45-39D5AF1C7A98}"/>
              </a:ext>
            </a:extLst>
          </p:cNvPr>
          <p:cNvCxnSpPr>
            <a:cxnSpLocks/>
          </p:cNvCxnSpPr>
          <p:nvPr/>
        </p:nvCxnSpPr>
        <p:spPr>
          <a:xfrm flipV="1">
            <a:off x="6539948" y="1800970"/>
            <a:ext cx="2782956" cy="1049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12FC068-0905-49AA-9D70-546B15698091}"/>
              </a:ext>
            </a:extLst>
          </p:cNvPr>
          <p:cNvSpPr txBox="1"/>
          <p:nvPr/>
        </p:nvSpPr>
        <p:spPr>
          <a:xfrm>
            <a:off x="9224211" y="1431638"/>
            <a:ext cx="1304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Calibrated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09470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RX IP Settings</a:t>
            </a:r>
            <a:endParaRPr lang="de-DE" dirty="0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E53FDC05-B46C-4C32-A132-2716EE305D7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434" y="1998614"/>
            <a:ext cx="7222189" cy="36044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75AFA0-9842-48D9-B255-1C41EB35A44A}"/>
              </a:ext>
            </a:extLst>
          </p:cNvPr>
          <p:cNvSpPr txBox="1"/>
          <p:nvPr/>
        </p:nvSpPr>
        <p:spPr>
          <a:xfrm>
            <a:off x="497202" y="1141816"/>
            <a:ext cx="452404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RX path presumed to be configured in Mode 0 (normal operation mode)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RX set in continuous wave mode       (TE API)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BIST signal injection can be to figured in 2 modes: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</a:rPr>
              <a:t>Pre LNA (LNA test)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F0"/>
                </a:solidFill>
                <a:latin typeface="Tahoma" panose="020B0604030504040204" pitchFamily="34" charset="0"/>
              </a:rPr>
              <a:t>SelOp</a:t>
            </a: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</a:rPr>
              <a:t> switch Open</a:t>
            </a:r>
          </a:p>
          <a:p>
            <a:pPr lvl="2"/>
            <a:endParaRPr lang="en-US" dirty="0">
              <a:solidFill>
                <a:srgbClr val="00B0F0"/>
              </a:solidFill>
              <a:latin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</a:rPr>
              <a:t>After LNA (MIXER test)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</a:rPr>
              <a:t>SelOp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</a:rPr>
              <a:t> switch Closed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92D050"/>
              </a:solidFill>
              <a:latin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</a:rPr>
              <a:t>Other switches: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</a:rPr>
              <a:t>SellP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</a:rPr>
              <a:t> = Closed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</a:rPr>
              <a:t>VGA = Open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</a:rPr>
              <a:t>PPD = Open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</a:rPr>
              <a:t>Buffer = Open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E80E40B-6725-49EE-B159-6978DA9C845D}"/>
              </a:ext>
            </a:extLst>
          </p:cNvPr>
          <p:cNvCxnSpPr>
            <a:cxnSpLocks/>
          </p:cNvCxnSpPr>
          <p:nvPr/>
        </p:nvCxnSpPr>
        <p:spPr>
          <a:xfrm flipV="1">
            <a:off x="5144494" y="4261899"/>
            <a:ext cx="0" cy="113703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6FF40E4-A9BF-4688-8F21-E0F610106D55}"/>
              </a:ext>
            </a:extLst>
          </p:cNvPr>
          <p:cNvCxnSpPr>
            <a:cxnSpLocks/>
          </p:cNvCxnSpPr>
          <p:nvPr/>
        </p:nvCxnSpPr>
        <p:spPr>
          <a:xfrm flipV="1">
            <a:off x="5144493" y="3490625"/>
            <a:ext cx="3" cy="771274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B338574-1E41-497B-8531-4CED5A70E299}"/>
              </a:ext>
            </a:extLst>
          </p:cNvPr>
          <p:cNvCxnSpPr>
            <a:cxnSpLocks/>
          </p:cNvCxnSpPr>
          <p:nvPr/>
        </p:nvCxnSpPr>
        <p:spPr>
          <a:xfrm flipH="1">
            <a:off x="5138531" y="3490623"/>
            <a:ext cx="2317805" cy="1"/>
          </a:xfrm>
          <a:prstGeom prst="line">
            <a:avLst/>
          </a:prstGeom>
          <a:ln w="5715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6F561DD-2466-4836-AE26-169BE6D46A55}"/>
              </a:ext>
            </a:extLst>
          </p:cNvPr>
          <p:cNvCxnSpPr>
            <a:cxnSpLocks/>
          </p:cNvCxnSpPr>
          <p:nvPr/>
        </p:nvCxnSpPr>
        <p:spPr>
          <a:xfrm flipH="1">
            <a:off x="5144494" y="4261899"/>
            <a:ext cx="231780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94CAB89-E28D-4919-95F4-6A7CD7AD7A68}"/>
              </a:ext>
            </a:extLst>
          </p:cNvPr>
          <p:cNvCxnSpPr>
            <a:cxnSpLocks/>
          </p:cNvCxnSpPr>
          <p:nvPr/>
        </p:nvCxnSpPr>
        <p:spPr>
          <a:xfrm flipH="1">
            <a:off x="7462299" y="3490623"/>
            <a:ext cx="3900115" cy="0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432563B-6F82-48FF-89D2-C19FA0217D72}"/>
              </a:ext>
            </a:extLst>
          </p:cNvPr>
          <p:cNvCxnSpPr>
            <a:cxnSpLocks/>
          </p:cNvCxnSpPr>
          <p:nvPr/>
        </p:nvCxnSpPr>
        <p:spPr>
          <a:xfrm flipV="1">
            <a:off x="7462299" y="3482743"/>
            <a:ext cx="0" cy="779156"/>
          </a:xfrm>
          <a:prstGeom prst="line">
            <a:avLst/>
          </a:prstGeom>
          <a:ln w="571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EBF732F-28F9-47D6-821E-C80951E34AE1}"/>
              </a:ext>
            </a:extLst>
          </p:cNvPr>
          <p:cNvSpPr/>
          <p:nvPr/>
        </p:nvSpPr>
        <p:spPr>
          <a:xfrm>
            <a:off x="6468394" y="3315769"/>
            <a:ext cx="616222" cy="6320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3902CD5-716D-4573-9C7C-C271C0B3B289}"/>
              </a:ext>
            </a:extLst>
          </p:cNvPr>
          <p:cNvSpPr txBox="1"/>
          <p:nvPr/>
        </p:nvSpPr>
        <p:spPr>
          <a:xfrm rot="16200000">
            <a:off x="4460144" y="4764128"/>
            <a:ext cx="1095094" cy="261681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BIST signal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BCB56E9-273F-4885-BA6C-A43DFC45D9E7}"/>
              </a:ext>
            </a:extLst>
          </p:cNvPr>
          <p:cNvSpPr/>
          <p:nvPr/>
        </p:nvSpPr>
        <p:spPr>
          <a:xfrm>
            <a:off x="7577593" y="4941736"/>
            <a:ext cx="608272" cy="6202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C3F1034-8B64-4267-B167-34E2DA133564}"/>
              </a:ext>
            </a:extLst>
          </p:cNvPr>
          <p:cNvSpPr txBox="1"/>
          <p:nvPr/>
        </p:nvSpPr>
        <p:spPr>
          <a:xfrm>
            <a:off x="8209721" y="5689158"/>
            <a:ext cx="2405269" cy="266369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should already be calibrated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33BB088-8AD6-48B9-BA21-15678B0A4832}"/>
              </a:ext>
            </a:extLst>
          </p:cNvPr>
          <p:cNvCxnSpPr>
            <a:cxnSpLocks/>
            <a:stCxn id="63" idx="1"/>
            <a:endCxn id="62" idx="5"/>
          </p:cNvCxnSpPr>
          <p:nvPr/>
        </p:nvCxnSpPr>
        <p:spPr>
          <a:xfrm flipH="1" flipV="1">
            <a:off x="8096786" y="5471111"/>
            <a:ext cx="112935" cy="3512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04056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C2D5FA-1E9D-44D9-8919-A7786B13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design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398014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(</a:t>
            </a:r>
            <a:r>
              <a:rPr lang="en-US" dirty="0" err="1">
                <a:solidFill>
                  <a:schemeClr val="accent6">
                    <a:lumMod val="50000"/>
                    <a:lumOff val="50000"/>
                  </a:schemeClr>
                </a:solidFill>
              </a:rPr>
              <a:t>rfeswBist.c</a:t>
            </a:r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  </a:t>
            </a:r>
            <a:r>
              <a:rPr lang="en-US" dirty="0" err="1">
                <a:solidFill>
                  <a:srgbClr val="92D050"/>
                </a:solidFill>
              </a:rPr>
              <a:t>rfeswBist_RXBIST_INTERNAL.c</a:t>
            </a:r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3DCB9E-AD5D-4FA1-A053-5D269B0733CA}"/>
              </a:ext>
            </a:extLst>
          </p:cNvPr>
          <p:cNvSpPr/>
          <p:nvPr/>
        </p:nvSpPr>
        <p:spPr>
          <a:xfrm>
            <a:off x="739471" y="1247404"/>
            <a:ext cx="2134926" cy="730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>
              <a:spcBef>
                <a:spcPts val="6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Perform Zero Hour Reference Test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1044BD-0362-45D3-B7C7-C58AC5742A48}"/>
              </a:ext>
            </a:extLst>
          </p:cNvPr>
          <p:cNvSpPr txBox="1"/>
          <p:nvPr/>
        </p:nvSpPr>
        <p:spPr>
          <a:xfrm>
            <a:off x="811965" y="2052667"/>
            <a:ext cx="993175" cy="1291905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Init RX BIST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Perform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RX BIST test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zero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hour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4BC4CC-62E4-46E3-B001-6073A757D1CC}"/>
              </a:ext>
            </a:extLst>
          </p:cNvPr>
          <p:cNvSpPr/>
          <p:nvPr/>
        </p:nvSpPr>
        <p:spPr>
          <a:xfrm>
            <a:off x="739470" y="4269361"/>
            <a:ext cx="2134927" cy="730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>
              <a:spcBef>
                <a:spcPts val="6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Load Zero Hour Data via Config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B79A82-5B12-430D-A958-F2FF6583DF3C}"/>
              </a:ext>
            </a:extLst>
          </p:cNvPr>
          <p:cNvSpPr/>
          <p:nvPr/>
        </p:nvSpPr>
        <p:spPr>
          <a:xfrm>
            <a:off x="3814633" y="843299"/>
            <a:ext cx="1378228" cy="7497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>
              <a:spcBef>
                <a:spcPts val="6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Perform RX BIST test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C225038-1712-495B-AFA7-B64481EDC332}"/>
              </a:ext>
            </a:extLst>
          </p:cNvPr>
          <p:cNvCxnSpPr>
            <a:cxnSpLocks/>
            <a:stCxn id="2" idx="3"/>
            <a:endCxn id="24" idx="1"/>
          </p:cNvCxnSpPr>
          <p:nvPr/>
        </p:nvCxnSpPr>
        <p:spPr>
          <a:xfrm flipV="1">
            <a:off x="2874397" y="1218170"/>
            <a:ext cx="940236" cy="3946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835732D-A2A0-4E5E-869F-F724C3152F6B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2874397" y="1218170"/>
            <a:ext cx="940236" cy="3416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AFC29EF-829A-4021-A73F-39EF66B6BA0E}"/>
              </a:ext>
            </a:extLst>
          </p:cNvPr>
          <p:cNvSpPr/>
          <p:nvPr/>
        </p:nvSpPr>
        <p:spPr>
          <a:xfrm>
            <a:off x="3818609" y="2007710"/>
            <a:ext cx="1378228" cy="5097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ctr">
              <a:spcBef>
                <a:spcPts val="600"/>
              </a:spcBef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RX BIST Setup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BBB7043-4653-4FE1-A884-E18149604D59}"/>
              </a:ext>
            </a:extLst>
          </p:cNvPr>
          <p:cNvSpPr/>
          <p:nvPr/>
        </p:nvSpPr>
        <p:spPr>
          <a:xfrm>
            <a:off x="3818606" y="2717634"/>
            <a:ext cx="1378228" cy="5097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ctr">
              <a:spcBef>
                <a:spcPts val="600"/>
              </a:spcBef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Set signal path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E2C1F78-171F-46DD-9768-29D7F64A1ABF}"/>
              </a:ext>
            </a:extLst>
          </p:cNvPr>
          <p:cNvSpPr/>
          <p:nvPr/>
        </p:nvSpPr>
        <p:spPr>
          <a:xfrm>
            <a:off x="3818606" y="3425644"/>
            <a:ext cx="1378228" cy="5097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ctr">
              <a:spcBef>
                <a:spcPts val="600"/>
              </a:spcBef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Data acquisition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12D6BBD-D852-4148-BB29-3BA7D02E039B}"/>
              </a:ext>
            </a:extLst>
          </p:cNvPr>
          <p:cNvSpPr/>
          <p:nvPr/>
        </p:nvSpPr>
        <p:spPr>
          <a:xfrm>
            <a:off x="3818606" y="4084043"/>
            <a:ext cx="1378228" cy="5097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ctr">
              <a:spcBef>
                <a:spcPts val="600"/>
              </a:spcBef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Post processing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AE8F97-407E-46F3-B135-B3A0A8D36E85}"/>
              </a:ext>
            </a:extLst>
          </p:cNvPr>
          <p:cNvSpPr/>
          <p:nvPr/>
        </p:nvSpPr>
        <p:spPr>
          <a:xfrm>
            <a:off x="3818606" y="4742442"/>
            <a:ext cx="1378228" cy="8713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ctr">
              <a:spcBef>
                <a:spcPts val="600"/>
              </a:spcBef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Phase &amp; Amplitude checks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4EE1341-CF5F-4D04-88D7-E71D7876081D}"/>
              </a:ext>
            </a:extLst>
          </p:cNvPr>
          <p:cNvSpPr/>
          <p:nvPr/>
        </p:nvSpPr>
        <p:spPr>
          <a:xfrm>
            <a:off x="3818606" y="5963569"/>
            <a:ext cx="1378228" cy="5097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ctr">
              <a:spcBef>
                <a:spcPts val="600"/>
              </a:spcBef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Revert setup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4F39BA1-CC2B-4D8D-81DD-A076D88BC8AF}"/>
              </a:ext>
            </a:extLst>
          </p:cNvPr>
          <p:cNvCxnSpPr>
            <a:stCxn id="43" idx="2"/>
            <a:endCxn id="55" idx="0"/>
          </p:cNvCxnSpPr>
          <p:nvPr/>
        </p:nvCxnSpPr>
        <p:spPr>
          <a:xfrm flipH="1">
            <a:off x="4507720" y="2517508"/>
            <a:ext cx="3" cy="200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8B16D68-B8A7-45FE-A850-F7EAB379C97C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4507720" y="3227432"/>
            <a:ext cx="0" cy="19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3CC8755-B8AC-434A-9883-93F07B114797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4507720" y="3935442"/>
            <a:ext cx="0" cy="14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8E04E95-15AB-459B-9B91-F05E005707BA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4507720" y="4593841"/>
            <a:ext cx="0" cy="14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B21CA34-C198-4BCA-BEE9-0F0F3DFEE381}"/>
              </a:ext>
            </a:extLst>
          </p:cNvPr>
          <p:cNvCxnSpPr>
            <a:cxnSpLocks/>
            <a:stCxn id="58" idx="2"/>
            <a:endCxn id="62" idx="0"/>
          </p:cNvCxnSpPr>
          <p:nvPr/>
        </p:nvCxnSpPr>
        <p:spPr>
          <a:xfrm>
            <a:off x="4507720" y="5613804"/>
            <a:ext cx="0" cy="349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Left Brace 77">
            <a:extLst>
              <a:ext uri="{FF2B5EF4-FFF2-40B4-BE49-F238E27FC236}">
                <a16:creationId xmlns:a16="http://schemas.microsoft.com/office/drawing/2014/main" id="{A575CD6E-5B72-4B86-BEF5-EDE407A7B8C0}"/>
              </a:ext>
            </a:extLst>
          </p:cNvPr>
          <p:cNvSpPr/>
          <p:nvPr/>
        </p:nvSpPr>
        <p:spPr>
          <a:xfrm>
            <a:off x="5236593" y="1181368"/>
            <a:ext cx="412801" cy="1418712"/>
          </a:xfrm>
          <a:prstGeom prst="leftBrace">
            <a:avLst>
              <a:gd name="adj1" fmla="val 8333"/>
              <a:gd name="adj2" fmla="val 787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2036EC-AF7B-4DED-AD11-D46044C9B8CA}"/>
              </a:ext>
            </a:extLst>
          </p:cNvPr>
          <p:cNvSpPr txBox="1"/>
          <p:nvPr/>
        </p:nvSpPr>
        <p:spPr>
          <a:xfrm>
            <a:off x="5506275" y="1112305"/>
            <a:ext cx="3124863" cy="1570382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Save active profile &amp; packer config 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Enable BIST IP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Config TE (chirp sequence + profile 8)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Configure RX BIST tones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Configure WDMA output &amp; buffers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Load profile 8 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Select between pre-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lna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and after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lna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(mixer) signal injection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Trigger TE chirp sequence start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Perform DTF on IF signal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Check phase and amplitude against set thresholds and report errors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Load customer profile, revert packer config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Disable CW mode (BIST and RX)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Disable BIST module</a:t>
            </a:r>
          </a:p>
        </p:txBody>
      </p:sp>
      <p:sp>
        <p:nvSpPr>
          <p:cNvPr id="122" name="Left Brace 121">
            <a:extLst>
              <a:ext uri="{FF2B5EF4-FFF2-40B4-BE49-F238E27FC236}">
                <a16:creationId xmlns:a16="http://schemas.microsoft.com/office/drawing/2014/main" id="{80090979-8202-46EA-B0DD-240D6EA19CE5}"/>
              </a:ext>
            </a:extLst>
          </p:cNvPr>
          <p:cNvSpPr/>
          <p:nvPr/>
        </p:nvSpPr>
        <p:spPr>
          <a:xfrm rot="5400000">
            <a:off x="4303368" y="1050504"/>
            <a:ext cx="406066" cy="1530626"/>
          </a:xfrm>
          <a:prstGeom prst="leftBrace">
            <a:avLst>
              <a:gd name="adj1" fmla="val 8333"/>
              <a:gd name="adj2" fmla="val 504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C3087E7-F35B-40C8-A3D3-721DCD9467EC}"/>
              </a:ext>
            </a:extLst>
          </p:cNvPr>
          <p:cNvSpPr/>
          <p:nvPr/>
        </p:nvSpPr>
        <p:spPr>
          <a:xfrm>
            <a:off x="9247368" y="1355745"/>
            <a:ext cx="2068913" cy="501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ctr">
              <a:spcBef>
                <a:spcPts val="600"/>
              </a:spcBef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Set / Get Zero Hour data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301CA65-0303-4563-B963-4D1C39EC059C}"/>
              </a:ext>
            </a:extLst>
          </p:cNvPr>
          <p:cNvSpPr/>
          <p:nvPr/>
        </p:nvSpPr>
        <p:spPr>
          <a:xfrm>
            <a:off x="9247368" y="2139714"/>
            <a:ext cx="2068913" cy="501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ctr">
              <a:spcBef>
                <a:spcPts val="600"/>
              </a:spcBef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Set Sampling Frequency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C0B0829-85FF-453F-A1D8-5BDCBE2FDC85}"/>
              </a:ext>
            </a:extLst>
          </p:cNvPr>
          <p:cNvSpPr/>
          <p:nvPr/>
        </p:nvSpPr>
        <p:spPr>
          <a:xfrm>
            <a:off x="9247369" y="5275592"/>
            <a:ext cx="2068912" cy="6560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ctr">
              <a:spcBef>
                <a:spcPts val="600"/>
              </a:spcBef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Set RX BIST test type (injection point )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AAE8C53-A43E-4771-B8E8-0FD837C4846C}"/>
              </a:ext>
            </a:extLst>
          </p:cNvPr>
          <p:cNvSpPr/>
          <p:nvPr/>
        </p:nvSpPr>
        <p:spPr>
          <a:xfrm>
            <a:off x="9247368" y="2923683"/>
            <a:ext cx="2068913" cy="501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ctr">
              <a:spcBef>
                <a:spcPts val="600"/>
              </a:spcBef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Set Sample Number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55E42D2-64D8-4985-8BF9-B3664647D507}"/>
              </a:ext>
            </a:extLst>
          </p:cNvPr>
          <p:cNvSpPr/>
          <p:nvPr/>
        </p:nvSpPr>
        <p:spPr>
          <a:xfrm>
            <a:off x="9247368" y="3707652"/>
            <a:ext cx="2068913" cy="501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ctr">
              <a:spcBef>
                <a:spcPts val="600"/>
              </a:spcBef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Set RX BIST tones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38491A8-F6EA-4C52-888C-1D0AA624CC1F}"/>
              </a:ext>
            </a:extLst>
          </p:cNvPr>
          <p:cNvSpPr/>
          <p:nvPr/>
        </p:nvSpPr>
        <p:spPr>
          <a:xfrm>
            <a:off x="9247368" y="4491621"/>
            <a:ext cx="2068913" cy="501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ctr">
              <a:spcBef>
                <a:spcPts val="600"/>
              </a:spcBef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Set RX BIST thresholds</a:t>
            </a:r>
          </a:p>
        </p:txBody>
      </p:sp>
    </p:spTree>
    <p:extLst>
      <p:ext uri="{BB962C8B-B14F-4D97-AF65-F5344CB8AC3E}">
        <p14:creationId xmlns:p14="http://schemas.microsoft.com/office/powerpoint/2010/main" val="389040415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and ENUM types to be added (</a:t>
            </a:r>
            <a:r>
              <a:rPr lang="en-US" dirty="0" err="1">
                <a:solidFill>
                  <a:schemeClr val="accent6">
                    <a:lumMod val="50000"/>
                    <a:lumOff val="50000"/>
                  </a:schemeClr>
                </a:solidFill>
              </a:rPr>
              <a:t>rfe_types.h</a:t>
            </a:r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 &amp; </a:t>
            </a:r>
            <a:r>
              <a:rPr lang="en-US" dirty="0" err="1">
                <a:solidFill>
                  <a:schemeClr val="accent6">
                    <a:lumMod val="50000"/>
                    <a:lumOff val="50000"/>
                  </a:schemeClr>
                </a:solidFill>
              </a:rPr>
              <a:t>RFESWBIST.h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C6142B-2A51-468F-98E4-EE2575CC16CF}"/>
              </a:ext>
            </a:extLst>
          </p:cNvPr>
          <p:cNvSpPr txBox="1"/>
          <p:nvPr/>
        </p:nvSpPr>
        <p:spPr>
          <a:xfrm>
            <a:off x="394775" y="1068113"/>
            <a:ext cx="11989730" cy="4924425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 This enumerated type defines the RX BIST test type.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*/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typedef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endParaRPr lang="en-US" sz="11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/** Perform RX BIST with the signal injection before the RX LNA. */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rfe_rxBist_lnaTest_e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/** Perform RX BIST with the signal injection before the mixer(post RX LNA). */</a:t>
            </a:r>
          </a:p>
          <a:p>
            <a:pPr algn="l"/>
            <a:r>
              <a:rPr lang="en-US" sz="1100" i="1" dirty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US" sz="11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rfe_rxBist_mixerTest_e</a:t>
            </a:r>
            <a:endParaRPr lang="en-US" sz="1100" i="1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100" dirty="0" err="1">
                <a:solidFill>
                  <a:srgbClr val="005032"/>
                </a:solidFill>
                <a:latin typeface="Consolas" panose="020B0609020204030204" pitchFamily="49" charset="0"/>
              </a:rPr>
              <a:t>rfe_rxBistTestType_t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sz="1100" dirty="0">
                <a:solidFill>
                  <a:srgbClr val="7F9FBF"/>
                </a:solidFill>
                <a:latin typeface="Consolas" panose="020B0609020204030204" pitchFamily="49" charset="0"/>
              </a:rPr>
              <a:t>\struct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sz="1100" dirty="0">
                <a:solidFill>
                  <a:srgbClr val="7F9FBF"/>
                </a:solidFill>
                <a:latin typeface="Consolas" panose="020B0609020204030204" pitchFamily="49" charset="0"/>
              </a:rPr>
              <a:t>\brief</a:t>
            </a:r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Structure to hold the RX BIST </a:t>
            </a:r>
            <a:r>
              <a:rPr lang="en-US" sz="11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tresholds</a:t>
            </a:r>
            <a:r>
              <a:rPr lang="en-US" sz="1100" u="sng" dirty="0">
                <a:solidFill>
                  <a:srgbClr val="3F5FBF"/>
                </a:solidFill>
                <a:latin typeface="Consolas" panose="020B0609020204030204" pitchFamily="49" charset="0"/>
              </a:rPr>
              <a:t> / pass criteria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sz="1100" dirty="0">
                <a:solidFill>
                  <a:srgbClr val="7F9FBF"/>
                </a:solidFill>
                <a:latin typeface="Consolas" panose="020B0609020204030204" pitchFamily="49" charset="0"/>
              </a:rPr>
              <a:t>\details</a:t>
            </a:r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Structure to hold phase and amplitude </a:t>
            </a:r>
            <a:r>
              <a:rPr lang="en-US" sz="11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tresholds</a:t>
            </a:r>
            <a:r>
              <a:rPr lang="en-US" sz="1100" u="sng" dirty="0">
                <a:solidFill>
                  <a:srgbClr val="3F5FBF"/>
                </a:solidFill>
                <a:latin typeface="Consolas" panose="020B0609020204030204" pitchFamily="49" charset="0"/>
              </a:rPr>
              <a:t> / pass criteria for RX BIST test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*/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typedef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/** Phase </a:t>
            </a:r>
            <a:r>
              <a:rPr lang="en-US" sz="11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treshold</a:t>
            </a:r>
            <a:r>
              <a:rPr lang="en-US" sz="1100" u="sng" dirty="0">
                <a:solidFill>
                  <a:srgbClr val="3F5FBF"/>
                </a:solidFill>
                <a:latin typeface="Consolas" panose="020B0609020204030204" pitchFamily="49" charset="0"/>
              </a:rPr>
              <a:t> in degrees */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phaseTreshold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/** Gain </a:t>
            </a:r>
            <a:r>
              <a:rPr lang="en-US" sz="11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treshold</a:t>
            </a:r>
            <a:r>
              <a:rPr lang="en-US" sz="1100" u="sng" dirty="0">
                <a:solidFill>
                  <a:srgbClr val="3F5FBF"/>
                </a:solidFill>
                <a:latin typeface="Consolas" panose="020B0609020204030204" pitchFamily="49" charset="0"/>
              </a:rPr>
              <a:t> in dB */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gainTreshold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100" dirty="0" err="1">
                <a:solidFill>
                  <a:srgbClr val="005032"/>
                </a:solidFill>
                <a:latin typeface="Consolas" panose="020B0609020204030204" pitchFamily="49" charset="0"/>
              </a:rPr>
              <a:t>rfeSwBist_rxBistTresholds_t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fr-FR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8542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and ENUM types to be added (</a:t>
            </a:r>
            <a:r>
              <a:rPr lang="en-US" dirty="0" err="1">
                <a:solidFill>
                  <a:schemeClr val="accent6">
                    <a:lumMod val="50000"/>
                    <a:lumOff val="50000"/>
                  </a:schemeClr>
                </a:solidFill>
              </a:rPr>
              <a:t>RFESWBIST.h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C6142B-2A51-468F-98E4-EE2575CC16CF}"/>
              </a:ext>
            </a:extLst>
          </p:cNvPr>
          <p:cNvSpPr txBox="1"/>
          <p:nvPr/>
        </p:nvSpPr>
        <p:spPr>
          <a:xfrm>
            <a:off x="394775" y="1068113"/>
            <a:ext cx="11989730" cy="5770811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sz="1100" dirty="0">
                <a:solidFill>
                  <a:srgbClr val="7F9FBF"/>
                </a:solidFill>
                <a:latin typeface="Consolas" panose="020B0609020204030204" pitchFamily="49" charset="0"/>
              </a:rPr>
              <a:t>\struct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sz="1100" dirty="0">
                <a:solidFill>
                  <a:srgbClr val="7F9FBF"/>
                </a:solidFill>
                <a:latin typeface="Consolas" panose="020B0609020204030204" pitchFamily="49" charset="0"/>
              </a:rPr>
              <a:t>\brief</a:t>
            </a:r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Structure to hold two-tone values (measurement or target)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sz="1100" dirty="0">
                <a:solidFill>
                  <a:srgbClr val="7F9FBF"/>
                </a:solidFill>
                <a:latin typeface="Consolas" panose="020B0609020204030204" pitchFamily="49" charset="0"/>
              </a:rPr>
              <a:t>\details</a:t>
            </a:r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Structure to hold two-tone values (measurement or target)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*/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typedef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100" dirty="0">
                <a:solidFill>
                  <a:srgbClr val="3F5FBF"/>
                </a:solidFill>
                <a:latin typeface="Consolas" panose="020B0609020204030204" pitchFamily="49" charset="0"/>
              </a:rPr>
              <a:t>/** Tone 1 </a:t>
            </a:r>
            <a:r>
              <a:rPr lang="it-IT" sz="1100" dirty="0" err="1">
                <a:solidFill>
                  <a:srgbClr val="3F5FBF"/>
                </a:solidFill>
                <a:latin typeface="Consolas" panose="020B0609020204030204" pitchFamily="49" charset="0"/>
              </a:rPr>
              <a:t>voltage</a:t>
            </a:r>
            <a:r>
              <a:rPr lang="it-IT" sz="1100" dirty="0">
                <a:solidFill>
                  <a:srgbClr val="3F5FBF"/>
                </a:solidFill>
                <a:latin typeface="Consolas" panose="020B0609020204030204" pitchFamily="49" charset="0"/>
              </a:rPr>
              <a:t> in </a:t>
            </a:r>
            <a:r>
              <a:rPr lang="it-IT" sz="1100" dirty="0" err="1">
                <a:solidFill>
                  <a:srgbClr val="3F5FBF"/>
                </a:solidFill>
                <a:latin typeface="Consolas" panose="020B0609020204030204" pitchFamily="49" charset="0"/>
              </a:rPr>
              <a:t>mV</a:t>
            </a:r>
            <a:r>
              <a:rPr lang="it-IT" sz="1100" dirty="0">
                <a:solidFill>
                  <a:srgbClr val="3F5FBF"/>
                </a:solidFill>
                <a:latin typeface="Consolas" panose="020B0609020204030204" pitchFamily="49" charset="0"/>
              </a:rPr>
              <a:t> */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C0"/>
                </a:solidFill>
                <a:latin typeface="Consolas" panose="020B0609020204030204" pitchFamily="49" charset="0"/>
              </a:rPr>
              <a:t>v1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100" dirty="0">
                <a:solidFill>
                  <a:srgbClr val="3F5FBF"/>
                </a:solidFill>
                <a:latin typeface="Consolas" panose="020B0609020204030204" pitchFamily="49" charset="0"/>
              </a:rPr>
              <a:t>/** Tone 2 </a:t>
            </a:r>
            <a:r>
              <a:rPr lang="it-IT" sz="1100" dirty="0" err="1">
                <a:solidFill>
                  <a:srgbClr val="3F5FBF"/>
                </a:solidFill>
                <a:latin typeface="Consolas" panose="020B0609020204030204" pitchFamily="49" charset="0"/>
              </a:rPr>
              <a:t>voltage</a:t>
            </a:r>
            <a:r>
              <a:rPr lang="it-IT" sz="1100" dirty="0">
                <a:solidFill>
                  <a:srgbClr val="3F5FBF"/>
                </a:solidFill>
                <a:latin typeface="Consolas" panose="020B0609020204030204" pitchFamily="49" charset="0"/>
              </a:rPr>
              <a:t> in </a:t>
            </a:r>
            <a:r>
              <a:rPr lang="it-IT" sz="1100" dirty="0" err="1">
                <a:solidFill>
                  <a:srgbClr val="3F5FBF"/>
                </a:solidFill>
                <a:latin typeface="Consolas" panose="020B0609020204030204" pitchFamily="49" charset="0"/>
              </a:rPr>
              <a:t>mV</a:t>
            </a:r>
            <a:r>
              <a:rPr lang="it-IT" sz="1100" dirty="0">
                <a:solidFill>
                  <a:srgbClr val="3F5FBF"/>
                </a:solidFill>
                <a:latin typeface="Consolas" panose="020B0609020204030204" pitchFamily="49" charset="0"/>
              </a:rPr>
              <a:t> */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C0"/>
                </a:solidFill>
                <a:latin typeface="Consolas" panose="020B0609020204030204" pitchFamily="49" charset="0"/>
              </a:rPr>
              <a:t>v2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/** Tone 1 frequency in Hz */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5032"/>
                </a:solidFill>
                <a:latin typeface="Consolas" panose="020B0609020204030204" pitchFamily="49" charset="0"/>
              </a:rPr>
              <a:t>uint32_t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</a:rPr>
              <a:t>f1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/** Tone 2 frequency in Hz */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5032"/>
                </a:solidFill>
                <a:latin typeface="Consolas" panose="020B0609020204030204" pitchFamily="49" charset="0"/>
              </a:rPr>
              <a:t>uint32_t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</a:rPr>
              <a:t>f2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/** Tone 1 phase in </a:t>
            </a:r>
            <a:r>
              <a:rPr lang="en-US" sz="1100" u="sng" dirty="0">
                <a:solidFill>
                  <a:srgbClr val="3F5FBF"/>
                </a:solidFill>
                <a:latin typeface="Consolas" panose="020B0609020204030204" pitchFamily="49" charset="0"/>
              </a:rPr>
              <a:t>deg */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C0"/>
                </a:solidFill>
                <a:latin typeface="Consolas" panose="020B0609020204030204" pitchFamily="49" charset="0"/>
              </a:rPr>
              <a:t>ph1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/** Tone 1 phase in </a:t>
            </a:r>
            <a:r>
              <a:rPr lang="en-US" sz="1100" u="sng" dirty="0">
                <a:solidFill>
                  <a:srgbClr val="3F5FBF"/>
                </a:solidFill>
                <a:latin typeface="Consolas" panose="020B0609020204030204" pitchFamily="49" charset="0"/>
              </a:rPr>
              <a:t>deg */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C0"/>
                </a:solidFill>
                <a:latin typeface="Consolas" panose="020B0609020204030204" pitchFamily="49" charset="0"/>
              </a:rPr>
              <a:t>ph2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100" dirty="0" err="1">
                <a:solidFill>
                  <a:srgbClr val="005032"/>
                </a:solidFill>
                <a:latin typeface="Consolas" panose="020B0609020204030204" pitchFamily="49" charset="0"/>
              </a:rPr>
              <a:t>rfeSwBist_rxTwoToneLevels_t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* This struct contains zero hour reference data for </a:t>
            </a:r>
            <a:r>
              <a:rPr lang="en-US" sz="1100" dirty="0" err="1">
                <a:solidFill>
                  <a:srgbClr val="3F5FBF"/>
                </a:solidFill>
                <a:latin typeface="Consolas" panose="020B0609020204030204" pitchFamily="49" charset="0"/>
              </a:rPr>
              <a:t>rxBist</a:t>
            </a:r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 returned by </a:t>
            </a:r>
            <a:r>
              <a:rPr lang="en-US" sz="1100" dirty="0" err="1">
                <a:solidFill>
                  <a:srgbClr val="3F5FBF"/>
                </a:solidFill>
                <a:latin typeface="Consolas" panose="020B0609020204030204" pitchFamily="49" charset="0"/>
              </a:rPr>
              <a:t>rfeSwBist_getBistZeroHourReferenceData</a:t>
            </a:r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sz="1100" dirty="0">
                <a:solidFill>
                  <a:srgbClr val="3F5FBF"/>
                </a:solidFill>
                <a:latin typeface="Consolas" panose="020B0609020204030204" pitchFamily="49" charset="0"/>
              </a:rPr>
              <a:t>*/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typedef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5032"/>
                </a:solidFill>
                <a:latin typeface="Consolas" panose="020B0609020204030204" pitchFamily="49" charset="0"/>
              </a:rPr>
              <a:t>uint32_t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rxFrequencyForBist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5032"/>
                </a:solidFill>
                <a:latin typeface="Consolas" panose="020B0609020204030204" pitchFamily="49" charset="0"/>
              </a:rPr>
              <a:t>uint16_t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rxPhaseDiff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[RFE_RX_BIST_COMBINATIONS];</a:t>
            </a:r>
          </a:p>
          <a:p>
            <a:pPr algn="l"/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100" dirty="0">
                <a:solidFill>
                  <a:srgbClr val="005032"/>
                </a:solidFill>
                <a:latin typeface="Consolas" panose="020B0609020204030204" pitchFamily="49" charset="0"/>
              </a:rPr>
              <a:t>uint16_t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rxGainDiff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[RFE_RX_BIST_COMBINATIONS];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u="sng" dirty="0">
                <a:solidFill>
                  <a:srgbClr val="000000"/>
                </a:solidFill>
                <a:latin typeface="Consolas" panose="020B0609020204030204" pitchFamily="49" charset="0"/>
              </a:rPr>
              <a:t>bool </a:t>
            </a:r>
            <a:r>
              <a:rPr lang="en-US" sz="1100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injectTestToneBeforeLna</a:t>
            </a:r>
            <a:r>
              <a:rPr lang="en-US" sz="1100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100" dirty="0" err="1">
                <a:solidFill>
                  <a:srgbClr val="005032"/>
                </a:solidFill>
                <a:latin typeface="Consolas" panose="020B0609020204030204" pitchFamily="49" charset="0"/>
              </a:rPr>
              <a:t>rfeSwBist_rxRefData_t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61995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DE455-0AD3-4AC9-A9E5-87DBD994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DEFINES to be added (</a:t>
            </a:r>
            <a:r>
              <a:rPr lang="en-US" dirty="0" err="1">
                <a:solidFill>
                  <a:schemeClr val="accent6">
                    <a:lumMod val="50000"/>
                    <a:lumOff val="50000"/>
                  </a:schemeClr>
                </a:solidFill>
              </a:rPr>
              <a:t>RFESWBIST.h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C6142B-2A51-468F-98E4-EE2575CC16CF}"/>
              </a:ext>
            </a:extLst>
          </p:cNvPr>
          <p:cNvSpPr txBox="1"/>
          <p:nvPr/>
        </p:nvSpPr>
        <p:spPr>
          <a:xfrm>
            <a:off x="394775" y="1068113"/>
            <a:ext cx="11989730" cy="1954381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 algn="l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RFE_RXBIST_AMPLITUDE_DIFF_MIN -40.0f </a:t>
            </a:r>
            <a:r>
              <a:rPr lang="en-US" sz="11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db</a:t>
            </a:r>
            <a:endParaRPr lang="en-US" sz="1100" b="1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RFE_RXBIST_AMPLITUDE_DIFF_MAX +40.0f </a:t>
            </a:r>
            <a:r>
              <a:rPr lang="en-US" sz="11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db</a:t>
            </a:r>
            <a:endParaRPr lang="en-US" sz="1100" b="1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endParaRPr lang="en-US" sz="1100" b="1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RFE_RXBIST_PHASE_DIFF_MIN     -180.0f</a:t>
            </a:r>
            <a:r>
              <a:rPr lang="en-US" sz="1100" b="1" dirty="0">
                <a:solidFill>
                  <a:srgbClr val="3F7F5F"/>
                </a:solidFill>
                <a:latin typeface="Consolas" panose="020B0609020204030204" pitchFamily="49" charset="0"/>
              </a:rPr>
              <a:t>// degrees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RFE_RXBIST_PHASE_DIFF_MAX     180.0f</a:t>
            </a:r>
            <a:r>
              <a:rPr lang="en-US" sz="1100" b="1" dirty="0">
                <a:solidFill>
                  <a:srgbClr val="3F7F5F"/>
                </a:solidFill>
                <a:latin typeface="Consolas" panose="020B0609020204030204" pitchFamily="49" charset="0"/>
              </a:rPr>
              <a:t>// degrees</a:t>
            </a:r>
          </a:p>
          <a:p>
            <a:pPr algn="l"/>
            <a:endParaRPr lang="en-US" sz="11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RFE_RXBIST_SAMPLE_NO_MIN128U</a:t>
            </a:r>
            <a:r>
              <a:rPr lang="en-US" sz="1100" b="1" dirty="0">
                <a:solidFill>
                  <a:srgbClr val="3F7F5F"/>
                </a:solidFill>
                <a:latin typeface="Consolas" panose="020B0609020204030204" pitchFamily="49" charset="0"/>
              </a:rPr>
              <a:t>// samples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RFE_RXBIST_SAMPLE_NO_MAX4096U</a:t>
            </a:r>
            <a:r>
              <a:rPr lang="en-US" sz="1100" b="1" dirty="0">
                <a:solidFill>
                  <a:srgbClr val="3F7F5F"/>
                </a:solidFill>
                <a:latin typeface="Consolas" panose="020B0609020204030204" pitchFamily="49" charset="0"/>
              </a:rPr>
              <a:t>// samples</a:t>
            </a:r>
          </a:p>
          <a:p>
            <a:pPr algn="l"/>
            <a:endParaRPr lang="en-US" sz="11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RFE_RXBIST_TONE_FREQ_MIN1000000ul</a:t>
            </a:r>
            <a:r>
              <a:rPr lang="en-US" sz="1100" b="1" dirty="0">
                <a:solidFill>
                  <a:srgbClr val="3F7F5F"/>
                </a:solidFill>
                <a:latin typeface="Consolas" panose="020B0609020204030204" pitchFamily="49" charset="0"/>
              </a:rPr>
              <a:t>// 1MHz</a:t>
            </a:r>
          </a:p>
          <a:p>
            <a:pPr algn="l"/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375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ster Content Slide">
  <a:themeElements>
    <a:clrScheme name="DEC NXP color pallete">
      <a:dk1>
        <a:srgbClr val="000000"/>
      </a:dk1>
      <a:lt1>
        <a:sysClr val="window" lastClr="FFFFFF"/>
      </a:lt1>
      <a:dk2>
        <a:srgbClr val="DADADA"/>
      </a:dk2>
      <a:lt2>
        <a:srgbClr val="FFFFFF"/>
      </a:lt2>
      <a:accent1>
        <a:srgbClr val="4FABE3"/>
      </a:accent1>
      <a:accent2>
        <a:srgbClr val="1A48AA"/>
      </a:accent2>
      <a:accent3>
        <a:srgbClr val="97B81E"/>
      </a:accent3>
      <a:accent4>
        <a:srgbClr val="FF9B09"/>
      </a:accent4>
      <a:accent5>
        <a:srgbClr val="58595B"/>
      </a:accent5>
      <a:accent6>
        <a:srgbClr val="001B46"/>
      </a:accent6>
      <a:hlink>
        <a:srgbClr val="4FABE3"/>
      </a:hlink>
      <a:folHlink>
        <a:srgbClr val="4FABE3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82880" tIns="182880" rIns="182880" bIns="182880" rtlCol="0" anchor="t"/>
      <a:lstStyle>
        <a:defPPr algn="l">
          <a:defRPr dirty="0" smtClean="0">
            <a:solidFill>
              <a:schemeClr val="bg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 algn="l">
          <a:spcBef>
            <a:spcPts val="600"/>
          </a:spcBef>
          <a:defRPr sz="1700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AE41CFD3-DEA2-B34D-B350-D1ECC0320710}" vid="{8CB010C3-2E78-3748-8E53-E39C81D335EA}"/>
    </a:ext>
  </a:extLst>
</a:theme>
</file>

<file path=ppt/theme/theme2.xml><?xml version="1.0" encoding="utf-8"?>
<a:theme xmlns:a="http://schemas.openxmlformats.org/drawingml/2006/main" name="Logo Slide">
  <a:themeElements>
    <a:clrScheme name="DEC NXP color pallete">
      <a:dk1>
        <a:srgbClr val="000000"/>
      </a:dk1>
      <a:lt1>
        <a:sysClr val="window" lastClr="FFFFFF"/>
      </a:lt1>
      <a:dk2>
        <a:srgbClr val="DADADA"/>
      </a:dk2>
      <a:lt2>
        <a:srgbClr val="FFFFFF"/>
      </a:lt2>
      <a:accent1>
        <a:srgbClr val="4FABE3"/>
      </a:accent1>
      <a:accent2>
        <a:srgbClr val="1A48AA"/>
      </a:accent2>
      <a:accent3>
        <a:srgbClr val="97B81E"/>
      </a:accent3>
      <a:accent4>
        <a:srgbClr val="FF9B09"/>
      </a:accent4>
      <a:accent5>
        <a:srgbClr val="58595B"/>
      </a:accent5>
      <a:accent6>
        <a:srgbClr val="001B46"/>
      </a:accent6>
      <a:hlink>
        <a:srgbClr val="4FABE3"/>
      </a:hlink>
      <a:folHlink>
        <a:srgbClr val="4FABE3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AE41CFD3-DEA2-B34D-B350-D1ECC0320710}" vid="{CA5C53C9-6D34-C044-B674-27CAEEB08C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NXP_Confidential_basictemplate_2021_0621</Template>
  <TotalTime>0</TotalTime>
  <Words>2626</Words>
  <Application>Microsoft Office PowerPoint</Application>
  <PresentationFormat>Widescreen</PresentationFormat>
  <Paragraphs>408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Cambria Math</vt:lpstr>
      <vt:lpstr>Consolas</vt:lpstr>
      <vt:lpstr>Tahoma</vt:lpstr>
      <vt:lpstr>Wingdings</vt:lpstr>
      <vt:lpstr>Master Content Slide</vt:lpstr>
      <vt:lpstr>Logo Slide</vt:lpstr>
      <vt:lpstr>RX BIST</vt:lpstr>
      <vt:lpstr>RX BIST Signal FLOW</vt:lpstr>
      <vt:lpstr>RX BIST IP Settings</vt:lpstr>
      <vt:lpstr>RX IP Settings</vt:lpstr>
      <vt:lpstr>Top design level</vt:lpstr>
      <vt:lpstr>STEPS (rfeswBist.c  rfeswBist_RXBIST_INTERNAL.c )</vt:lpstr>
      <vt:lpstr>Structures and ENUM types to be added (rfe_types.h &amp; RFESWBIST.h)</vt:lpstr>
      <vt:lpstr>Structures and ENUM types to be added (RFESWBIST.h)</vt:lpstr>
      <vt:lpstr>DEFINES to be added (RFESWBIST.h)</vt:lpstr>
      <vt:lpstr>Performing RX BIST</vt:lpstr>
      <vt:lpstr>Functions to be coded (Top level)</vt:lpstr>
      <vt:lpstr>RX BIST Setup</vt:lpstr>
      <vt:lpstr>Functions to be coded (rfeswbist_rxbist_internal.c)</vt:lpstr>
      <vt:lpstr>RX BIST Signal Path</vt:lpstr>
      <vt:lpstr>Functions to be coded (rfeswbist_rxbist_internal.c)</vt:lpstr>
      <vt:lpstr>RX BIST Acquisition</vt:lpstr>
      <vt:lpstr>Functions to be coded (rfeswbist_rxbist_internal.c)</vt:lpstr>
      <vt:lpstr>RX BIST Post Processing</vt:lpstr>
      <vt:lpstr>Functions to be coded (rfeswbist_rxbist_internal.c)</vt:lpstr>
      <vt:lpstr>RX BIST check flow structure</vt:lpstr>
      <vt:lpstr>PowerPoint Presentation</vt:lpstr>
      <vt:lpstr>RX BIST Phase checks</vt:lpstr>
      <vt:lpstr>Functions to be coded (rfeswbist_rxbist_internal.c)</vt:lpstr>
      <vt:lpstr>Phase diff analysis flow for one tone</vt:lpstr>
      <vt:lpstr>RX BIST Aplitude checks</vt:lpstr>
      <vt:lpstr>Functions to be coded (rfeswbist_rxbist_internal.c)</vt:lpstr>
      <vt:lpstr>Phase diff analysis flow for one tone</vt:lpstr>
      <vt:lpstr>RX BIST Setters/Getters</vt:lpstr>
      <vt:lpstr>Functions to be coded (rfeswbist_rxbist_internal.c)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PPD Power Transfer functions</dc:title>
  <dc:creator>Maxim Kulesh</dc:creator>
  <cp:lastModifiedBy>Ovidiu Ivanica</cp:lastModifiedBy>
  <cp:revision>224</cp:revision>
  <dcterms:created xsi:type="dcterms:W3CDTF">2021-09-12T20:25:16Z</dcterms:created>
  <dcterms:modified xsi:type="dcterms:W3CDTF">2022-12-21T12:15:33Z</dcterms:modified>
</cp:coreProperties>
</file>