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AB9-0763-9C69-CC4F-AAC1C5F2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672D-6C0B-4B11-C247-3C74BE60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27A-45A3-B977-8F19-F3B77619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9B3D-F690-0217-85A0-0D8350F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71C3-175E-3A17-84B6-64EF7BD9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1A00-8D05-7773-CD53-1EEE7913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9E396-2D58-2186-0FBD-791FAAAFD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305A-0EC8-A1CE-1A12-DDC135C4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5F26-C1EC-441B-9E4A-74BD91FB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D1FC-836F-458B-BA78-B42E8BA2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3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70530-8D68-4523-B685-2E9C9C7D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A343D-E2E0-89B3-241B-077B65E7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14C3-FAE5-9FE1-884C-2C97BAB7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9D70-A446-31EF-88A2-E1F6012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775E-5798-6FBE-5C75-83665B30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6A02-B29C-649E-E1C2-31659E51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800-E5B8-CEA2-66B8-0FC6FCFA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6246-DB9F-EFC8-63CF-DB424FE5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5921-9E50-A9F1-8418-1EDB41D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9265-CEFD-92ED-187B-E82B1461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62A-898A-81C5-774A-47DF6A04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59E5-AAC5-E6A2-0A30-B693A149B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6E90-3CB2-EB2B-2B71-42E0B84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C4BF-41D9-41F7-1AB4-57BECD05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9CD1-598F-9858-2954-F75041AD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C12C-2DEE-D68C-A2F2-95C05BC9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8A4-3563-871E-F3A6-1CBF971EA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1BBBD-DA7A-8603-2691-845895A9E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821C0-1C86-4920-B5F7-4FE1C3B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E052-9608-75D3-F8BE-5BD3D34E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A0DC-7B1D-8F11-B04C-770798C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F8C0-0CFB-F83C-0A63-9A7B7777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7D05-442A-E6EE-A0F9-87B6AB0D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26B3-5FA1-34FB-12D9-520CBB96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F53CB-B3D2-9839-5670-7479211A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C9A81-3D80-9B7B-C8BF-CBCA85421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CA3A6-F64C-A630-5831-18BD336B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4CB83-E87B-06E3-ABF1-C2FCC361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E89C8-DFDA-28C9-FFC3-6E31825E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8-FF1C-F323-263D-B3BCC527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69B3-8C2F-A130-B5F5-1FE72D86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93214-36DD-8F81-4D0F-45C48145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EC513-C5A1-B672-E249-EA8E4301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2439D-8806-A710-FFD3-239CF900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3B9F0-F9AE-EA98-3BB8-3FA223E2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79C25-C7A1-0FC0-5A22-6A0BD5D4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9075-8FFD-A6CB-DEC8-CD92DD8F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5F76-5015-131D-8C95-EFD99ADA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969A2-B085-B757-CFDB-BE3760B4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85CDB-EF46-D283-9E17-24340C7F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D8D2-1D7D-FD52-9FF2-334403B2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5D28D-CA7E-4C9F-A2A5-A1CA4DF0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AE35-3AEC-C8DD-8947-15F4889E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C6F33-B849-19DB-5A37-DA566385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8F02-96F1-CD2A-9635-5B6A6B2B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8071-8498-B083-14A5-B4FF8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966BC-B3DB-8C95-903E-436D8373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35F8-6380-F473-6494-88A61E90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68FFE-483F-75E7-5C34-AC97C8A3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3DD0-983C-90CD-2DCC-12833A15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99D7-646F-7F9E-7F3B-1A9004383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E5E9-5954-4132-B3D8-D44D9B1C79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AEDB-1AB0-5C69-3D89-0B3F0058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555D-F5F1-76C8-5479-D04E38599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0334-8A8B-4249-A6AF-766E7040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8BA946-08AC-4564-0372-788E6CAAE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31557"/>
              </p:ext>
            </p:extLst>
          </p:nvPr>
        </p:nvGraphicFramePr>
        <p:xfrm>
          <a:off x="426720" y="259299"/>
          <a:ext cx="11338559" cy="6339401"/>
        </p:xfrm>
        <a:graphic>
          <a:graphicData uri="http://schemas.openxmlformats.org/drawingml/2006/table">
            <a:tbl>
              <a:tblPr firstRow="1" firstCol="1" bandRow="1"/>
              <a:tblGrid>
                <a:gridCol w="278255">
                  <a:extLst>
                    <a:ext uri="{9D8B030D-6E8A-4147-A177-3AD203B41FA5}">
                      <a16:colId xmlns:a16="http://schemas.microsoft.com/office/drawing/2014/main" val="3415741475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1510577137"/>
                    </a:ext>
                  </a:extLst>
                </a:gridCol>
                <a:gridCol w="1788217">
                  <a:extLst>
                    <a:ext uri="{9D8B030D-6E8A-4147-A177-3AD203B41FA5}">
                      <a16:colId xmlns:a16="http://schemas.microsoft.com/office/drawing/2014/main" val="1789359716"/>
                    </a:ext>
                  </a:extLst>
                </a:gridCol>
                <a:gridCol w="1368855">
                  <a:extLst>
                    <a:ext uri="{9D8B030D-6E8A-4147-A177-3AD203B41FA5}">
                      <a16:colId xmlns:a16="http://schemas.microsoft.com/office/drawing/2014/main" val="3722214183"/>
                    </a:ext>
                  </a:extLst>
                </a:gridCol>
                <a:gridCol w="1558756">
                  <a:extLst>
                    <a:ext uri="{9D8B030D-6E8A-4147-A177-3AD203B41FA5}">
                      <a16:colId xmlns:a16="http://schemas.microsoft.com/office/drawing/2014/main" val="2234006610"/>
                    </a:ext>
                  </a:extLst>
                </a:gridCol>
                <a:gridCol w="1463804">
                  <a:extLst>
                    <a:ext uri="{9D8B030D-6E8A-4147-A177-3AD203B41FA5}">
                      <a16:colId xmlns:a16="http://schemas.microsoft.com/office/drawing/2014/main" val="4154738853"/>
                    </a:ext>
                  </a:extLst>
                </a:gridCol>
                <a:gridCol w="1566668">
                  <a:extLst>
                    <a:ext uri="{9D8B030D-6E8A-4147-A177-3AD203B41FA5}">
                      <a16:colId xmlns:a16="http://schemas.microsoft.com/office/drawing/2014/main" val="3579981237"/>
                    </a:ext>
                  </a:extLst>
                </a:gridCol>
                <a:gridCol w="1930642">
                  <a:extLst>
                    <a:ext uri="{9D8B030D-6E8A-4147-A177-3AD203B41FA5}">
                      <a16:colId xmlns:a16="http://schemas.microsoft.com/office/drawing/2014/main" val="3609820945"/>
                    </a:ext>
                  </a:extLst>
                </a:gridCol>
                <a:gridCol w="465516">
                  <a:extLst>
                    <a:ext uri="{9D8B030D-6E8A-4147-A177-3AD203B41FA5}">
                      <a16:colId xmlns:a16="http://schemas.microsoft.com/office/drawing/2014/main" val="2602091519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 Interface clock name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Clock Node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Default Clock (MHz)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Clock Source on reset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Application Clock Source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Application Frequency MHz</a:t>
                      </a:r>
                      <a:endParaRPr lang="en-US" sz="1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Mux</a:t>
                      </a:r>
                      <a:endParaRPr 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070783"/>
                  </a:ext>
                </a:extLst>
              </a:tr>
              <a:tr h="17095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 CM7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AXI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84634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AHBP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44550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AHBS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32285"/>
                  </a:ext>
                </a:extLst>
              </a:tr>
              <a:tr h="17095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WDMA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AXI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89710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7498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sample_clk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dma_sample_clk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03315"/>
                  </a:ext>
                </a:extLst>
              </a:tr>
              <a:tr h="17095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SPI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534822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24366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RFE_SPI_SCLK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XTAL_CLK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24248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Timing Engine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5244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Chirp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31170"/>
                  </a:ext>
                </a:extLst>
              </a:tr>
              <a:tr h="349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Sweep Control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79461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ips_clk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40674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ERM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mem_clk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88202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91539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PIT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718700"/>
                  </a:ext>
                </a:extLst>
              </a:tr>
              <a:tr h="30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34638"/>
                  </a:ext>
                </a:extLst>
              </a:tr>
              <a:tr h="17095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LPUART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84494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lpuart_clk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02395"/>
                  </a:ext>
                </a:extLst>
              </a:tr>
              <a:tr h="17095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FLEXIO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4481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flexio_clk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65439"/>
                  </a:ext>
                </a:extLst>
              </a:tr>
              <a:tr h="17095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SWT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ips_clk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68802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ipg_clk_swt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RFE_SYS_DIV4_CLK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48/40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30504"/>
                  </a:ext>
                </a:extLst>
              </a:tr>
              <a:tr h="17095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clk_rx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CSI_ACCEL_CLK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02208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tx_esc_clk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CSI_TXCLK_ESC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83957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rx_esc_clk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CSI_RXCLK_ESC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39944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64471"/>
                  </a:ext>
                </a:extLst>
              </a:tr>
              <a:tr h="17095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20" marR="4282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PPE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CSI_ACCEL_CLK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FIRC_MUXED_CLK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RFE_MCGEN_CLK640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7958"/>
                  </a:ext>
                </a:extLst>
              </a:tr>
              <a:tr h="17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ipg_clk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RFE_SYS_DIV2_CLK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2820" marR="428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1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13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Widescreen</PresentationFormat>
  <Paragraphs>215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Ferrão</dc:creator>
  <cp:lastModifiedBy>Pedro Ferrão</cp:lastModifiedBy>
  <cp:revision>1</cp:revision>
  <dcterms:created xsi:type="dcterms:W3CDTF">2023-10-03T18:12:44Z</dcterms:created>
  <dcterms:modified xsi:type="dcterms:W3CDTF">2023-10-03T18:18:41Z</dcterms:modified>
</cp:coreProperties>
</file>