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05" r:id="rId1"/>
    <p:sldMasterId id="2147483657" r:id="rId2"/>
  </p:sldMasterIdLst>
  <p:notesMasterIdLst>
    <p:notesMasterId r:id="rId16"/>
  </p:notesMasterIdLst>
  <p:handoutMasterIdLst>
    <p:handoutMasterId r:id="rId17"/>
  </p:handoutMasterIdLst>
  <p:sldIdLst>
    <p:sldId id="413" r:id="rId3"/>
    <p:sldId id="415" r:id="rId4"/>
    <p:sldId id="422" r:id="rId5"/>
    <p:sldId id="423" r:id="rId6"/>
    <p:sldId id="417" r:id="rId7"/>
    <p:sldId id="419" r:id="rId8"/>
    <p:sldId id="416" r:id="rId9"/>
    <p:sldId id="418" r:id="rId10"/>
    <p:sldId id="424" r:id="rId11"/>
    <p:sldId id="257" r:id="rId12"/>
    <p:sldId id="425" r:id="rId13"/>
    <p:sldId id="426" r:id="rId14"/>
    <p:sldId id="305" r:id="rId15"/>
  </p:sldIdLst>
  <p:sldSz cx="12192000" cy="6858000"/>
  <p:notesSz cx="7315200" cy="9601200"/>
  <p:custDataLst>
    <p:tags r:id="rId1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7CD4A892-C1BA-4171-831C-D194BEE9F45E}">
          <p14:sldIdLst>
            <p14:sldId id="413"/>
            <p14:sldId id="415"/>
            <p14:sldId id="422"/>
            <p14:sldId id="423"/>
            <p14:sldId id="417"/>
            <p14:sldId id="419"/>
            <p14:sldId id="416"/>
            <p14:sldId id="418"/>
            <p14:sldId id="424"/>
            <p14:sldId id="257"/>
            <p14:sldId id="425"/>
            <p14:sldId id="426"/>
            <p14:sldId id="30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Glendinning"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0000"/>
    <a:srgbClr val="FFFFFF"/>
    <a:srgbClr val="54933E"/>
    <a:srgbClr val="00B050"/>
    <a:srgbClr val="3889C9"/>
    <a:srgbClr val="537F9F"/>
    <a:srgbClr val="34ACDE"/>
    <a:srgbClr val="00BABA"/>
    <a:srgbClr val="F67B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88" autoAdjust="0"/>
    <p:restoredTop sz="93792" autoAdjust="0"/>
  </p:normalViewPr>
  <p:slideViewPr>
    <p:cSldViewPr snapToGrid="0">
      <p:cViewPr varScale="1">
        <p:scale>
          <a:sx n="62" d="100"/>
          <a:sy n="62" d="100"/>
        </p:scale>
        <p:origin x="1028" y="76"/>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40" d="100"/>
          <a:sy n="40" d="100"/>
        </p:scale>
        <p:origin x="2808" y="4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3"/>
          <p:cNvSpPr>
            <a:spLocks noGrp="1" noChangeArrowheads="1"/>
          </p:cNvSpPr>
          <p:nvPr>
            <p:ph type="dt" sz="quarter" idx="1"/>
          </p:nvPr>
        </p:nvSpPr>
        <p:spPr bwMode="auto">
          <a:xfrm>
            <a:off x="2586092" y="9239448"/>
            <a:ext cx="2347414" cy="272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vl1pPr>
          </a:lstStyle>
          <a:p>
            <a:pPr algn="l"/>
            <a:fld id="{FF589425-449D-4D80-B16A-0FCA3F0B391A}" type="datetime9">
              <a:rPr lang="en-US" sz="900">
                <a:solidFill>
                  <a:schemeClr val="tx1">
                    <a:lumMod val="75000"/>
                    <a:lumOff val="25000"/>
                  </a:schemeClr>
                </a:solidFill>
              </a:rPr>
              <a:pPr algn="l"/>
              <a:t>2/8/2023 3:48:29 PM</a:t>
            </a:fld>
            <a:endParaRPr lang="en-US" sz="900" dirty="0">
              <a:solidFill>
                <a:schemeClr val="tx1">
                  <a:lumMod val="75000"/>
                  <a:lumOff val="25000"/>
                </a:schemeClr>
              </a:solidFill>
            </a:endParaRPr>
          </a:p>
        </p:txBody>
      </p:sp>
      <p:sp>
        <p:nvSpPr>
          <p:cNvPr id="11" name="Rectangle 4"/>
          <p:cNvSpPr>
            <a:spLocks noGrp="1" noChangeArrowheads="1"/>
          </p:cNvSpPr>
          <p:nvPr>
            <p:ph type="ftr" sz="quarter" idx="2"/>
          </p:nvPr>
        </p:nvSpPr>
        <p:spPr bwMode="auto">
          <a:xfrm>
            <a:off x="452493" y="9239448"/>
            <a:ext cx="2732195" cy="2796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r>
              <a:rPr lang="en-US" sz="900" dirty="0">
                <a:solidFill>
                  <a:schemeClr val="tx1">
                    <a:lumMod val="75000"/>
                    <a:lumOff val="25000"/>
                  </a:schemeClr>
                </a:solidFill>
              </a:rPr>
              <a:t>Confidential and Proprietary, © NXP</a:t>
            </a:r>
          </a:p>
        </p:txBody>
      </p:sp>
      <p:sp>
        <p:nvSpPr>
          <p:cNvPr id="12" name="Rectangle 5"/>
          <p:cNvSpPr>
            <a:spLocks noGrp="1" noChangeArrowheads="1"/>
          </p:cNvSpPr>
          <p:nvPr>
            <p:ph type="sldNum" sz="quarter" idx="3"/>
          </p:nvPr>
        </p:nvSpPr>
        <p:spPr bwMode="auto">
          <a:xfrm>
            <a:off x="50464" y="9017036"/>
            <a:ext cx="416205"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sz="1000">
                <a:solidFill>
                  <a:schemeClr val="tx1">
                    <a:lumMod val="75000"/>
                    <a:lumOff val="25000"/>
                  </a:schemeClr>
                </a:solidFill>
              </a:rPr>
              <a:pPr/>
              <a:t>‹#›</a:t>
            </a:fld>
            <a:endParaRPr lang="en-US" sz="1000" dirty="0">
              <a:solidFill>
                <a:schemeClr val="tx1">
                  <a:lumMod val="75000"/>
                  <a:lumOff val="25000"/>
                </a:schemeClr>
              </a:solidFill>
            </a:endParaRPr>
          </a:p>
        </p:txBody>
      </p:sp>
      <p:grpSp>
        <p:nvGrpSpPr>
          <p:cNvPr id="13" name="Group 12"/>
          <p:cNvGrpSpPr/>
          <p:nvPr/>
        </p:nvGrpSpPr>
        <p:grpSpPr>
          <a:xfrm>
            <a:off x="6536576" y="9239119"/>
            <a:ext cx="516353" cy="185990"/>
            <a:chOff x="271463" y="2852738"/>
            <a:chExt cx="3190876" cy="1149350"/>
          </a:xfrm>
        </p:grpSpPr>
        <p:sp>
          <p:nvSpPr>
            <p:cNvPr id="14"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78919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3"/>
          <p:cNvSpPr>
            <a:spLocks noGrp="1" noChangeArrowheads="1"/>
          </p:cNvSpPr>
          <p:nvPr>
            <p:ph type="dt" sz="quarter" idx="1"/>
          </p:nvPr>
        </p:nvSpPr>
        <p:spPr bwMode="auto">
          <a:xfrm>
            <a:off x="2586092" y="9239448"/>
            <a:ext cx="2347414" cy="272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vl1pPr>
          </a:lstStyle>
          <a:p>
            <a:pPr algn="l"/>
            <a:fld id="{FF589425-449D-4D80-B16A-0FCA3F0B391A}" type="datetime9">
              <a:rPr lang="en-US" sz="900">
                <a:solidFill>
                  <a:schemeClr val="tx1">
                    <a:lumMod val="75000"/>
                    <a:lumOff val="25000"/>
                  </a:schemeClr>
                </a:solidFill>
              </a:rPr>
              <a:pPr algn="l"/>
              <a:t>2/8/2023 3:48:21 PM</a:t>
            </a:fld>
            <a:endParaRPr lang="en-US" sz="900" dirty="0">
              <a:solidFill>
                <a:schemeClr val="tx1">
                  <a:lumMod val="75000"/>
                  <a:lumOff val="25000"/>
                </a:schemeClr>
              </a:solidFill>
            </a:endParaRPr>
          </a:p>
        </p:txBody>
      </p:sp>
      <p:sp>
        <p:nvSpPr>
          <p:cNvPr id="13" name="Rectangle 4"/>
          <p:cNvSpPr>
            <a:spLocks noGrp="1" noChangeArrowheads="1"/>
          </p:cNvSpPr>
          <p:nvPr>
            <p:ph type="ftr" sz="quarter" idx="4"/>
          </p:nvPr>
        </p:nvSpPr>
        <p:spPr bwMode="auto">
          <a:xfrm>
            <a:off x="452493" y="9239448"/>
            <a:ext cx="2732195" cy="2796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r>
              <a:rPr lang="en-US" sz="900" dirty="0">
                <a:solidFill>
                  <a:schemeClr val="tx1">
                    <a:lumMod val="75000"/>
                    <a:lumOff val="25000"/>
                  </a:schemeClr>
                </a:solidFill>
              </a:rPr>
              <a:t>Confidential and Proprietary, © NXP</a:t>
            </a:r>
          </a:p>
        </p:txBody>
      </p:sp>
      <p:sp>
        <p:nvSpPr>
          <p:cNvPr id="14" name="Rectangle 5"/>
          <p:cNvSpPr>
            <a:spLocks noGrp="1" noChangeArrowheads="1"/>
          </p:cNvSpPr>
          <p:nvPr>
            <p:ph type="sldNum" sz="quarter" idx="5"/>
          </p:nvPr>
        </p:nvSpPr>
        <p:spPr bwMode="auto">
          <a:xfrm>
            <a:off x="50464" y="9017036"/>
            <a:ext cx="416205"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sz="1000">
                <a:solidFill>
                  <a:schemeClr val="tx1">
                    <a:lumMod val="75000"/>
                    <a:lumOff val="25000"/>
                  </a:schemeClr>
                </a:solidFill>
              </a:rPr>
              <a:pPr/>
              <a:t>‹#›</a:t>
            </a:fld>
            <a:endParaRPr lang="en-US" sz="1000" dirty="0">
              <a:solidFill>
                <a:schemeClr val="tx1">
                  <a:lumMod val="75000"/>
                  <a:lumOff val="25000"/>
                </a:schemeClr>
              </a:solidFill>
            </a:endParaRPr>
          </a:p>
        </p:txBody>
      </p:sp>
      <p:grpSp>
        <p:nvGrpSpPr>
          <p:cNvPr id="15" name="Group 14"/>
          <p:cNvGrpSpPr/>
          <p:nvPr/>
        </p:nvGrpSpPr>
        <p:grpSpPr>
          <a:xfrm>
            <a:off x="6536576" y="9239119"/>
            <a:ext cx="516353" cy="185990"/>
            <a:chOff x="271463" y="2852738"/>
            <a:chExt cx="3190876" cy="1149350"/>
          </a:xfrm>
        </p:grpSpPr>
        <p:sp>
          <p:nvSpPr>
            <p:cNvPr id="16"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08002210"/>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Modules are ATB, </a:t>
            </a:r>
            <a:r>
              <a:rPr lang="en-US" dirty="0" err="1"/>
              <a:t>Chirppll</a:t>
            </a:r>
            <a:r>
              <a:rPr lang="en-US" dirty="0"/>
              <a:t>, </a:t>
            </a:r>
            <a:r>
              <a:rPr lang="en-US" dirty="0" err="1"/>
              <a:t>Gldo</a:t>
            </a:r>
            <a:r>
              <a:rPr lang="en-US" dirty="0"/>
              <a:t>, </a:t>
            </a:r>
            <a:r>
              <a:rPr lang="en-US" dirty="0" err="1"/>
              <a:t>Ldo_Dig</a:t>
            </a:r>
            <a:r>
              <a:rPr lang="en-US" dirty="0"/>
              <a:t>, </a:t>
            </a:r>
            <a:r>
              <a:rPr lang="en-US" dirty="0" err="1"/>
              <a:t>Ldo_Pdc</a:t>
            </a:r>
            <a:r>
              <a:rPr lang="en-US" dirty="0"/>
              <a:t>, </a:t>
            </a:r>
            <a:r>
              <a:rPr lang="en-US" dirty="0" err="1"/>
              <a:t>Lo_interface</a:t>
            </a:r>
            <a:r>
              <a:rPr lang="en-US" dirty="0"/>
              <a:t>, </a:t>
            </a:r>
            <a:r>
              <a:rPr lang="en-US" dirty="0" err="1"/>
              <a:t>Mcgen</a:t>
            </a:r>
            <a:r>
              <a:rPr lang="en-US" dirty="0"/>
              <a:t>, </a:t>
            </a:r>
            <a:r>
              <a:rPr lang="en-US" dirty="0" err="1"/>
              <a:t>Rx_Bist</a:t>
            </a:r>
            <a:r>
              <a:rPr lang="en-US" dirty="0"/>
              <a:t>, </a:t>
            </a:r>
            <a:r>
              <a:rPr lang="en-US" dirty="0" err="1"/>
              <a:t>Tsense</a:t>
            </a:r>
            <a:r>
              <a:rPr lang="en-US" dirty="0"/>
              <a:t>, Tx </a:t>
            </a:r>
            <a:r>
              <a:rPr lang="en-US" dirty="0" err="1"/>
              <a:t>etc</a:t>
            </a:r>
            <a:endParaRPr lang="en-US" dirty="0"/>
          </a:p>
        </p:txBody>
      </p:sp>
      <p:sp>
        <p:nvSpPr>
          <p:cNvPr id="4" name="Slide Number Placeholder 3"/>
          <p:cNvSpPr>
            <a:spLocks noGrp="1"/>
          </p:cNvSpPr>
          <p:nvPr>
            <p:ph type="sldNum" sz="quarter" idx="5"/>
          </p:nvPr>
        </p:nvSpPr>
        <p:spPr/>
        <p:txBody>
          <a:bodyPr/>
          <a:lstStyle/>
          <a:p>
            <a:fld id="{FB1A579D-3553-4F33-9067-7E7231905C3B}" type="slidenum">
              <a:rPr lang="en-US" sz="1000" smtClean="0">
                <a:solidFill>
                  <a:schemeClr val="tx1">
                    <a:lumMod val="75000"/>
                    <a:lumOff val="25000"/>
                  </a:schemeClr>
                </a:solidFill>
              </a:rPr>
              <a:pPr/>
              <a:t>3</a:t>
            </a:fld>
            <a:endParaRPr lang="en-US" sz="1000" dirty="0">
              <a:solidFill>
                <a:schemeClr val="tx1">
                  <a:lumMod val="75000"/>
                  <a:lumOff val="25000"/>
                </a:schemeClr>
              </a:solidFill>
            </a:endParaRPr>
          </a:p>
        </p:txBody>
      </p:sp>
    </p:spTree>
    <p:extLst>
      <p:ext uri="{BB962C8B-B14F-4D97-AF65-F5344CB8AC3E}">
        <p14:creationId xmlns:p14="http://schemas.microsoft.com/office/powerpoint/2010/main" val="352866901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2_Master Title Slide">
    <p:spTree>
      <p:nvGrpSpPr>
        <p:cNvPr id="1" name=""/>
        <p:cNvGrpSpPr/>
        <p:nvPr/>
      </p:nvGrpSpPr>
      <p:grpSpPr>
        <a:xfrm>
          <a:off x="0" y="0"/>
          <a:ext cx="0" cy="0"/>
          <a:chOff x="0" y="0"/>
          <a:chExt cx="0" cy="0"/>
        </a:xfrm>
      </p:grpSpPr>
      <p:sp>
        <p:nvSpPr>
          <p:cNvPr id="90" name="Text Placeholder 89"/>
          <p:cNvSpPr>
            <a:spLocks noGrp="1"/>
          </p:cNvSpPr>
          <p:nvPr userDrawn="1">
            <p:ph type="body" sz="quarter" idx="12"/>
          </p:nvPr>
        </p:nvSpPr>
        <p:spPr>
          <a:xfrm>
            <a:off x="431371" y="2817332"/>
            <a:ext cx="5131229" cy="1297467"/>
          </a:xfrm>
        </p:spPr>
        <p:txBody>
          <a:bodyPr>
            <a:normAutofit/>
          </a:bodyPr>
          <a:lstStyle>
            <a:lvl1pPr marL="0" indent="0" algn="r">
              <a:lnSpc>
                <a:spcPct val="100000"/>
              </a:lnSpc>
              <a:buFontTx/>
              <a:buNone/>
              <a:defRPr sz="2000" b="0" cap="all" spc="-60" baseline="0">
                <a:solidFill>
                  <a:schemeClr val="tx2">
                    <a:lumMod val="75000"/>
                  </a:schemeClr>
                </a:solidFill>
                <a:latin typeface="+mj-lt"/>
              </a:defRPr>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lvl="0"/>
            <a:r>
              <a:rPr lang="en-US" dirty="0"/>
              <a:t>Click to edit Master text styles</a:t>
            </a:r>
          </a:p>
        </p:txBody>
      </p:sp>
      <p:sp>
        <p:nvSpPr>
          <p:cNvPr id="27" name="Rectangle 183"/>
          <p:cNvSpPr>
            <a:spLocks noGrp="1" noChangeArrowheads="1"/>
          </p:cNvSpPr>
          <p:nvPr userDrawn="1">
            <p:ph type="subTitle" idx="1" hasCustomPrompt="1"/>
          </p:nvPr>
        </p:nvSpPr>
        <p:spPr bwMode="blackWhite">
          <a:xfrm>
            <a:off x="5612971" y="2042632"/>
            <a:ext cx="4216829" cy="992668"/>
          </a:xfrm>
          <a:prstGeom prst="rect">
            <a:avLst/>
          </a:prstGeom>
          <a:ln w="25400" algn="ctr"/>
          <a:effectLst/>
        </p:spPr>
        <p:txBody>
          <a:bodyPr tIns="0" bIns="91440" anchor="t">
            <a:noAutofit/>
          </a:bodyPr>
          <a:lstStyle>
            <a:lvl1pPr marL="0" indent="0" algn="l" rtl="0" fontAlgn="base">
              <a:lnSpc>
                <a:spcPct val="100000"/>
              </a:lnSpc>
              <a:spcBef>
                <a:spcPct val="25000"/>
              </a:spcBef>
              <a:spcAft>
                <a:spcPct val="0"/>
              </a:spcAft>
              <a:buClrTx/>
              <a:buFont typeface="Arial" charset="0"/>
              <a:buNone/>
              <a:defRPr lang="en-US" sz="2400" b="1" kern="1200" cap="all" spc="-60" baseline="0" dirty="0" smtClean="0">
                <a:solidFill>
                  <a:schemeClr val="tx2">
                    <a:lumMod val="75000"/>
                  </a:schemeClr>
                </a:solidFill>
                <a:effectLst/>
                <a:latin typeface="+mj-lt"/>
                <a:ea typeface="+mn-ea"/>
                <a:cs typeface="+mn-cs"/>
              </a:defRPr>
            </a:lvl1pPr>
          </a:lstStyle>
          <a:p>
            <a:pPr lvl="0"/>
            <a:r>
              <a:rPr lang="en-US" dirty="0"/>
              <a:t>Click to edit Master text styles</a:t>
            </a:r>
          </a:p>
        </p:txBody>
      </p:sp>
      <p:sp>
        <p:nvSpPr>
          <p:cNvPr id="28" name="Rectangle 182"/>
          <p:cNvSpPr>
            <a:spLocks noGrp="1" noChangeArrowheads="1"/>
          </p:cNvSpPr>
          <p:nvPr userDrawn="1">
            <p:ph type="ctrTitle" hasCustomPrompt="1"/>
          </p:nvPr>
        </p:nvSpPr>
        <p:spPr bwMode="blackWhite">
          <a:xfrm>
            <a:off x="431371" y="1052032"/>
            <a:ext cx="5131229" cy="1716568"/>
          </a:xfrm>
          <a:ln w="25400"/>
          <a:effectLst/>
        </p:spPr>
        <p:txBody>
          <a:bodyPr tIns="91440" bIns="91440" anchor="t"/>
          <a:lstStyle>
            <a:lvl1pPr algn="l">
              <a:lnSpc>
                <a:spcPct val="100000"/>
              </a:lnSpc>
              <a:spcBef>
                <a:spcPct val="25000"/>
              </a:spcBef>
              <a:defRPr lang="en-US" sz="2900" b="1" kern="1200" cap="all" spc="-60" baseline="0" dirty="0">
                <a:solidFill>
                  <a:schemeClr val="tx2">
                    <a:lumMod val="75000"/>
                  </a:schemeClr>
                </a:solidFill>
                <a:effectLst/>
                <a:latin typeface="Arial" charset="0"/>
                <a:ea typeface="+mn-ea"/>
                <a:cs typeface="+mn-cs"/>
              </a:defRPr>
            </a:lvl1pPr>
          </a:lstStyle>
          <a:p>
            <a:r>
              <a:rPr lang="en-US" dirty="0"/>
              <a:t>Title Goes Here</a:t>
            </a:r>
            <a:br>
              <a:rPr lang="en-US" dirty="0"/>
            </a:br>
            <a:r>
              <a:rPr lang="en-US" dirty="0"/>
              <a:t>Second Line Optional</a:t>
            </a:r>
          </a:p>
        </p:txBody>
      </p:sp>
      <p:sp>
        <p:nvSpPr>
          <p:cNvPr id="51" name="TextBox 50"/>
          <p:cNvSpPr txBox="1"/>
          <p:nvPr userDrawn="1"/>
        </p:nvSpPr>
        <p:spPr>
          <a:xfrm>
            <a:off x="777827" y="6303694"/>
            <a:ext cx="3643043" cy="308777"/>
          </a:xfrm>
          <a:prstGeom prst="rect">
            <a:avLst/>
          </a:prstGeom>
          <a:noFill/>
        </p:spPr>
        <p:txBody>
          <a:bodyPr wrap="square" rtlCol="0">
            <a:noAutofit/>
          </a:bodyPr>
          <a:lstStyle/>
          <a:p>
            <a:pPr algn="l"/>
            <a:r>
              <a:rPr lang="en-US" sz="1300" b="0" i="0" cap="all" baseline="0" dirty="0">
                <a:solidFill>
                  <a:schemeClr val="tx1">
                    <a:lumMod val="50000"/>
                    <a:lumOff val="50000"/>
                  </a:schemeClr>
                </a:solidFill>
              </a:rPr>
              <a:t>company INTERNAL/proprietary</a:t>
            </a:r>
          </a:p>
        </p:txBody>
      </p:sp>
      <p:grpSp>
        <p:nvGrpSpPr>
          <p:cNvPr id="13" name="Group 12"/>
          <p:cNvGrpSpPr/>
          <p:nvPr userDrawn="1"/>
        </p:nvGrpSpPr>
        <p:grpSpPr>
          <a:xfrm>
            <a:off x="6710636" y="5931672"/>
            <a:ext cx="5224214" cy="670193"/>
            <a:chOff x="7003917" y="-725488"/>
            <a:chExt cx="10382383" cy="1331913"/>
          </a:xfrm>
        </p:grpSpPr>
        <p:sp>
          <p:nvSpPr>
            <p:cNvPr id="14" name="Rectangle 12"/>
            <p:cNvSpPr>
              <a:spLocks noChangeArrowheads="1"/>
            </p:cNvSpPr>
            <p:nvPr userDrawn="1"/>
          </p:nvSpPr>
          <p:spPr bwMode="auto">
            <a:xfrm>
              <a:off x="10345738"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userDrawn="1"/>
          </p:nvSpPr>
          <p:spPr bwMode="auto">
            <a:xfrm>
              <a:off x="17357725"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userDrawn="1"/>
          </p:nvSpPr>
          <p:spPr bwMode="auto">
            <a:xfrm>
              <a:off x="10807700" y="-511175"/>
              <a:ext cx="250825" cy="395288"/>
            </a:xfrm>
            <a:custGeom>
              <a:avLst/>
              <a:gdLst>
                <a:gd name="T0" fmla="*/ 88 w 158"/>
                <a:gd name="T1" fmla="*/ 0 h 249"/>
                <a:gd name="T2" fmla="*/ 114 w 158"/>
                <a:gd name="T3" fmla="*/ 2 h 249"/>
                <a:gd name="T4" fmla="*/ 137 w 158"/>
                <a:gd name="T5" fmla="*/ 9 h 249"/>
                <a:gd name="T6" fmla="*/ 156 w 158"/>
                <a:gd name="T7" fmla="*/ 26 h 249"/>
                <a:gd name="T8" fmla="*/ 130 w 158"/>
                <a:gd name="T9" fmla="*/ 51 h 249"/>
                <a:gd name="T10" fmla="*/ 114 w 158"/>
                <a:gd name="T11" fmla="*/ 35 h 249"/>
                <a:gd name="T12" fmla="*/ 88 w 158"/>
                <a:gd name="T13" fmla="*/ 30 h 249"/>
                <a:gd name="T14" fmla="*/ 65 w 158"/>
                <a:gd name="T15" fmla="*/ 33 h 249"/>
                <a:gd name="T16" fmla="*/ 51 w 158"/>
                <a:gd name="T17" fmla="*/ 42 h 249"/>
                <a:gd name="T18" fmla="*/ 44 w 158"/>
                <a:gd name="T19" fmla="*/ 54 h 249"/>
                <a:gd name="T20" fmla="*/ 41 w 158"/>
                <a:gd name="T21" fmla="*/ 65 h 249"/>
                <a:gd name="T22" fmla="*/ 46 w 158"/>
                <a:gd name="T23" fmla="*/ 84 h 249"/>
                <a:gd name="T24" fmla="*/ 55 w 158"/>
                <a:gd name="T25" fmla="*/ 93 h 249"/>
                <a:gd name="T26" fmla="*/ 72 w 158"/>
                <a:gd name="T27" fmla="*/ 103 h 249"/>
                <a:gd name="T28" fmla="*/ 90 w 158"/>
                <a:gd name="T29" fmla="*/ 110 h 249"/>
                <a:gd name="T30" fmla="*/ 109 w 158"/>
                <a:gd name="T31" fmla="*/ 114 h 249"/>
                <a:gd name="T32" fmla="*/ 128 w 158"/>
                <a:gd name="T33" fmla="*/ 124 h 249"/>
                <a:gd name="T34" fmla="*/ 144 w 158"/>
                <a:gd name="T35" fmla="*/ 135 h 249"/>
                <a:gd name="T36" fmla="*/ 156 w 158"/>
                <a:gd name="T37" fmla="*/ 151 h 249"/>
                <a:gd name="T38" fmla="*/ 158 w 158"/>
                <a:gd name="T39" fmla="*/ 177 h 249"/>
                <a:gd name="T40" fmla="*/ 156 w 158"/>
                <a:gd name="T41" fmla="*/ 203 h 249"/>
                <a:gd name="T42" fmla="*/ 144 w 158"/>
                <a:gd name="T43" fmla="*/ 221 h 249"/>
                <a:gd name="T44" fmla="*/ 125 w 158"/>
                <a:gd name="T45" fmla="*/ 238 h 249"/>
                <a:gd name="T46" fmla="*/ 102 w 158"/>
                <a:gd name="T47" fmla="*/ 247 h 249"/>
                <a:gd name="T48" fmla="*/ 76 w 158"/>
                <a:gd name="T49" fmla="*/ 249 h 249"/>
                <a:gd name="T50" fmla="*/ 46 w 158"/>
                <a:gd name="T51" fmla="*/ 247 h 249"/>
                <a:gd name="T52" fmla="*/ 21 w 158"/>
                <a:gd name="T53" fmla="*/ 235 h 249"/>
                <a:gd name="T54" fmla="*/ 0 w 158"/>
                <a:gd name="T55" fmla="*/ 217 h 249"/>
                <a:gd name="T56" fmla="*/ 28 w 158"/>
                <a:gd name="T57" fmla="*/ 193 h 249"/>
                <a:gd name="T58" fmla="*/ 41 w 158"/>
                <a:gd name="T59" fmla="*/ 210 h 249"/>
                <a:gd name="T60" fmla="*/ 58 w 158"/>
                <a:gd name="T61" fmla="*/ 217 h 249"/>
                <a:gd name="T62" fmla="*/ 76 w 158"/>
                <a:gd name="T63" fmla="*/ 219 h 249"/>
                <a:gd name="T64" fmla="*/ 93 w 158"/>
                <a:gd name="T65" fmla="*/ 217 h 249"/>
                <a:gd name="T66" fmla="*/ 109 w 158"/>
                <a:gd name="T67" fmla="*/ 210 h 249"/>
                <a:gd name="T68" fmla="*/ 121 w 158"/>
                <a:gd name="T69" fmla="*/ 198 h 249"/>
                <a:gd name="T70" fmla="*/ 125 w 158"/>
                <a:gd name="T71" fmla="*/ 179 h 249"/>
                <a:gd name="T72" fmla="*/ 121 w 158"/>
                <a:gd name="T73" fmla="*/ 165 h 249"/>
                <a:gd name="T74" fmla="*/ 109 w 158"/>
                <a:gd name="T75" fmla="*/ 154 h 249"/>
                <a:gd name="T76" fmla="*/ 95 w 158"/>
                <a:gd name="T77" fmla="*/ 147 h 249"/>
                <a:gd name="T78" fmla="*/ 76 w 158"/>
                <a:gd name="T79" fmla="*/ 140 h 249"/>
                <a:gd name="T80" fmla="*/ 55 w 158"/>
                <a:gd name="T81" fmla="*/ 133 h 249"/>
                <a:gd name="T82" fmla="*/ 37 w 158"/>
                <a:gd name="T83" fmla="*/ 126 h 249"/>
                <a:gd name="T84" fmla="*/ 23 w 158"/>
                <a:gd name="T85" fmla="*/ 112 h 249"/>
                <a:gd name="T86" fmla="*/ 11 w 158"/>
                <a:gd name="T87" fmla="*/ 93 h 249"/>
                <a:gd name="T88" fmla="*/ 7 w 158"/>
                <a:gd name="T89" fmla="*/ 65 h 249"/>
                <a:gd name="T90" fmla="*/ 9 w 158"/>
                <a:gd name="T91" fmla="*/ 49 h 249"/>
                <a:gd name="T92" fmla="*/ 18 w 158"/>
                <a:gd name="T93" fmla="*/ 30 h 249"/>
                <a:gd name="T94" fmla="*/ 35 w 158"/>
                <a:gd name="T95" fmla="*/ 14 h 249"/>
                <a:gd name="T96" fmla="*/ 58 w 158"/>
                <a:gd name="T97" fmla="*/ 2 h 249"/>
                <a:gd name="T98" fmla="*/ 88 w 158"/>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49">
                  <a:moveTo>
                    <a:pt x="88" y="0"/>
                  </a:moveTo>
                  <a:lnTo>
                    <a:pt x="114" y="2"/>
                  </a:lnTo>
                  <a:lnTo>
                    <a:pt x="137" y="9"/>
                  </a:lnTo>
                  <a:lnTo>
                    <a:pt x="156" y="26"/>
                  </a:lnTo>
                  <a:lnTo>
                    <a:pt x="130" y="51"/>
                  </a:lnTo>
                  <a:lnTo>
                    <a:pt x="114" y="35"/>
                  </a:lnTo>
                  <a:lnTo>
                    <a:pt x="88" y="30"/>
                  </a:lnTo>
                  <a:lnTo>
                    <a:pt x="65" y="33"/>
                  </a:lnTo>
                  <a:lnTo>
                    <a:pt x="51" y="42"/>
                  </a:lnTo>
                  <a:lnTo>
                    <a:pt x="44" y="54"/>
                  </a:lnTo>
                  <a:lnTo>
                    <a:pt x="41" y="65"/>
                  </a:lnTo>
                  <a:lnTo>
                    <a:pt x="46" y="84"/>
                  </a:lnTo>
                  <a:lnTo>
                    <a:pt x="55" y="93"/>
                  </a:lnTo>
                  <a:lnTo>
                    <a:pt x="72" y="103"/>
                  </a:lnTo>
                  <a:lnTo>
                    <a:pt x="90" y="110"/>
                  </a:lnTo>
                  <a:lnTo>
                    <a:pt x="109" y="114"/>
                  </a:lnTo>
                  <a:lnTo>
                    <a:pt x="128" y="124"/>
                  </a:lnTo>
                  <a:lnTo>
                    <a:pt x="144" y="135"/>
                  </a:lnTo>
                  <a:lnTo>
                    <a:pt x="156" y="151"/>
                  </a:lnTo>
                  <a:lnTo>
                    <a:pt x="158" y="177"/>
                  </a:lnTo>
                  <a:lnTo>
                    <a:pt x="156" y="203"/>
                  </a:lnTo>
                  <a:lnTo>
                    <a:pt x="144" y="221"/>
                  </a:lnTo>
                  <a:lnTo>
                    <a:pt x="125" y="238"/>
                  </a:lnTo>
                  <a:lnTo>
                    <a:pt x="102" y="247"/>
                  </a:lnTo>
                  <a:lnTo>
                    <a:pt x="76" y="249"/>
                  </a:lnTo>
                  <a:lnTo>
                    <a:pt x="46" y="247"/>
                  </a:lnTo>
                  <a:lnTo>
                    <a:pt x="21" y="235"/>
                  </a:lnTo>
                  <a:lnTo>
                    <a:pt x="0" y="217"/>
                  </a:lnTo>
                  <a:lnTo>
                    <a:pt x="28" y="193"/>
                  </a:lnTo>
                  <a:lnTo>
                    <a:pt x="41" y="210"/>
                  </a:lnTo>
                  <a:lnTo>
                    <a:pt x="58" y="217"/>
                  </a:lnTo>
                  <a:lnTo>
                    <a:pt x="76" y="219"/>
                  </a:lnTo>
                  <a:lnTo>
                    <a:pt x="93" y="217"/>
                  </a:lnTo>
                  <a:lnTo>
                    <a:pt x="109" y="210"/>
                  </a:lnTo>
                  <a:lnTo>
                    <a:pt x="121" y="198"/>
                  </a:lnTo>
                  <a:lnTo>
                    <a:pt x="125" y="179"/>
                  </a:lnTo>
                  <a:lnTo>
                    <a:pt x="121" y="165"/>
                  </a:lnTo>
                  <a:lnTo>
                    <a:pt x="109" y="154"/>
                  </a:lnTo>
                  <a:lnTo>
                    <a:pt x="95" y="147"/>
                  </a:lnTo>
                  <a:lnTo>
                    <a:pt x="76" y="140"/>
                  </a:lnTo>
                  <a:lnTo>
                    <a:pt x="55" y="133"/>
                  </a:lnTo>
                  <a:lnTo>
                    <a:pt x="37" y="126"/>
                  </a:lnTo>
                  <a:lnTo>
                    <a:pt x="23" y="112"/>
                  </a:lnTo>
                  <a:lnTo>
                    <a:pt x="11" y="93"/>
                  </a:lnTo>
                  <a:lnTo>
                    <a:pt x="7" y="65"/>
                  </a:lnTo>
                  <a:lnTo>
                    <a:pt x="9" y="49"/>
                  </a:lnTo>
                  <a:lnTo>
                    <a:pt x="18" y="30"/>
                  </a:lnTo>
                  <a:lnTo>
                    <a:pt x="35" y="14"/>
                  </a:lnTo>
                  <a:lnTo>
                    <a:pt x="58" y="2"/>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userDrawn="1"/>
          </p:nvSpPr>
          <p:spPr bwMode="auto">
            <a:xfrm>
              <a:off x="11136313" y="-503238"/>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09 h 240"/>
                <a:gd name="T18" fmla="*/ 160 w 160"/>
                <a:gd name="T19" fmla="*/ 209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2"/>
                  </a:lnTo>
                  <a:lnTo>
                    <a:pt x="146" y="102"/>
                  </a:lnTo>
                  <a:lnTo>
                    <a:pt x="146" y="133"/>
                  </a:lnTo>
                  <a:lnTo>
                    <a:pt x="32" y="133"/>
                  </a:lnTo>
                  <a:lnTo>
                    <a:pt x="32" y="209"/>
                  </a:lnTo>
                  <a:lnTo>
                    <a:pt x="160" y="209"/>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userDrawn="1"/>
          </p:nvSpPr>
          <p:spPr bwMode="auto">
            <a:xfrm>
              <a:off x="11428413" y="-511175"/>
              <a:ext cx="339725" cy="395288"/>
            </a:xfrm>
            <a:custGeom>
              <a:avLst/>
              <a:gdLst>
                <a:gd name="T0" fmla="*/ 125 w 214"/>
                <a:gd name="T1" fmla="*/ 0 h 249"/>
                <a:gd name="T2" fmla="*/ 156 w 214"/>
                <a:gd name="T3" fmla="*/ 2 h 249"/>
                <a:gd name="T4" fmla="*/ 186 w 214"/>
                <a:gd name="T5" fmla="*/ 16 h 249"/>
                <a:gd name="T6" fmla="*/ 209 w 214"/>
                <a:gd name="T7" fmla="*/ 37 h 249"/>
                <a:gd name="T8" fmla="*/ 181 w 214"/>
                <a:gd name="T9" fmla="*/ 56 h 249"/>
                <a:gd name="T10" fmla="*/ 165 w 214"/>
                <a:gd name="T11" fmla="*/ 42 h 249"/>
                <a:gd name="T12" fmla="*/ 146 w 214"/>
                <a:gd name="T13" fmla="*/ 33 h 249"/>
                <a:gd name="T14" fmla="*/ 123 w 214"/>
                <a:gd name="T15" fmla="*/ 30 h 249"/>
                <a:gd name="T16" fmla="*/ 95 w 214"/>
                <a:gd name="T17" fmla="*/ 35 h 249"/>
                <a:gd name="T18" fmla="*/ 69 w 214"/>
                <a:gd name="T19" fmla="*/ 49 h 249"/>
                <a:gd name="T20" fmla="*/ 51 w 214"/>
                <a:gd name="T21" fmla="*/ 70 h 249"/>
                <a:gd name="T22" fmla="*/ 39 w 214"/>
                <a:gd name="T23" fmla="*/ 96 h 249"/>
                <a:gd name="T24" fmla="*/ 34 w 214"/>
                <a:gd name="T25" fmla="*/ 126 h 249"/>
                <a:gd name="T26" fmla="*/ 39 w 214"/>
                <a:gd name="T27" fmla="*/ 156 h 249"/>
                <a:gd name="T28" fmla="*/ 51 w 214"/>
                <a:gd name="T29" fmla="*/ 182 h 249"/>
                <a:gd name="T30" fmla="*/ 69 w 214"/>
                <a:gd name="T31" fmla="*/ 200 h 249"/>
                <a:gd name="T32" fmla="*/ 93 w 214"/>
                <a:gd name="T33" fmla="*/ 214 h 249"/>
                <a:gd name="T34" fmla="*/ 123 w 214"/>
                <a:gd name="T35" fmla="*/ 219 h 249"/>
                <a:gd name="T36" fmla="*/ 149 w 214"/>
                <a:gd name="T37" fmla="*/ 217 h 249"/>
                <a:gd name="T38" fmla="*/ 169 w 214"/>
                <a:gd name="T39" fmla="*/ 205 h 249"/>
                <a:gd name="T40" fmla="*/ 186 w 214"/>
                <a:gd name="T41" fmla="*/ 189 h 249"/>
                <a:gd name="T42" fmla="*/ 214 w 214"/>
                <a:gd name="T43" fmla="*/ 207 h 249"/>
                <a:gd name="T44" fmla="*/ 207 w 214"/>
                <a:gd name="T45" fmla="*/ 217 h 249"/>
                <a:gd name="T46" fmla="*/ 195 w 214"/>
                <a:gd name="T47" fmla="*/ 228 h 249"/>
                <a:gd name="T48" fmla="*/ 176 w 214"/>
                <a:gd name="T49" fmla="*/ 238 h 249"/>
                <a:gd name="T50" fmla="*/ 153 w 214"/>
                <a:gd name="T51" fmla="*/ 247 h 249"/>
                <a:gd name="T52" fmla="*/ 123 w 214"/>
                <a:gd name="T53" fmla="*/ 249 h 249"/>
                <a:gd name="T54" fmla="*/ 88 w 214"/>
                <a:gd name="T55" fmla="*/ 245 h 249"/>
                <a:gd name="T56" fmla="*/ 58 w 214"/>
                <a:gd name="T57" fmla="*/ 231 h 249"/>
                <a:gd name="T58" fmla="*/ 32 w 214"/>
                <a:gd name="T59" fmla="*/ 212 h 249"/>
                <a:gd name="T60" fmla="*/ 16 w 214"/>
                <a:gd name="T61" fmla="*/ 186 h 249"/>
                <a:gd name="T62" fmla="*/ 4 w 214"/>
                <a:gd name="T63" fmla="*/ 156 h 249"/>
                <a:gd name="T64" fmla="*/ 0 w 214"/>
                <a:gd name="T65" fmla="*/ 126 h 249"/>
                <a:gd name="T66" fmla="*/ 7 w 214"/>
                <a:gd name="T67" fmla="*/ 84 h 249"/>
                <a:gd name="T68" fmla="*/ 23 w 214"/>
                <a:gd name="T69" fmla="*/ 49 h 249"/>
                <a:gd name="T70" fmla="*/ 48 w 214"/>
                <a:gd name="T71" fmla="*/ 23 h 249"/>
                <a:gd name="T72" fmla="*/ 83 w 214"/>
                <a:gd name="T73" fmla="*/ 5 h 249"/>
                <a:gd name="T74" fmla="*/ 125 w 214"/>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49">
                  <a:moveTo>
                    <a:pt x="125" y="0"/>
                  </a:moveTo>
                  <a:lnTo>
                    <a:pt x="156" y="2"/>
                  </a:lnTo>
                  <a:lnTo>
                    <a:pt x="186" y="16"/>
                  </a:lnTo>
                  <a:lnTo>
                    <a:pt x="209" y="37"/>
                  </a:lnTo>
                  <a:lnTo>
                    <a:pt x="181" y="56"/>
                  </a:lnTo>
                  <a:lnTo>
                    <a:pt x="165" y="42"/>
                  </a:lnTo>
                  <a:lnTo>
                    <a:pt x="146" y="33"/>
                  </a:lnTo>
                  <a:lnTo>
                    <a:pt x="123" y="30"/>
                  </a:lnTo>
                  <a:lnTo>
                    <a:pt x="95" y="35"/>
                  </a:lnTo>
                  <a:lnTo>
                    <a:pt x="69" y="49"/>
                  </a:lnTo>
                  <a:lnTo>
                    <a:pt x="51" y="70"/>
                  </a:lnTo>
                  <a:lnTo>
                    <a:pt x="39" y="96"/>
                  </a:lnTo>
                  <a:lnTo>
                    <a:pt x="34" y="126"/>
                  </a:lnTo>
                  <a:lnTo>
                    <a:pt x="39" y="156"/>
                  </a:lnTo>
                  <a:lnTo>
                    <a:pt x="51" y="182"/>
                  </a:lnTo>
                  <a:lnTo>
                    <a:pt x="69" y="200"/>
                  </a:lnTo>
                  <a:lnTo>
                    <a:pt x="93" y="214"/>
                  </a:lnTo>
                  <a:lnTo>
                    <a:pt x="123" y="219"/>
                  </a:lnTo>
                  <a:lnTo>
                    <a:pt x="149" y="217"/>
                  </a:lnTo>
                  <a:lnTo>
                    <a:pt x="169" y="205"/>
                  </a:lnTo>
                  <a:lnTo>
                    <a:pt x="186" y="189"/>
                  </a:lnTo>
                  <a:lnTo>
                    <a:pt x="214" y="207"/>
                  </a:lnTo>
                  <a:lnTo>
                    <a:pt x="207" y="217"/>
                  </a:lnTo>
                  <a:lnTo>
                    <a:pt x="195" y="228"/>
                  </a:lnTo>
                  <a:lnTo>
                    <a:pt x="176" y="238"/>
                  </a:lnTo>
                  <a:lnTo>
                    <a:pt x="153" y="247"/>
                  </a:lnTo>
                  <a:lnTo>
                    <a:pt x="123" y="249"/>
                  </a:lnTo>
                  <a:lnTo>
                    <a:pt x="88" y="245"/>
                  </a:lnTo>
                  <a:lnTo>
                    <a:pt x="58" y="231"/>
                  </a:lnTo>
                  <a:lnTo>
                    <a:pt x="32" y="212"/>
                  </a:lnTo>
                  <a:lnTo>
                    <a:pt x="16" y="186"/>
                  </a:lnTo>
                  <a:lnTo>
                    <a:pt x="4" y="156"/>
                  </a:lnTo>
                  <a:lnTo>
                    <a:pt x="0" y="126"/>
                  </a:lnTo>
                  <a:lnTo>
                    <a:pt x="7" y="84"/>
                  </a:lnTo>
                  <a:lnTo>
                    <a:pt x="23" y="49"/>
                  </a:lnTo>
                  <a:lnTo>
                    <a:pt x="48" y="23"/>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userDrawn="1"/>
          </p:nvSpPr>
          <p:spPr bwMode="auto">
            <a:xfrm>
              <a:off x="11812588" y="-503238"/>
              <a:ext cx="290513" cy="387350"/>
            </a:xfrm>
            <a:custGeom>
              <a:avLst/>
              <a:gdLst>
                <a:gd name="T0" fmla="*/ 0 w 183"/>
                <a:gd name="T1" fmla="*/ 0 h 244"/>
                <a:gd name="T2" fmla="*/ 32 w 183"/>
                <a:gd name="T3" fmla="*/ 0 h 244"/>
                <a:gd name="T4" fmla="*/ 32 w 183"/>
                <a:gd name="T5" fmla="*/ 146 h 244"/>
                <a:gd name="T6" fmla="*/ 35 w 183"/>
                <a:gd name="T7" fmla="*/ 165 h 244"/>
                <a:gd name="T8" fmla="*/ 39 w 183"/>
                <a:gd name="T9" fmla="*/ 184 h 244"/>
                <a:gd name="T10" fmla="*/ 51 w 183"/>
                <a:gd name="T11" fmla="*/ 200 h 244"/>
                <a:gd name="T12" fmla="*/ 67 w 183"/>
                <a:gd name="T13" fmla="*/ 212 h 244"/>
                <a:gd name="T14" fmla="*/ 93 w 183"/>
                <a:gd name="T15" fmla="*/ 214 h 244"/>
                <a:gd name="T16" fmla="*/ 116 w 183"/>
                <a:gd name="T17" fmla="*/ 212 h 244"/>
                <a:gd name="T18" fmla="*/ 132 w 183"/>
                <a:gd name="T19" fmla="*/ 200 h 244"/>
                <a:gd name="T20" fmla="*/ 144 w 183"/>
                <a:gd name="T21" fmla="*/ 184 h 244"/>
                <a:gd name="T22" fmla="*/ 151 w 183"/>
                <a:gd name="T23" fmla="*/ 165 h 244"/>
                <a:gd name="T24" fmla="*/ 151 w 183"/>
                <a:gd name="T25" fmla="*/ 146 h 244"/>
                <a:gd name="T26" fmla="*/ 151 w 183"/>
                <a:gd name="T27" fmla="*/ 0 h 244"/>
                <a:gd name="T28" fmla="*/ 183 w 183"/>
                <a:gd name="T29" fmla="*/ 0 h 244"/>
                <a:gd name="T30" fmla="*/ 183 w 183"/>
                <a:gd name="T31" fmla="*/ 151 h 244"/>
                <a:gd name="T32" fmla="*/ 179 w 183"/>
                <a:gd name="T33" fmla="*/ 184 h 244"/>
                <a:gd name="T34" fmla="*/ 167 w 183"/>
                <a:gd name="T35" fmla="*/ 209 h 244"/>
                <a:gd name="T36" fmla="*/ 146 w 183"/>
                <a:gd name="T37" fmla="*/ 228 h 244"/>
                <a:gd name="T38" fmla="*/ 121 w 183"/>
                <a:gd name="T39" fmla="*/ 240 h 244"/>
                <a:gd name="T40" fmla="*/ 93 w 183"/>
                <a:gd name="T41" fmla="*/ 244 h 244"/>
                <a:gd name="T42" fmla="*/ 62 w 183"/>
                <a:gd name="T43" fmla="*/ 240 h 244"/>
                <a:gd name="T44" fmla="*/ 37 w 183"/>
                <a:gd name="T45" fmla="*/ 228 h 244"/>
                <a:gd name="T46" fmla="*/ 16 w 183"/>
                <a:gd name="T47" fmla="*/ 209 h 244"/>
                <a:gd name="T48" fmla="*/ 4 w 183"/>
                <a:gd name="T49" fmla="*/ 184 h 244"/>
                <a:gd name="T50" fmla="*/ 0 w 183"/>
                <a:gd name="T51" fmla="*/ 151 h 244"/>
                <a:gd name="T52" fmla="*/ 0 w 183"/>
                <a:gd name="T5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4">
                  <a:moveTo>
                    <a:pt x="0" y="0"/>
                  </a:moveTo>
                  <a:lnTo>
                    <a:pt x="32" y="0"/>
                  </a:lnTo>
                  <a:lnTo>
                    <a:pt x="32" y="146"/>
                  </a:lnTo>
                  <a:lnTo>
                    <a:pt x="35" y="165"/>
                  </a:lnTo>
                  <a:lnTo>
                    <a:pt x="39" y="184"/>
                  </a:lnTo>
                  <a:lnTo>
                    <a:pt x="51" y="200"/>
                  </a:lnTo>
                  <a:lnTo>
                    <a:pt x="67" y="212"/>
                  </a:lnTo>
                  <a:lnTo>
                    <a:pt x="93" y="214"/>
                  </a:lnTo>
                  <a:lnTo>
                    <a:pt x="116" y="212"/>
                  </a:lnTo>
                  <a:lnTo>
                    <a:pt x="132" y="200"/>
                  </a:lnTo>
                  <a:lnTo>
                    <a:pt x="144" y="184"/>
                  </a:lnTo>
                  <a:lnTo>
                    <a:pt x="151" y="165"/>
                  </a:lnTo>
                  <a:lnTo>
                    <a:pt x="151" y="146"/>
                  </a:lnTo>
                  <a:lnTo>
                    <a:pt x="151" y="0"/>
                  </a:lnTo>
                  <a:lnTo>
                    <a:pt x="183" y="0"/>
                  </a:lnTo>
                  <a:lnTo>
                    <a:pt x="183" y="151"/>
                  </a:lnTo>
                  <a:lnTo>
                    <a:pt x="179" y="184"/>
                  </a:lnTo>
                  <a:lnTo>
                    <a:pt x="167" y="209"/>
                  </a:lnTo>
                  <a:lnTo>
                    <a:pt x="146" y="228"/>
                  </a:lnTo>
                  <a:lnTo>
                    <a:pt x="121" y="240"/>
                  </a:lnTo>
                  <a:lnTo>
                    <a:pt x="93" y="244"/>
                  </a:lnTo>
                  <a:lnTo>
                    <a:pt x="62" y="240"/>
                  </a:lnTo>
                  <a:lnTo>
                    <a:pt x="37" y="228"/>
                  </a:lnTo>
                  <a:lnTo>
                    <a:pt x="16" y="209"/>
                  </a:lnTo>
                  <a:lnTo>
                    <a:pt x="4" y="184"/>
                  </a:lnTo>
                  <a:lnTo>
                    <a:pt x="0" y="15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userDrawn="1"/>
          </p:nvSpPr>
          <p:spPr bwMode="auto">
            <a:xfrm>
              <a:off x="12196763" y="-503238"/>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2 h 240"/>
                <a:gd name="T10" fmla="*/ 114 w 170"/>
                <a:gd name="T11" fmla="*/ 95 h 240"/>
                <a:gd name="T12" fmla="*/ 123 w 170"/>
                <a:gd name="T13" fmla="*/ 84 h 240"/>
                <a:gd name="T14" fmla="*/ 125 w 170"/>
                <a:gd name="T15" fmla="*/ 67 h 240"/>
                <a:gd name="T16" fmla="*/ 123 w 170"/>
                <a:gd name="T17" fmla="*/ 51 h 240"/>
                <a:gd name="T18" fmla="*/ 114 w 170"/>
                <a:gd name="T19" fmla="*/ 39 h 240"/>
                <a:gd name="T20" fmla="*/ 102 w 170"/>
                <a:gd name="T21" fmla="*/ 32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1 h 240"/>
                <a:gd name="T36" fmla="*/ 144 w 170"/>
                <a:gd name="T37" fmla="*/ 23 h 240"/>
                <a:gd name="T38" fmla="*/ 153 w 170"/>
                <a:gd name="T39" fmla="*/ 37 h 240"/>
                <a:gd name="T40" fmla="*/ 158 w 170"/>
                <a:gd name="T41" fmla="*/ 51 h 240"/>
                <a:gd name="T42" fmla="*/ 160 w 170"/>
                <a:gd name="T43" fmla="*/ 67 h 240"/>
                <a:gd name="T44" fmla="*/ 156 w 170"/>
                <a:gd name="T45" fmla="*/ 88 h 240"/>
                <a:gd name="T46" fmla="*/ 144 w 170"/>
                <a:gd name="T47" fmla="*/ 109 h 240"/>
                <a:gd name="T48" fmla="*/ 125 w 170"/>
                <a:gd name="T49" fmla="*/ 123 h 240"/>
                <a:gd name="T50" fmla="*/ 102 w 170"/>
                <a:gd name="T51" fmla="*/ 130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2"/>
                  </a:lnTo>
                  <a:lnTo>
                    <a:pt x="114" y="95"/>
                  </a:lnTo>
                  <a:lnTo>
                    <a:pt x="123" y="84"/>
                  </a:lnTo>
                  <a:lnTo>
                    <a:pt x="125" y="67"/>
                  </a:lnTo>
                  <a:lnTo>
                    <a:pt x="123" y="51"/>
                  </a:lnTo>
                  <a:lnTo>
                    <a:pt x="114" y="39"/>
                  </a:lnTo>
                  <a:lnTo>
                    <a:pt x="102" y="32"/>
                  </a:lnTo>
                  <a:lnTo>
                    <a:pt x="88" y="30"/>
                  </a:lnTo>
                  <a:lnTo>
                    <a:pt x="74" y="28"/>
                  </a:lnTo>
                  <a:lnTo>
                    <a:pt x="32" y="28"/>
                  </a:lnTo>
                  <a:close/>
                  <a:moveTo>
                    <a:pt x="0" y="0"/>
                  </a:moveTo>
                  <a:lnTo>
                    <a:pt x="83" y="0"/>
                  </a:lnTo>
                  <a:lnTo>
                    <a:pt x="109" y="2"/>
                  </a:lnTo>
                  <a:lnTo>
                    <a:pt x="130" y="11"/>
                  </a:lnTo>
                  <a:lnTo>
                    <a:pt x="144" y="23"/>
                  </a:lnTo>
                  <a:lnTo>
                    <a:pt x="153" y="37"/>
                  </a:lnTo>
                  <a:lnTo>
                    <a:pt x="158" y="51"/>
                  </a:lnTo>
                  <a:lnTo>
                    <a:pt x="160" y="67"/>
                  </a:lnTo>
                  <a:lnTo>
                    <a:pt x="156" y="88"/>
                  </a:lnTo>
                  <a:lnTo>
                    <a:pt x="144" y="109"/>
                  </a:lnTo>
                  <a:lnTo>
                    <a:pt x="125" y="123"/>
                  </a:lnTo>
                  <a:lnTo>
                    <a:pt x="102" y="130"/>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userDrawn="1"/>
          </p:nvSpPr>
          <p:spPr bwMode="auto">
            <a:xfrm>
              <a:off x="12520613" y="-503238"/>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2 h 240"/>
                <a:gd name="T10" fmla="*/ 147 w 161"/>
                <a:gd name="T11" fmla="*/ 102 h 240"/>
                <a:gd name="T12" fmla="*/ 147 w 161"/>
                <a:gd name="T13" fmla="*/ 133 h 240"/>
                <a:gd name="T14" fmla="*/ 33 w 161"/>
                <a:gd name="T15" fmla="*/ 133 h 240"/>
                <a:gd name="T16" fmla="*/ 33 w 161"/>
                <a:gd name="T17" fmla="*/ 209 h 240"/>
                <a:gd name="T18" fmla="*/ 161 w 161"/>
                <a:gd name="T19" fmla="*/ 209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2"/>
                  </a:lnTo>
                  <a:lnTo>
                    <a:pt x="147" y="102"/>
                  </a:lnTo>
                  <a:lnTo>
                    <a:pt x="147" y="133"/>
                  </a:lnTo>
                  <a:lnTo>
                    <a:pt x="33" y="133"/>
                  </a:lnTo>
                  <a:lnTo>
                    <a:pt x="33" y="209"/>
                  </a:lnTo>
                  <a:lnTo>
                    <a:pt x="161" y="209"/>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userDrawn="1"/>
          </p:nvSpPr>
          <p:spPr bwMode="auto">
            <a:xfrm>
              <a:off x="12976225" y="-511175"/>
              <a:ext cx="334963" cy="395288"/>
            </a:xfrm>
            <a:custGeom>
              <a:avLst/>
              <a:gdLst>
                <a:gd name="T0" fmla="*/ 123 w 211"/>
                <a:gd name="T1" fmla="*/ 0 h 249"/>
                <a:gd name="T2" fmla="*/ 156 w 211"/>
                <a:gd name="T3" fmla="*/ 2 h 249"/>
                <a:gd name="T4" fmla="*/ 184 w 211"/>
                <a:gd name="T5" fmla="*/ 16 h 249"/>
                <a:gd name="T6" fmla="*/ 207 w 211"/>
                <a:gd name="T7" fmla="*/ 37 h 249"/>
                <a:gd name="T8" fmla="*/ 181 w 211"/>
                <a:gd name="T9" fmla="*/ 56 h 249"/>
                <a:gd name="T10" fmla="*/ 165 w 211"/>
                <a:gd name="T11" fmla="*/ 42 h 249"/>
                <a:gd name="T12" fmla="*/ 144 w 211"/>
                <a:gd name="T13" fmla="*/ 33 h 249"/>
                <a:gd name="T14" fmla="*/ 123 w 211"/>
                <a:gd name="T15" fmla="*/ 30 h 249"/>
                <a:gd name="T16" fmla="*/ 93 w 211"/>
                <a:gd name="T17" fmla="*/ 35 h 249"/>
                <a:gd name="T18" fmla="*/ 67 w 211"/>
                <a:gd name="T19" fmla="*/ 49 h 249"/>
                <a:gd name="T20" fmla="*/ 49 w 211"/>
                <a:gd name="T21" fmla="*/ 70 h 249"/>
                <a:gd name="T22" fmla="*/ 37 w 211"/>
                <a:gd name="T23" fmla="*/ 96 h 249"/>
                <a:gd name="T24" fmla="*/ 35 w 211"/>
                <a:gd name="T25" fmla="*/ 126 h 249"/>
                <a:gd name="T26" fmla="*/ 37 w 211"/>
                <a:gd name="T27" fmla="*/ 156 h 249"/>
                <a:gd name="T28" fmla="*/ 49 w 211"/>
                <a:gd name="T29" fmla="*/ 182 h 249"/>
                <a:gd name="T30" fmla="*/ 67 w 211"/>
                <a:gd name="T31" fmla="*/ 200 h 249"/>
                <a:gd name="T32" fmla="*/ 93 w 211"/>
                <a:gd name="T33" fmla="*/ 214 h 249"/>
                <a:gd name="T34" fmla="*/ 123 w 211"/>
                <a:gd name="T35" fmla="*/ 219 h 249"/>
                <a:gd name="T36" fmla="*/ 149 w 211"/>
                <a:gd name="T37" fmla="*/ 217 h 249"/>
                <a:gd name="T38" fmla="*/ 170 w 211"/>
                <a:gd name="T39" fmla="*/ 205 h 249"/>
                <a:gd name="T40" fmla="*/ 186 w 211"/>
                <a:gd name="T41" fmla="*/ 189 h 249"/>
                <a:gd name="T42" fmla="*/ 211 w 211"/>
                <a:gd name="T43" fmla="*/ 207 h 249"/>
                <a:gd name="T44" fmla="*/ 205 w 211"/>
                <a:gd name="T45" fmla="*/ 217 h 249"/>
                <a:gd name="T46" fmla="*/ 193 w 211"/>
                <a:gd name="T47" fmla="*/ 228 h 249"/>
                <a:gd name="T48" fmla="*/ 174 w 211"/>
                <a:gd name="T49" fmla="*/ 238 h 249"/>
                <a:gd name="T50" fmla="*/ 151 w 211"/>
                <a:gd name="T51" fmla="*/ 247 h 249"/>
                <a:gd name="T52" fmla="*/ 121 w 211"/>
                <a:gd name="T53" fmla="*/ 249 h 249"/>
                <a:gd name="T54" fmla="*/ 86 w 211"/>
                <a:gd name="T55" fmla="*/ 245 h 249"/>
                <a:gd name="T56" fmla="*/ 56 w 211"/>
                <a:gd name="T57" fmla="*/ 231 h 249"/>
                <a:gd name="T58" fmla="*/ 32 w 211"/>
                <a:gd name="T59" fmla="*/ 212 h 249"/>
                <a:gd name="T60" fmla="*/ 14 w 211"/>
                <a:gd name="T61" fmla="*/ 186 h 249"/>
                <a:gd name="T62" fmla="*/ 2 w 211"/>
                <a:gd name="T63" fmla="*/ 156 h 249"/>
                <a:gd name="T64" fmla="*/ 0 w 211"/>
                <a:gd name="T65" fmla="*/ 126 h 249"/>
                <a:gd name="T66" fmla="*/ 4 w 211"/>
                <a:gd name="T67" fmla="*/ 84 h 249"/>
                <a:gd name="T68" fmla="*/ 21 w 211"/>
                <a:gd name="T69" fmla="*/ 49 h 249"/>
                <a:gd name="T70" fmla="*/ 49 w 211"/>
                <a:gd name="T71" fmla="*/ 23 h 249"/>
                <a:gd name="T72" fmla="*/ 83 w 211"/>
                <a:gd name="T73" fmla="*/ 5 h 249"/>
                <a:gd name="T74" fmla="*/ 123 w 211"/>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49">
                  <a:moveTo>
                    <a:pt x="123" y="0"/>
                  </a:moveTo>
                  <a:lnTo>
                    <a:pt x="156" y="2"/>
                  </a:lnTo>
                  <a:lnTo>
                    <a:pt x="184" y="16"/>
                  </a:lnTo>
                  <a:lnTo>
                    <a:pt x="207" y="37"/>
                  </a:lnTo>
                  <a:lnTo>
                    <a:pt x="181" y="56"/>
                  </a:lnTo>
                  <a:lnTo>
                    <a:pt x="165" y="42"/>
                  </a:lnTo>
                  <a:lnTo>
                    <a:pt x="144" y="33"/>
                  </a:lnTo>
                  <a:lnTo>
                    <a:pt x="123" y="30"/>
                  </a:lnTo>
                  <a:lnTo>
                    <a:pt x="93" y="35"/>
                  </a:lnTo>
                  <a:lnTo>
                    <a:pt x="67" y="49"/>
                  </a:lnTo>
                  <a:lnTo>
                    <a:pt x="49" y="70"/>
                  </a:lnTo>
                  <a:lnTo>
                    <a:pt x="37" y="96"/>
                  </a:lnTo>
                  <a:lnTo>
                    <a:pt x="35" y="126"/>
                  </a:lnTo>
                  <a:lnTo>
                    <a:pt x="37" y="156"/>
                  </a:lnTo>
                  <a:lnTo>
                    <a:pt x="49" y="182"/>
                  </a:lnTo>
                  <a:lnTo>
                    <a:pt x="67" y="200"/>
                  </a:lnTo>
                  <a:lnTo>
                    <a:pt x="93" y="214"/>
                  </a:lnTo>
                  <a:lnTo>
                    <a:pt x="123" y="219"/>
                  </a:lnTo>
                  <a:lnTo>
                    <a:pt x="149" y="217"/>
                  </a:lnTo>
                  <a:lnTo>
                    <a:pt x="170" y="205"/>
                  </a:lnTo>
                  <a:lnTo>
                    <a:pt x="186" y="189"/>
                  </a:lnTo>
                  <a:lnTo>
                    <a:pt x="211" y="207"/>
                  </a:lnTo>
                  <a:lnTo>
                    <a:pt x="205" y="217"/>
                  </a:lnTo>
                  <a:lnTo>
                    <a:pt x="193" y="228"/>
                  </a:lnTo>
                  <a:lnTo>
                    <a:pt x="174" y="238"/>
                  </a:lnTo>
                  <a:lnTo>
                    <a:pt x="151" y="247"/>
                  </a:lnTo>
                  <a:lnTo>
                    <a:pt x="121" y="249"/>
                  </a:lnTo>
                  <a:lnTo>
                    <a:pt x="86" y="245"/>
                  </a:lnTo>
                  <a:lnTo>
                    <a:pt x="56" y="231"/>
                  </a:lnTo>
                  <a:lnTo>
                    <a:pt x="32" y="212"/>
                  </a:lnTo>
                  <a:lnTo>
                    <a:pt x="14" y="186"/>
                  </a:lnTo>
                  <a:lnTo>
                    <a:pt x="2" y="156"/>
                  </a:lnTo>
                  <a:lnTo>
                    <a:pt x="0" y="126"/>
                  </a:lnTo>
                  <a:lnTo>
                    <a:pt x="4" y="84"/>
                  </a:lnTo>
                  <a:lnTo>
                    <a:pt x="21" y="49"/>
                  </a:lnTo>
                  <a:lnTo>
                    <a:pt x="49" y="23"/>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userDrawn="1"/>
          </p:nvSpPr>
          <p:spPr bwMode="auto">
            <a:xfrm>
              <a:off x="13341350" y="-511175"/>
              <a:ext cx="395288" cy="395288"/>
            </a:xfrm>
            <a:custGeom>
              <a:avLst/>
              <a:gdLst>
                <a:gd name="T0" fmla="*/ 123 w 249"/>
                <a:gd name="T1" fmla="*/ 30 h 249"/>
                <a:gd name="T2" fmla="*/ 93 w 249"/>
                <a:gd name="T3" fmla="*/ 35 h 249"/>
                <a:gd name="T4" fmla="*/ 70 w 249"/>
                <a:gd name="T5" fmla="*/ 49 h 249"/>
                <a:gd name="T6" fmla="*/ 49 w 249"/>
                <a:gd name="T7" fmla="*/ 68 h 249"/>
                <a:gd name="T8" fmla="*/ 37 w 249"/>
                <a:gd name="T9" fmla="*/ 96 h 249"/>
                <a:gd name="T10" fmla="*/ 35 w 249"/>
                <a:gd name="T11" fmla="*/ 124 h 249"/>
                <a:gd name="T12" fmla="*/ 37 w 249"/>
                <a:gd name="T13" fmla="*/ 154 h 249"/>
                <a:gd name="T14" fmla="*/ 49 w 249"/>
                <a:gd name="T15" fmla="*/ 182 h 249"/>
                <a:gd name="T16" fmla="*/ 70 w 249"/>
                <a:gd name="T17" fmla="*/ 200 h 249"/>
                <a:gd name="T18" fmla="*/ 93 w 249"/>
                <a:gd name="T19" fmla="*/ 214 h 249"/>
                <a:gd name="T20" fmla="*/ 123 w 249"/>
                <a:gd name="T21" fmla="*/ 219 h 249"/>
                <a:gd name="T22" fmla="*/ 154 w 249"/>
                <a:gd name="T23" fmla="*/ 214 h 249"/>
                <a:gd name="T24" fmla="*/ 179 w 249"/>
                <a:gd name="T25" fmla="*/ 200 h 249"/>
                <a:gd name="T26" fmla="*/ 198 w 249"/>
                <a:gd name="T27" fmla="*/ 182 h 249"/>
                <a:gd name="T28" fmla="*/ 210 w 249"/>
                <a:gd name="T29" fmla="*/ 154 h 249"/>
                <a:gd name="T30" fmla="*/ 214 w 249"/>
                <a:gd name="T31" fmla="*/ 124 h 249"/>
                <a:gd name="T32" fmla="*/ 210 w 249"/>
                <a:gd name="T33" fmla="*/ 96 h 249"/>
                <a:gd name="T34" fmla="*/ 198 w 249"/>
                <a:gd name="T35" fmla="*/ 68 h 249"/>
                <a:gd name="T36" fmla="*/ 179 w 249"/>
                <a:gd name="T37" fmla="*/ 49 h 249"/>
                <a:gd name="T38" fmla="*/ 154 w 249"/>
                <a:gd name="T39" fmla="*/ 35 h 249"/>
                <a:gd name="T40" fmla="*/ 123 w 249"/>
                <a:gd name="T41" fmla="*/ 30 h 249"/>
                <a:gd name="T42" fmla="*/ 123 w 249"/>
                <a:gd name="T43" fmla="*/ 0 h 249"/>
                <a:gd name="T44" fmla="*/ 165 w 249"/>
                <a:gd name="T45" fmla="*/ 5 h 249"/>
                <a:gd name="T46" fmla="*/ 200 w 249"/>
                <a:gd name="T47" fmla="*/ 23 h 249"/>
                <a:gd name="T48" fmla="*/ 226 w 249"/>
                <a:gd name="T49" fmla="*/ 49 h 249"/>
                <a:gd name="T50" fmla="*/ 242 w 249"/>
                <a:gd name="T51" fmla="*/ 84 h 249"/>
                <a:gd name="T52" fmla="*/ 249 w 249"/>
                <a:gd name="T53" fmla="*/ 124 h 249"/>
                <a:gd name="T54" fmla="*/ 242 w 249"/>
                <a:gd name="T55" fmla="*/ 165 h 249"/>
                <a:gd name="T56" fmla="*/ 226 w 249"/>
                <a:gd name="T57" fmla="*/ 200 h 249"/>
                <a:gd name="T58" fmla="*/ 200 w 249"/>
                <a:gd name="T59" fmla="*/ 226 h 249"/>
                <a:gd name="T60" fmla="*/ 165 w 249"/>
                <a:gd name="T61" fmla="*/ 245 h 249"/>
                <a:gd name="T62" fmla="*/ 123 w 249"/>
                <a:gd name="T63" fmla="*/ 249 h 249"/>
                <a:gd name="T64" fmla="*/ 84 w 249"/>
                <a:gd name="T65" fmla="*/ 245 h 249"/>
                <a:gd name="T66" fmla="*/ 49 w 249"/>
                <a:gd name="T67" fmla="*/ 226 h 249"/>
                <a:gd name="T68" fmla="*/ 23 w 249"/>
                <a:gd name="T69" fmla="*/ 200 h 249"/>
                <a:gd name="T70" fmla="*/ 5 w 249"/>
                <a:gd name="T71" fmla="*/ 165 h 249"/>
                <a:gd name="T72" fmla="*/ 0 w 249"/>
                <a:gd name="T73" fmla="*/ 124 h 249"/>
                <a:gd name="T74" fmla="*/ 5 w 249"/>
                <a:gd name="T75" fmla="*/ 84 h 249"/>
                <a:gd name="T76" fmla="*/ 23 w 249"/>
                <a:gd name="T77" fmla="*/ 49 h 249"/>
                <a:gd name="T78" fmla="*/ 49 w 249"/>
                <a:gd name="T79" fmla="*/ 23 h 249"/>
                <a:gd name="T80" fmla="*/ 84 w 249"/>
                <a:gd name="T81" fmla="*/ 5 h 249"/>
                <a:gd name="T82" fmla="*/ 123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3" y="30"/>
                  </a:moveTo>
                  <a:lnTo>
                    <a:pt x="93" y="35"/>
                  </a:lnTo>
                  <a:lnTo>
                    <a:pt x="70" y="49"/>
                  </a:lnTo>
                  <a:lnTo>
                    <a:pt x="49" y="68"/>
                  </a:lnTo>
                  <a:lnTo>
                    <a:pt x="37" y="96"/>
                  </a:lnTo>
                  <a:lnTo>
                    <a:pt x="35" y="124"/>
                  </a:lnTo>
                  <a:lnTo>
                    <a:pt x="37" y="154"/>
                  </a:lnTo>
                  <a:lnTo>
                    <a:pt x="49" y="182"/>
                  </a:lnTo>
                  <a:lnTo>
                    <a:pt x="70" y="200"/>
                  </a:lnTo>
                  <a:lnTo>
                    <a:pt x="93" y="214"/>
                  </a:lnTo>
                  <a:lnTo>
                    <a:pt x="123" y="219"/>
                  </a:lnTo>
                  <a:lnTo>
                    <a:pt x="154" y="214"/>
                  </a:lnTo>
                  <a:lnTo>
                    <a:pt x="179" y="200"/>
                  </a:lnTo>
                  <a:lnTo>
                    <a:pt x="198" y="182"/>
                  </a:lnTo>
                  <a:lnTo>
                    <a:pt x="210" y="154"/>
                  </a:lnTo>
                  <a:lnTo>
                    <a:pt x="214" y="124"/>
                  </a:lnTo>
                  <a:lnTo>
                    <a:pt x="210" y="96"/>
                  </a:lnTo>
                  <a:lnTo>
                    <a:pt x="198" y="68"/>
                  </a:lnTo>
                  <a:lnTo>
                    <a:pt x="179" y="49"/>
                  </a:lnTo>
                  <a:lnTo>
                    <a:pt x="154" y="35"/>
                  </a:lnTo>
                  <a:lnTo>
                    <a:pt x="123" y="30"/>
                  </a:lnTo>
                  <a:close/>
                  <a:moveTo>
                    <a:pt x="123" y="0"/>
                  </a:moveTo>
                  <a:lnTo>
                    <a:pt x="165" y="5"/>
                  </a:lnTo>
                  <a:lnTo>
                    <a:pt x="200" y="23"/>
                  </a:lnTo>
                  <a:lnTo>
                    <a:pt x="226" y="49"/>
                  </a:lnTo>
                  <a:lnTo>
                    <a:pt x="242" y="84"/>
                  </a:lnTo>
                  <a:lnTo>
                    <a:pt x="249" y="124"/>
                  </a:lnTo>
                  <a:lnTo>
                    <a:pt x="242" y="165"/>
                  </a:lnTo>
                  <a:lnTo>
                    <a:pt x="226" y="200"/>
                  </a:lnTo>
                  <a:lnTo>
                    <a:pt x="200" y="226"/>
                  </a:lnTo>
                  <a:lnTo>
                    <a:pt x="165" y="245"/>
                  </a:lnTo>
                  <a:lnTo>
                    <a:pt x="123" y="249"/>
                  </a:lnTo>
                  <a:lnTo>
                    <a:pt x="84" y="245"/>
                  </a:lnTo>
                  <a:lnTo>
                    <a:pt x="49" y="226"/>
                  </a:lnTo>
                  <a:lnTo>
                    <a:pt x="23" y="200"/>
                  </a:lnTo>
                  <a:lnTo>
                    <a:pt x="5" y="165"/>
                  </a:lnTo>
                  <a:lnTo>
                    <a:pt x="0" y="124"/>
                  </a:lnTo>
                  <a:lnTo>
                    <a:pt x="5" y="84"/>
                  </a:lnTo>
                  <a:lnTo>
                    <a:pt x="23" y="49"/>
                  </a:lnTo>
                  <a:lnTo>
                    <a:pt x="49" y="23"/>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userDrawn="1"/>
          </p:nvSpPr>
          <p:spPr bwMode="auto">
            <a:xfrm>
              <a:off x="13811250" y="-503238"/>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userDrawn="1"/>
          </p:nvSpPr>
          <p:spPr bwMode="auto">
            <a:xfrm>
              <a:off x="14224000"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userDrawn="1"/>
          </p:nvSpPr>
          <p:spPr bwMode="auto">
            <a:xfrm>
              <a:off x="14652625" y="-503238"/>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2 h 240"/>
                <a:gd name="T10" fmla="*/ 145 w 159"/>
                <a:gd name="T11" fmla="*/ 102 h 240"/>
                <a:gd name="T12" fmla="*/ 145 w 159"/>
                <a:gd name="T13" fmla="*/ 133 h 240"/>
                <a:gd name="T14" fmla="*/ 31 w 159"/>
                <a:gd name="T15" fmla="*/ 133 h 240"/>
                <a:gd name="T16" fmla="*/ 31 w 159"/>
                <a:gd name="T17" fmla="*/ 209 h 240"/>
                <a:gd name="T18" fmla="*/ 159 w 159"/>
                <a:gd name="T19" fmla="*/ 209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2"/>
                  </a:lnTo>
                  <a:lnTo>
                    <a:pt x="145" y="102"/>
                  </a:lnTo>
                  <a:lnTo>
                    <a:pt x="145" y="133"/>
                  </a:lnTo>
                  <a:lnTo>
                    <a:pt x="31" y="133"/>
                  </a:lnTo>
                  <a:lnTo>
                    <a:pt x="31" y="209"/>
                  </a:lnTo>
                  <a:lnTo>
                    <a:pt x="159" y="209"/>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userDrawn="1"/>
          </p:nvSpPr>
          <p:spPr bwMode="auto">
            <a:xfrm>
              <a:off x="14955838" y="-511175"/>
              <a:ext cx="336550" cy="395288"/>
            </a:xfrm>
            <a:custGeom>
              <a:avLst/>
              <a:gdLst>
                <a:gd name="T0" fmla="*/ 123 w 212"/>
                <a:gd name="T1" fmla="*/ 0 h 249"/>
                <a:gd name="T2" fmla="*/ 156 w 212"/>
                <a:gd name="T3" fmla="*/ 2 h 249"/>
                <a:gd name="T4" fmla="*/ 184 w 212"/>
                <a:gd name="T5" fmla="*/ 16 h 249"/>
                <a:gd name="T6" fmla="*/ 207 w 212"/>
                <a:gd name="T7" fmla="*/ 37 h 249"/>
                <a:gd name="T8" fmla="*/ 179 w 212"/>
                <a:gd name="T9" fmla="*/ 56 h 249"/>
                <a:gd name="T10" fmla="*/ 165 w 212"/>
                <a:gd name="T11" fmla="*/ 42 h 249"/>
                <a:gd name="T12" fmla="*/ 144 w 212"/>
                <a:gd name="T13" fmla="*/ 33 h 249"/>
                <a:gd name="T14" fmla="*/ 123 w 212"/>
                <a:gd name="T15" fmla="*/ 30 h 249"/>
                <a:gd name="T16" fmla="*/ 93 w 212"/>
                <a:gd name="T17" fmla="*/ 35 h 249"/>
                <a:gd name="T18" fmla="*/ 68 w 212"/>
                <a:gd name="T19" fmla="*/ 49 h 249"/>
                <a:gd name="T20" fmla="*/ 49 w 212"/>
                <a:gd name="T21" fmla="*/ 70 h 249"/>
                <a:gd name="T22" fmla="*/ 37 w 212"/>
                <a:gd name="T23" fmla="*/ 96 h 249"/>
                <a:gd name="T24" fmla="*/ 33 w 212"/>
                <a:gd name="T25" fmla="*/ 126 h 249"/>
                <a:gd name="T26" fmla="*/ 37 w 212"/>
                <a:gd name="T27" fmla="*/ 156 h 249"/>
                <a:gd name="T28" fmla="*/ 49 w 212"/>
                <a:gd name="T29" fmla="*/ 182 h 249"/>
                <a:gd name="T30" fmla="*/ 68 w 212"/>
                <a:gd name="T31" fmla="*/ 200 h 249"/>
                <a:gd name="T32" fmla="*/ 93 w 212"/>
                <a:gd name="T33" fmla="*/ 214 h 249"/>
                <a:gd name="T34" fmla="*/ 123 w 212"/>
                <a:gd name="T35" fmla="*/ 219 h 249"/>
                <a:gd name="T36" fmla="*/ 147 w 212"/>
                <a:gd name="T37" fmla="*/ 217 h 249"/>
                <a:gd name="T38" fmla="*/ 168 w 212"/>
                <a:gd name="T39" fmla="*/ 205 h 249"/>
                <a:gd name="T40" fmla="*/ 184 w 212"/>
                <a:gd name="T41" fmla="*/ 189 h 249"/>
                <a:gd name="T42" fmla="*/ 212 w 212"/>
                <a:gd name="T43" fmla="*/ 207 h 249"/>
                <a:gd name="T44" fmla="*/ 205 w 212"/>
                <a:gd name="T45" fmla="*/ 217 h 249"/>
                <a:gd name="T46" fmla="*/ 193 w 212"/>
                <a:gd name="T47" fmla="*/ 228 h 249"/>
                <a:gd name="T48" fmla="*/ 175 w 212"/>
                <a:gd name="T49" fmla="*/ 238 h 249"/>
                <a:gd name="T50" fmla="*/ 151 w 212"/>
                <a:gd name="T51" fmla="*/ 247 h 249"/>
                <a:gd name="T52" fmla="*/ 121 w 212"/>
                <a:gd name="T53" fmla="*/ 249 h 249"/>
                <a:gd name="T54" fmla="*/ 86 w 212"/>
                <a:gd name="T55" fmla="*/ 245 h 249"/>
                <a:gd name="T56" fmla="*/ 56 w 212"/>
                <a:gd name="T57" fmla="*/ 231 h 249"/>
                <a:gd name="T58" fmla="*/ 33 w 212"/>
                <a:gd name="T59" fmla="*/ 212 h 249"/>
                <a:gd name="T60" fmla="*/ 14 w 212"/>
                <a:gd name="T61" fmla="*/ 186 h 249"/>
                <a:gd name="T62" fmla="*/ 2 w 212"/>
                <a:gd name="T63" fmla="*/ 156 h 249"/>
                <a:gd name="T64" fmla="*/ 0 w 212"/>
                <a:gd name="T65" fmla="*/ 126 h 249"/>
                <a:gd name="T66" fmla="*/ 5 w 212"/>
                <a:gd name="T67" fmla="*/ 84 h 249"/>
                <a:gd name="T68" fmla="*/ 21 w 212"/>
                <a:gd name="T69" fmla="*/ 49 h 249"/>
                <a:gd name="T70" fmla="*/ 49 w 212"/>
                <a:gd name="T71" fmla="*/ 23 h 249"/>
                <a:gd name="T72" fmla="*/ 82 w 212"/>
                <a:gd name="T73" fmla="*/ 5 h 249"/>
                <a:gd name="T74" fmla="*/ 123 w 212"/>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49">
                  <a:moveTo>
                    <a:pt x="123" y="0"/>
                  </a:moveTo>
                  <a:lnTo>
                    <a:pt x="156" y="2"/>
                  </a:lnTo>
                  <a:lnTo>
                    <a:pt x="184" y="16"/>
                  </a:lnTo>
                  <a:lnTo>
                    <a:pt x="207" y="37"/>
                  </a:lnTo>
                  <a:lnTo>
                    <a:pt x="179" y="56"/>
                  </a:lnTo>
                  <a:lnTo>
                    <a:pt x="165" y="42"/>
                  </a:lnTo>
                  <a:lnTo>
                    <a:pt x="144" y="33"/>
                  </a:lnTo>
                  <a:lnTo>
                    <a:pt x="123" y="30"/>
                  </a:lnTo>
                  <a:lnTo>
                    <a:pt x="93" y="35"/>
                  </a:lnTo>
                  <a:lnTo>
                    <a:pt x="68" y="49"/>
                  </a:lnTo>
                  <a:lnTo>
                    <a:pt x="49" y="70"/>
                  </a:lnTo>
                  <a:lnTo>
                    <a:pt x="37" y="96"/>
                  </a:lnTo>
                  <a:lnTo>
                    <a:pt x="33" y="126"/>
                  </a:lnTo>
                  <a:lnTo>
                    <a:pt x="37" y="156"/>
                  </a:lnTo>
                  <a:lnTo>
                    <a:pt x="49" y="182"/>
                  </a:lnTo>
                  <a:lnTo>
                    <a:pt x="68" y="200"/>
                  </a:lnTo>
                  <a:lnTo>
                    <a:pt x="93" y="214"/>
                  </a:lnTo>
                  <a:lnTo>
                    <a:pt x="123" y="219"/>
                  </a:lnTo>
                  <a:lnTo>
                    <a:pt x="147" y="217"/>
                  </a:lnTo>
                  <a:lnTo>
                    <a:pt x="168" y="205"/>
                  </a:lnTo>
                  <a:lnTo>
                    <a:pt x="184" y="189"/>
                  </a:lnTo>
                  <a:lnTo>
                    <a:pt x="212" y="207"/>
                  </a:lnTo>
                  <a:lnTo>
                    <a:pt x="205" y="217"/>
                  </a:lnTo>
                  <a:lnTo>
                    <a:pt x="193" y="228"/>
                  </a:lnTo>
                  <a:lnTo>
                    <a:pt x="175" y="238"/>
                  </a:lnTo>
                  <a:lnTo>
                    <a:pt x="151" y="247"/>
                  </a:lnTo>
                  <a:lnTo>
                    <a:pt x="121" y="249"/>
                  </a:lnTo>
                  <a:lnTo>
                    <a:pt x="86" y="245"/>
                  </a:lnTo>
                  <a:lnTo>
                    <a:pt x="56" y="231"/>
                  </a:lnTo>
                  <a:lnTo>
                    <a:pt x="33" y="212"/>
                  </a:lnTo>
                  <a:lnTo>
                    <a:pt x="14" y="186"/>
                  </a:lnTo>
                  <a:lnTo>
                    <a:pt x="2" y="156"/>
                  </a:lnTo>
                  <a:lnTo>
                    <a:pt x="0" y="126"/>
                  </a:lnTo>
                  <a:lnTo>
                    <a:pt x="5" y="84"/>
                  </a:lnTo>
                  <a:lnTo>
                    <a:pt x="21" y="49"/>
                  </a:lnTo>
                  <a:lnTo>
                    <a:pt x="49" y="23"/>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userDrawn="1"/>
          </p:nvSpPr>
          <p:spPr bwMode="auto">
            <a:xfrm>
              <a:off x="15311438" y="-503238"/>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7"/>
            <p:cNvSpPr>
              <a:spLocks noChangeArrowheads="1"/>
            </p:cNvSpPr>
            <p:nvPr userDrawn="1"/>
          </p:nvSpPr>
          <p:spPr bwMode="auto">
            <a:xfrm>
              <a:off x="15662275" y="-503238"/>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noEditPoints="1"/>
            </p:cNvSpPr>
            <p:nvPr userDrawn="1"/>
          </p:nvSpPr>
          <p:spPr bwMode="auto">
            <a:xfrm>
              <a:off x="15776575" y="-511175"/>
              <a:ext cx="395288" cy="395288"/>
            </a:xfrm>
            <a:custGeom>
              <a:avLst/>
              <a:gdLst>
                <a:gd name="T0" fmla="*/ 125 w 249"/>
                <a:gd name="T1" fmla="*/ 30 h 249"/>
                <a:gd name="T2" fmla="*/ 95 w 249"/>
                <a:gd name="T3" fmla="*/ 35 h 249"/>
                <a:gd name="T4" fmla="*/ 70 w 249"/>
                <a:gd name="T5" fmla="*/ 49 h 249"/>
                <a:gd name="T6" fmla="*/ 51 w 249"/>
                <a:gd name="T7" fmla="*/ 68 h 249"/>
                <a:gd name="T8" fmla="*/ 39 w 249"/>
                <a:gd name="T9" fmla="*/ 96 h 249"/>
                <a:gd name="T10" fmla="*/ 35 w 249"/>
                <a:gd name="T11" fmla="*/ 124 h 249"/>
                <a:gd name="T12" fmla="*/ 39 w 249"/>
                <a:gd name="T13" fmla="*/ 154 h 249"/>
                <a:gd name="T14" fmla="*/ 51 w 249"/>
                <a:gd name="T15" fmla="*/ 182 h 249"/>
                <a:gd name="T16" fmla="*/ 70 w 249"/>
                <a:gd name="T17" fmla="*/ 200 h 249"/>
                <a:gd name="T18" fmla="*/ 95 w 249"/>
                <a:gd name="T19" fmla="*/ 214 h 249"/>
                <a:gd name="T20" fmla="*/ 125 w 249"/>
                <a:gd name="T21" fmla="*/ 219 h 249"/>
                <a:gd name="T22" fmla="*/ 156 w 249"/>
                <a:gd name="T23" fmla="*/ 214 h 249"/>
                <a:gd name="T24" fmla="*/ 179 w 249"/>
                <a:gd name="T25" fmla="*/ 200 h 249"/>
                <a:gd name="T26" fmla="*/ 198 w 249"/>
                <a:gd name="T27" fmla="*/ 182 h 249"/>
                <a:gd name="T28" fmla="*/ 212 w 249"/>
                <a:gd name="T29" fmla="*/ 154 h 249"/>
                <a:gd name="T30" fmla="*/ 214 w 249"/>
                <a:gd name="T31" fmla="*/ 124 h 249"/>
                <a:gd name="T32" fmla="*/ 212 w 249"/>
                <a:gd name="T33" fmla="*/ 96 h 249"/>
                <a:gd name="T34" fmla="*/ 198 w 249"/>
                <a:gd name="T35" fmla="*/ 68 h 249"/>
                <a:gd name="T36" fmla="*/ 179 w 249"/>
                <a:gd name="T37" fmla="*/ 49 h 249"/>
                <a:gd name="T38" fmla="*/ 156 w 249"/>
                <a:gd name="T39" fmla="*/ 35 h 249"/>
                <a:gd name="T40" fmla="*/ 125 w 249"/>
                <a:gd name="T41" fmla="*/ 30 h 249"/>
                <a:gd name="T42" fmla="*/ 125 w 249"/>
                <a:gd name="T43" fmla="*/ 0 h 249"/>
                <a:gd name="T44" fmla="*/ 165 w 249"/>
                <a:gd name="T45" fmla="*/ 5 h 249"/>
                <a:gd name="T46" fmla="*/ 200 w 249"/>
                <a:gd name="T47" fmla="*/ 23 h 249"/>
                <a:gd name="T48" fmla="*/ 226 w 249"/>
                <a:gd name="T49" fmla="*/ 49 h 249"/>
                <a:gd name="T50" fmla="*/ 244 w 249"/>
                <a:gd name="T51" fmla="*/ 84 h 249"/>
                <a:gd name="T52" fmla="*/ 249 w 249"/>
                <a:gd name="T53" fmla="*/ 124 h 249"/>
                <a:gd name="T54" fmla="*/ 244 w 249"/>
                <a:gd name="T55" fmla="*/ 165 h 249"/>
                <a:gd name="T56" fmla="*/ 226 w 249"/>
                <a:gd name="T57" fmla="*/ 200 h 249"/>
                <a:gd name="T58" fmla="*/ 200 w 249"/>
                <a:gd name="T59" fmla="*/ 226 h 249"/>
                <a:gd name="T60" fmla="*/ 165 w 249"/>
                <a:gd name="T61" fmla="*/ 245 h 249"/>
                <a:gd name="T62" fmla="*/ 125 w 249"/>
                <a:gd name="T63" fmla="*/ 249 h 249"/>
                <a:gd name="T64" fmla="*/ 84 w 249"/>
                <a:gd name="T65" fmla="*/ 245 h 249"/>
                <a:gd name="T66" fmla="*/ 49 w 249"/>
                <a:gd name="T67" fmla="*/ 226 h 249"/>
                <a:gd name="T68" fmla="*/ 23 w 249"/>
                <a:gd name="T69" fmla="*/ 200 h 249"/>
                <a:gd name="T70" fmla="*/ 7 w 249"/>
                <a:gd name="T71" fmla="*/ 165 h 249"/>
                <a:gd name="T72" fmla="*/ 0 w 249"/>
                <a:gd name="T73" fmla="*/ 124 h 249"/>
                <a:gd name="T74" fmla="*/ 7 w 249"/>
                <a:gd name="T75" fmla="*/ 84 h 249"/>
                <a:gd name="T76" fmla="*/ 23 w 249"/>
                <a:gd name="T77" fmla="*/ 49 h 249"/>
                <a:gd name="T78" fmla="*/ 49 w 249"/>
                <a:gd name="T79" fmla="*/ 23 h 249"/>
                <a:gd name="T80" fmla="*/ 84 w 249"/>
                <a:gd name="T81" fmla="*/ 5 h 249"/>
                <a:gd name="T82" fmla="*/ 125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5" y="30"/>
                  </a:moveTo>
                  <a:lnTo>
                    <a:pt x="95" y="35"/>
                  </a:lnTo>
                  <a:lnTo>
                    <a:pt x="70" y="49"/>
                  </a:lnTo>
                  <a:lnTo>
                    <a:pt x="51" y="68"/>
                  </a:lnTo>
                  <a:lnTo>
                    <a:pt x="39" y="96"/>
                  </a:lnTo>
                  <a:lnTo>
                    <a:pt x="35" y="124"/>
                  </a:lnTo>
                  <a:lnTo>
                    <a:pt x="39" y="154"/>
                  </a:lnTo>
                  <a:lnTo>
                    <a:pt x="51" y="182"/>
                  </a:lnTo>
                  <a:lnTo>
                    <a:pt x="70" y="200"/>
                  </a:lnTo>
                  <a:lnTo>
                    <a:pt x="95" y="214"/>
                  </a:lnTo>
                  <a:lnTo>
                    <a:pt x="125" y="219"/>
                  </a:lnTo>
                  <a:lnTo>
                    <a:pt x="156" y="214"/>
                  </a:lnTo>
                  <a:lnTo>
                    <a:pt x="179" y="200"/>
                  </a:lnTo>
                  <a:lnTo>
                    <a:pt x="198" y="182"/>
                  </a:lnTo>
                  <a:lnTo>
                    <a:pt x="212" y="154"/>
                  </a:lnTo>
                  <a:lnTo>
                    <a:pt x="214" y="124"/>
                  </a:lnTo>
                  <a:lnTo>
                    <a:pt x="212" y="96"/>
                  </a:lnTo>
                  <a:lnTo>
                    <a:pt x="198" y="68"/>
                  </a:lnTo>
                  <a:lnTo>
                    <a:pt x="179" y="49"/>
                  </a:lnTo>
                  <a:lnTo>
                    <a:pt x="156" y="35"/>
                  </a:lnTo>
                  <a:lnTo>
                    <a:pt x="125" y="30"/>
                  </a:lnTo>
                  <a:close/>
                  <a:moveTo>
                    <a:pt x="125" y="0"/>
                  </a:moveTo>
                  <a:lnTo>
                    <a:pt x="165" y="5"/>
                  </a:lnTo>
                  <a:lnTo>
                    <a:pt x="200" y="23"/>
                  </a:lnTo>
                  <a:lnTo>
                    <a:pt x="226" y="49"/>
                  </a:lnTo>
                  <a:lnTo>
                    <a:pt x="244" y="84"/>
                  </a:lnTo>
                  <a:lnTo>
                    <a:pt x="249" y="124"/>
                  </a:lnTo>
                  <a:lnTo>
                    <a:pt x="244" y="165"/>
                  </a:lnTo>
                  <a:lnTo>
                    <a:pt x="226" y="200"/>
                  </a:lnTo>
                  <a:lnTo>
                    <a:pt x="200" y="226"/>
                  </a:lnTo>
                  <a:lnTo>
                    <a:pt x="165" y="245"/>
                  </a:lnTo>
                  <a:lnTo>
                    <a:pt x="125" y="249"/>
                  </a:lnTo>
                  <a:lnTo>
                    <a:pt x="84" y="245"/>
                  </a:lnTo>
                  <a:lnTo>
                    <a:pt x="49" y="226"/>
                  </a:lnTo>
                  <a:lnTo>
                    <a:pt x="23" y="200"/>
                  </a:lnTo>
                  <a:lnTo>
                    <a:pt x="7" y="165"/>
                  </a:lnTo>
                  <a:lnTo>
                    <a:pt x="0" y="124"/>
                  </a:lnTo>
                  <a:lnTo>
                    <a:pt x="7" y="84"/>
                  </a:lnTo>
                  <a:lnTo>
                    <a:pt x="23" y="49"/>
                  </a:lnTo>
                  <a:lnTo>
                    <a:pt x="49" y="23"/>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userDrawn="1"/>
          </p:nvSpPr>
          <p:spPr bwMode="auto">
            <a:xfrm>
              <a:off x="16244888"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userDrawn="1"/>
          </p:nvSpPr>
          <p:spPr bwMode="auto">
            <a:xfrm>
              <a:off x="16640175" y="-511175"/>
              <a:ext cx="252413" cy="395288"/>
            </a:xfrm>
            <a:custGeom>
              <a:avLst/>
              <a:gdLst>
                <a:gd name="T0" fmla="*/ 89 w 159"/>
                <a:gd name="T1" fmla="*/ 0 h 249"/>
                <a:gd name="T2" fmla="*/ 114 w 159"/>
                <a:gd name="T3" fmla="*/ 2 h 249"/>
                <a:gd name="T4" fmla="*/ 138 w 159"/>
                <a:gd name="T5" fmla="*/ 9 h 249"/>
                <a:gd name="T6" fmla="*/ 156 w 159"/>
                <a:gd name="T7" fmla="*/ 26 h 249"/>
                <a:gd name="T8" fmla="*/ 131 w 159"/>
                <a:gd name="T9" fmla="*/ 51 h 249"/>
                <a:gd name="T10" fmla="*/ 114 w 159"/>
                <a:gd name="T11" fmla="*/ 35 h 249"/>
                <a:gd name="T12" fmla="*/ 89 w 159"/>
                <a:gd name="T13" fmla="*/ 30 h 249"/>
                <a:gd name="T14" fmla="*/ 66 w 159"/>
                <a:gd name="T15" fmla="*/ 33 h 249"/>
                <a:gd name="T16" fmla="*/ 52 w 159"/>
                <a:gd name="T17" fmla="*/ 42 h 249"/>
                <a:gd name="T18" fmla="*/ 45 w 159"/>
                <a:gd name="T19" fmla="*/ 54 h 249"/>
                <a:gd name="T20" fmla="*/ 42 w 159"/>
                <a:gd name="T21" fmla="*/ 65 h 249"/>
                <a:gd name="T22" fmla="*/ 47 w 159"/>
                <a:gd name="T23" fmla="*/ 84 h 249"/>
                <a:gd name="T24" fmla="*/ 56 w 159"/>
                <a:gd name="T25" fmla="*/ 93 h 249"/>
                <a:gd name="T26" fmla="*/ 73 w 159"/>
                <a:gd name="T27" fmla="*/ 103 h 249"/>
                <a:gd name="T28" fmla="*/ 91 w 159"/>
                <a:gd name="T29" fmla="*/ 110 h 249"/>
                <a:gd name="T30" fmla="*/ 110 w 159"/>
                <a:gd name="T31" fmla="*/ 114 h 249"/>
                <a:gd name="T32" fmla="*/ 128 w 159"/>
                <a:gd name="T33" fmla="*/ 124 h 249"/>
                <a:gd name="T34" fmla="*/ 145 w 159"/>
                <a:gd name="T35" fmla="*/ 135 h 249"/>
                <a:gd name="T36" fmla="*/ 156 w 159"/>
                <a:gd name="T37" fmla="*/ 151 h 249"/>
                <a:gd name="T38" fmla="*/ 159 w 159"/>
                <a:gd name="T39" fmla="*/ 177 h 249"/>
                <a:gd name="T40" fmla="*/ 156 w 159"/>
                <a:gd name="T41" fmla="*/ 203 h 249"/>
                <a:gd name="T42" fmla="*/ 145 w 159"/>
                <a:gd name="T43" fmla="*/ 221 h 249"/>
                <a:gd name="T44" fmla="*/ 126 w 159"/>
                <a:gd name="T45" fmla="*/ 238 h 249"/>
                <a:gd name="T46" fmla="*/ 103 w 159"/>
                <a:gd name="T47" fmla="*/ 247 h 249"/>
                <a:gd name="T48" fmla="*/ 77 w 159"/>
                <a:gd name="T49" fmla="*/ 249 h 249"/>
                <a:gd name="T50" fmla="*/ 47 w 159"/>
                <a:gd name="T51" fmla="*/ 247 h 249"/>
                <a:gd name="T52" fmla="*/ 21 w 159"/>
                <a:gd name="T53" fmla="*/ 235 h 249"/>
                <a:gd name="T54" fmla="*/ 0 w 159"/>
                <a:gd name="T55" fmla="*/ 217 h 249"/>
                <a:gd name="T56" fmla="*/ 26 w 159"/>
                <a:gd name="T57" fmla="*/ 193 h 249"/>
                <a:gd name="T58" fmla="*/ 40 w 159"/>
                <a:gd name="T59" fmla="*/ 210 h 249"/>
                <a:gd name="T60" fmla="*/ 59 w 159"/>
                <a:gd name="T61" fmla="*/ 217 h 249"/>
                <a:gd name="T62" fmla="*/ 77 w 159"/>
                <a:gd name="T63" fmla="*/ 219 h 249"/>
                <a:gd name="T64" fmla="*/ 93 w 159"/>
                <a:gd name="T65" fmla="*/ 217 h 249"/>
                <a:gd name="T66" fmla="*/ 110 w 159"/>
                <a:gd name="T67" fmla="*/ 210 h 249"/>
                <a:gd name="T68" fmla="*/ 121 w 159"/>
                <a:gd name="T69" fmla="*/ 198 h 249"/>
                <a:gd name="T70" fmla="*/ 126 w 159"/>
                <a:gd name="T71" fmla="*/ 179 h 249"/>
                <a:gd name="T72" fmla="*/ 121 w 159"/>
                <a:gd name="T73" fmla="*/ 165 h 249"/>
                <a:gd name="T74" fmla="*/ 110 w 159"/>
                <a:gd name="T75" fmla="*/ 154 h 249"/>
                <a:gd name="T76" fmla="*/ 96 w 159"/>
                <a:gd name="T77" fmla="*/ 147 h 249"/>
                <a:gd name="T78" fmla="*/ 77 w 159"/>
                <a:gd name="T79" fmla="*/ 140 h 249"/>
                <a:gd name="T80" fmla="*/ 56 w 159"/>
                <a:gd name="T81" fmla="*/ 133 h 249"/>
                <a:gd name="T82" fmla="*/ 38 w 159"/>
                <a:gd name="T83" fmla="*/ 126 h 249"/>
                <a:gd name="T84" fmla="*/ 21 w 159"/>
                <a:gd name="T85" fmla="*/ 112 h 249"/>
                <a:gd name="T86" fmla="*/ 12 w 159"/>
                <a:gd name="T87" fmla="*/ 93 h 249"/>
                <a:gd name="T88" fmla="*/ 7 w 159"/>
                <a:gd name="T89" fmla="*/ 65 h 249"/>
                <a:gd name="T90" fmla="*/ 10 w 159"/>
                <a:gd name="T91" fmla="*/ 49 h 249"/>
                <a:gd name="T92" fmla="*/ 19 w 159"/>
                <a:gd name="T93" fmla="*/ 30 h 249"/>
                <a:gd name="T94" fmla="*/ 35 w 159"/>
                <a:gd name="T95" fmla="*/ 14 h 249"/>
                <a:gd name="T96" fmla="*/ 59 w 159"/>
                <a:gd name="T97" fmla="*/ 2 h 249"/>
                <a:gd name="T98" fmla="*/ 89 w 159"/>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49">
                  <a:moveTo>
                    <a:pt x="89" y="0"/>
                  </a:moveTo>
                  <a:lnTo>
                    <a:pt x="114" y="2"/>
                  </a:lnTo>
                  <a:lnTo>
                    <a:pt x="138" y="9"/>
                  </a:lnTo>
                  <a:lnTo>
                    <a:pt x="156" y="26"/>
                  </a:lnTo>
                  <a:lnTo>
                    <a:pt x="131" y="51"/>
                  </a:lnTo>
                  <a:lnTo>
                    <a:pt x="114" y="35"/>
                  </a:lnTo>
                  <a:lnTo>
                    <a:pt x="89" y="30"/>
                  </a:lnTo>
                  <a:lnTo>
                    <a:pt x="66" y="33"/>
                  </a:lnTo>
                  <a:lnTo>
                    <a:pt x="52" y="42"/>
                  </a:lnTo>
                  <a:lnTo>
                    <a:pt x="45" y="54"/>
                  </a:lnTo>
                  <a:lnTo>
                    <a:pt x="42" y="65"/>
                  </a:lnTo>
                  <a:lnTo>
                    <a:pt x="47" y="84"/>
                  </a:lnTo>
                  <a:lnTo>
                    <a:pt x="56" y="93"/>
                  </a:lnTo>
                  <a:lnTo>
                    <a:pt x="73" y="103"/>
                  </a:lnTo>
                  <a:lnTo>
                    <a:pt x="91" y="110"/>
                  </a:lnTo>
                  <a:lnTo>
                    <a:pt x="110" y="114"/>
                  </a:lnTo>
                  <a:lnTo>
                    <a:pt x="128" y="124"/>
                  </a:lnTo>
                  <a:lnTo>
                    <a:pt x="145" y="135"/>
                  </a:lnTo>
                  <a:lnTo>
                    <a:pt x="156" y="151"/>
                  </a:lnTo>
                  <a:lnTo>
                    <a:pt x="159" y="177"/>
                  </a:lnTo>
                  <a:lnTo>
                    <a:pt x="156" y="203"/>
                  </a:lnTo>
                  <a:lnTo>
                    <a:pt x="145" y="221"/>
                  </a:lnTo>
                  <a:lnTo>
                    <a:pt x="126" y="238"/>
                  </a:lnTo>
                  <a:lnTo>
                    <a:pt x="103" y="247"/>
                  </a:lnTo>
                  <a:lnTo>
                    <a:pt x="77" y="249"/>
                  </a:lnTo>
                  <a:lnTo>
                    <a:pt x="47" y="247"/>
                  </a:lnTo>
                  <a:lnTo>
                    <a:pt x="21" y="235"/>
                  </a:lnTo>
                  <a:lnTo>
                    <a:pt x="0" y="217"/>
                  </a:lnTo>
                  <a:lnTo>
                    <a:pt x="26" y="193"/>
                  </a:lnTo>
                  <a:lnTo>
                    <a:pt x="40" y="210"/>
                  </a:lnTo>
                  <a:lnTo>
                    <a:pt x="59" y="217"/>
                  </a:lnTo>
                  <a:lnTo>
                    <a:pt x="77" y="219"/>
                  </a:lnTo>
                  <a:lnTo>
                    <a:pt x="93" y="217"/>
                  </a:lnTo>
                  <a:lnTo>
                    <a:pt x="110" y="210"/>
                  </a:lnTo>
                  <a:lnTo>
                    <a:pt x="121" y="198"/>
                  </a:lnTo>
                  <a:lnTo>
                    <a:pt x="126" y="179"/>
                  </a:lnTo>
                  <a:lnTo>
                    <a:pt x="121" y="165"/>
                  </a:lnTo>
                  <a:lnTo>
                    <a:pt x="110" y="154"/>
                  </a:lnTo>
                  <a:lnTo>
                    <a:pt x="96" y="147"/>
                  </a:lnTo>
                  <a:lnTo>
                    <a:pt x="77" y="140"/>
                  </a:lnTo>
                  <a:lnTo>
                    <a:pt x="56" y="133"/>
                  </a:lnTo>
                  <a:lnTo>
                    <a:pt x="38" y="126"/>
                  </a:lnTo>
                  <a:lnTo>
                    <a:pt x="21" y="112"/>
                  </a:lnTo>
                  <a:lnTo>
                    <a:pt x="12" y="93"/>
                  </a:lnTo>
                  <a:lnTo>
                    <a:pt x="7" y="65"/>
                  </a:lnTo>
                  <a:lnTo>
                    <a:pt x="10" y="49"/>
                  </a:lnTo>
                  <a:lnTo>
                    <a:pt x="19" y="30"/>
                  </a:lnTo>
                  <a:lnTo>
                    <a:pt x="35" y="14"/>
                  </a:lnTo>
                  <a:lnTo>
                    <a:pt x="59" y="2"/>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userDrawn="1"/>
          </p:nvSpPr>
          <p:spPr bwMode="auto">
            <a:xfrm>
              <a:off x="10836275" y="3175"/>
              <a:ext cx="239713" cy="381000"/>
            </a:xfrm>
            <a:custGeom>
              <a:avLst/>
              <a:gdLst>
                <a:gd name="T0" fmla="*/ 0 w 151"/>
                <a:gd name="T1" fmla="*/ 0 h 240"/>
                <a:gd name="T2" fmla="*/ 151 w 151"/>
                <a:gd name="T3" fmla="*/ 0 h 240"/>
                <a:gd name="T4" fmla="*/ 151 w 151"/>
                <a:gd name="T5" fmla="*/ 30 h 240"/>
                <a:gd name="T6" fmla="*/ 33 w 151"/>
                <a:gd name="T7" fmla="*/ 30 h 240"/>
                <a:gd name="T8" fmla="*/ 33 w 151"/>
                <a:gd name="T9" fmla="*/ 105 h 240"/>
                <a:gd name="T10" fmla="*/ 142 w 151"/>
                <a:gd name="T11" fmla="*/ 105 h 240"/>
                <a:gd name="T12" fmla="*/ 142 w 151"/>
                <a:gd name="T13" fmla="*/ 135 h 240"/>
                <a:gd name="T14" fmla="*/ 33 w 151"/>
                <a:gd name="T15" fmla="*/ 135 h 240"/>
                <a:gd name="T16" fmla="*/ 33 w 151"/>
                <a:gd name="T17" fmla="*/ 240 h 240"/>
                <a:gd name="T18" fmla="*/ 0 w 151"/>
                <a:gd name="T19" fmla="*/ 240 h 240"/>
                <a:gd name="T20" fmla="*/ 0 w 151"/>
                <a:gd name="T21"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0">
                  <a:moveTo>
                    <a:pt x="0" y="0"/>
                  </a:moveTo>
                  <a:lnTo>
                    <a:pt x="151" y="0"/>
                  </a:lnTo>
                  <a:lnTo>
                    <a:pt x="151" y="30"/>
                  </a:lnTo>
                  <a:lnTo>
                    <a:pt x="33" y="30"/>
                  </a:lnTo>
                  <a:lnTo>
                    <a:pt x="33" y="105"/>
                  </a:lnTo>
                  <a:lnTo>
                    <a:pt x="142" y="105"/>
                  </a:lnTo>
                  <a:lnTo>
                    <a:pt x="142" y="135"/>
                  </a:lnTo>
                  <a:lnTo>
                    <a:pt x="33" y="135"/>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userDrawn="1"/>
          </p:nvSpPr>
          <p:spPr bwMode="auto">
            <a:xfrm>
              <a:off x="11114088" y="-7938"/>
              <a:ext cx="395288" cy="400050"/>
            </a:xfrm>
            <a:custGeom>
              <a:avLst/>
              <a:gdLst>
                <a:gd name="T0" fmla="*/ 125 w 249"/>
                <a:gd name="T1" fmla="*/ 33 h 252"/>
                <a:gd name="T2" fmla="*/ 95 w 249"/>
                <a:gd name="T3" fmla="*/ 37 h 252"/>
                <a:gd name="T4" fmla="*/ 70 w 249"/>
                <a:gd name="T5" fmla="*/ 49 h 252"/>
                <a:gd name="T6" fmla="*/ 51 w 249"/>
                <a:gd name="T7" fmla="*/ 70 h 252"/>
                <a:gd name="T8" fmla="*/ 39 w 249"/>
                <a:gd name="T9" fmla="*/ 98 h 252"/>
                <a:gd name="T10" fmla="*/ 35 w 249"/>
                <a:gd name="T11" fmla="*/ 126 h 252"/>
                <a:gd name="T12" fmla="*/ 39 w 249"/>
                <a:gd name="T13" fmla="*/ 156 h 252"/>
                <a:gd name="T14" fmla="*/ 51 w 249"/>
                <a:gd name="T15" fmla="*/ 182 h 252"/>
                <a:gd name="T16" fmla="*/ 70 w 249"/>
                <a:gd name="T17" fmla="*/ 203 h 252"/>
                <a:gd name="T18" fmla="*/ 95 w 249"/>
                <a:gd name="T19" fmla="*/ 217 h 252"/>
                <a:gd name="T20" fmla="*/ 125 w 249"/>
                <a:gd name="T21" fmla="*/ 221 h 252"/>
                <a:gd name="T22" fmla="*/ 156 w 249"/>
                <a:gd name="T23" fmla="*/ 217 h 252"/>
                <a:gd name="T24" fmla="*/ 179 w 249"/>
                <a:gd name="T25" fmla="*/ 203 h 252"/>
                <a:gd name="T26" fmla="*/ 200 w 249"/>
                <a:gd name="T27" fmla="*/ 182 h 252"/>
                <a:gd name="T28" fmla="*/ 212 w 249"/>
                <a:gd name="T29" fmla="*/ 156 h 252"/>
                <a:gd name="T30" fmla="*/ 214 w 249"/>
                <a:gd name="T31" fmla="*/ 126 h 252"/>
                <a:gd name="T32" fmla="*/ 212 w 249"/>
                <a:gd name="T33" fmla="*/ 98 h 252"/>
                <a:gd name="T34" fmla="*/ 200 w 249"/>
                <a:gd name="T35" fmla="*/ 70 h 252"/>
                <a:gd name="T36" fmla="*/ 179 w 249"/>
                <a:gd name="T37" fmla="*/ 49 h 252"/>
                <a:gd name="T38" fmla="*/ 156 w 249"/>
                <a:gd name="T39" fmla="*/ 37 h 252"/>
                <a:gd name="T40" fmla="*/ 125 w 249"/>
                <a:gd name="T41" fmla="*/ 33 h 252"/>
                <a:gd name="T42" fmla="*/ 125 w 249"/>
                <a:gd name="T43" fmla="*/ 0 h 252"/>
                <a:gd name="T44" fmla="*/ 165 w 249"/>
                <a:gd name="T45" fmla="*/ 7 h 252"/>
                <a:gd name="T46" fmla="*/ 200 w 249"/>
                <a:gd name="T47" fmla="*/ 26 h 252"/>
                <a:gd name="T48" fmla="*/ 226 w 249"/>
                <a:gd name="T49" fmla="*/ 51 h 252"/>
                <a:gd name="T50" fmla="*/ 244 w 249"/>
                <a:gd name="T51" fmla="*/ 86 h 252"/>
                <a:gd name="T52" fmla="*/ 249 w 249"/>
                <a:gd name="T53" fmla="*/ 126 h 252"/>
                <a:gd name="T54" fmla="*/ 244 w 249"/>
                <a:gd name="T55" fmla="*/ 168 h 252"/>
                <a:gd name="T56" fmla="*/ 226 w 249"/>
                <a:gd name="T57" fmla="*/ 203 h 252"/>
                <a:gd name="T58" fmla="*/ 200 w 249"/>
                <a:gd name="T59" fmla="*/ 228 h 252"/>
                <a:gd name="T60" fmla="*/ 165 w 249"/>
                <a:gd name="T61" fmla="*/ 247 h 252"/>
                <a:gd name="T62" fmla="*/ 125 w 249"/>
                <a:gd name="T63" fmla="*/ 252 h 252"/>
                <a:gd name="T64" fmla="*/ 84 w 249"/>
                <a:gd name="T65" fmla="*/ 247 h 252"/>
                <a:gd name="T66" fmla="*/ 49 w 249"/>
                <a:gd name="T67" fmla="*/ 228 h 252"/>
                <a:gd name="T68" fmla="*/ 23 w 249"/>
                <a:gd name="T69" fmla="*/ 203 h 252"/>
                <a:gd name="T70" fmla="*/ 7 w 249"/>
                <a:gd name="T71" fmla="*/ 168 h 252"/>
                <a:gd name="T72" fmla="*/ 0 w 249"/>
                <a:gd name="T73" fmla="*/ 126 h 252"/>
                <a:gd name="T74" fmla="*/ 7 w 249"/>
                <a:gd name="T75" fmla="*/ 86 h 252"/>
                <a:gd name="T76" fmla="*/ 23 w 249"/>
                <a:gd name="T77" fmla="*/ 51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7"/>
                  </a:lnTo>
                  <a:lnTo>
                    <a:pt x="70" y="49"/>
                  </a:lnTo>
                  <a:lnTo>
                    <a:pt x="51" y="70"/>
                  </a:lnTo>
                  <a:lnTo>
                    <a:pt x="39" y="98"/>
                  </a:lnTo>
                  <a:lnTo>
                    <a:pt x="35" y="126"/>
                  </a:lnTo>
                  <a:lnTo>
                    <a:pt x="39" y="156"/>
                  </a:lnTo>
                  <a:lnTo>
                    <a:pt x="51" y="182"/>
                  </a:lnTo>
                  <a:lnTo>
                    <a:pt x="70" y="203"/>
                  </a:lnTo>
                  <a:lnTo>
                    <a:pt x="95" y="217"/>
                  </a:lnTo>
                  <a:lnTo>
                    <a:pt x="125" y="221"/>
                  </a:lnTo>
                  <a:lnTo>
                    <a:pt x="156" y="217"/>
                  </a:lnTo>
                  <a:lnTo>
                    <a:pt x="179" y="203"/>
                  </a:lnTo>
                  <a:lnTo>
                    <a:pt x="200" y="182"/>
                  </a:lnTo>
                  <a:lnTo>
                    <a:pt x="212" y="156"/>
                  </a:lnTo>
                  <a:lnTo>
                    <a:pt x="214" y="126"/>
                  </a:lnTo>
                  <a:lnTo>
                    <a:pt x="212" y="98"/>
                  </a:lnTo>
                  <a:lnTo>
                    <a:pt x="200" y="70"/>
                  </a:lnTo>
                  <a:lnTo>
                    <a:pt x="179" y="49"/>
                  </a:lnTo>
                  <a:lnTo>
                    <a:pt x="156" y="37"/>
                  </a:lnTo>
                  <a:lnTo>
                    <a:pt x="125" y="33"/>
                  </a:lnTo>
                  <a:close/>
                  <a:moveTo>
                    <a:pt x="125" y="0"/>
                  </a:moveTo>
                  <a:lnTo>
                    <a:pt x="165" y="7"/>
                  </a:lnTo>
                  <a:lnTo>
                    <a:pt x="200" y="26"/>
                  </a:lnTo>
                  <a:lnTo>
                    <a:pt x="226" y="51"/>
                  </a:lnTo>
                  <a:lnTo>
                    <a:pt x="244" y="86"/>
                  </a:lnTo>
                  <a:lnTo>
                    <a:pt x="249" y="126"/>
                  </a:lnTo>
                  <a:lnTo>
                    <a:pt x="244" y="168"/>
                  </a:lnTo>
                  <a:lnTo>
                    <a:pt x="226" y="203"/>
                  </a:lnTo>
                  <a:lnTo>
                    <a:pt x="200" y="228"/>
                  </a:lnTo>
                  <a:lnTo>
                    <a:pt x="165" y="247"/>
                  </a:lnTo>
                  <a:lnTo>
                    <a:pt x="125" y="252"/>
                  </a:lnTo>
                  <a:lnTo>
                    <a:pt x="84" y="247"/>
                  </a:lnTo>
                  <a:lnTo>
                    <a:pt x="49" y="228"/>
                  </a:lnTo>
                  <a:lnTo>
                    <a:pt x="23" y="203"/>
                  </a:lnTo>
                  <a:lnTo>
                    <a:pt x="7" y="168"/>
                  </a:lnTo>
                  <a:lnTo>
                    <a:pt x="0" y="126"/>
                  </a:lnTo>
                  <a:lnTo>
                    <a:pt x="7" y="86"/>
                  </a:lnTo>
                  <a:lnTo>
                    <a:pt x="23" y="51"/>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noEditPoints="1"/>
            </p:cNvSpPr>
            <p:nvPr userDrawn="1"/>
          </p:nvSpPr>
          <p:spPr bwMode="auto">
            <a:xfrm>
              <a:off x="11576050" y="3175"/>
              <a:ext cx="269875" cy="381000"/>
            </a:xfrm>
            <a:custGeom>
              <a:avLst/>
              <a:gdLst>
                <a:gd name="T0" fmla="*/ 32 w 170"/>
                <a:gd name="T1" fmla="*/ 28 h 240"/>
                <a:gd name="T2" fmla="*/ 32 w 170"/>
                <a:gd name="T3" fmla="*/ 105 h 240"/>
                <a:gd name="T4" fmla="*/ 74 w 170"/>
                <a:gd name="T5" fmla="*/ 105 h 240"/>
                <a:gd name="T6" fmla="*/ 90 w 170"/>
                <a:gd name="T7" fmla="*/ 105 h 240"/>
                <a:gd name="T8" fmla="*/ 104 w 170"/>
                <a:gd name="T9" fmla="*/ 100 h 240"/>
                <a:gd name="T10" fmla="*/ 116 w 170"/>
                <a:gd name="T11" fmla="*/ 96 h 240"/>
                <a:gd name="T12" fmla="*/ 123 w 170"/>
                <a:gd name="T13" fmla="*/ 84 h 240"/>
                <a:gd name="T14" fmla="*/ 125 w 170"/>
                <a:gd name="T15" fmla="*/ 68 h 240"/>
                <a:gd name="T16" fmla="*/ 123 w 170"/>
                <a:gd name="T17" fmla="*/ 51 h 240"/>
                <a:gd name="T18" fmla="*/ 116 w 170"/>
                <a:gd name="T19" fmla="*/ 40 h 240"/>
                <a:gd name="T20" fmla="*/ 104 w 170"/>
                <a:gd name="T21" fmla="*/ 33 h 240"/>
                <a:gd name="T22" fmla="*/ 90 w 170"/>
                <a:gd name="T23" fmla="*/ 30 h 240"/>
                <a:gd name="T24" fmla="*/ 74 w 170"/>
                <a:gd name="T25" fmla="*/ 28 h 240"/>
                <a:gd name="T26" fmla="*/ 32 w 170"/>
                <a:gd name="T27" fmla="*/ 28 h 240"/>
                <a:gd name="T28" fmla="*/ 0 w 170"/>
                <a:gd name="T29" fmla="*/ 0 h 240"/>
                <a:gd name="T30" fmla="*/ 83 w 170"/>
                <a:gd name="T31" fmla="*/ 0 h 240"/>
                <a:gd name="T32" fmla="*/ 111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2 w 170"/>
                <a:gd name="T51" fmla="*/ 130 h 240"/>
                <a:gd name="T52" fmla="*/ 170 w 170"/>
                <a:gd name="T53" fmla="*/ 240 h 240"/>
                <a:gd name="T54" fmla="*/ 130 w 170"/>
                <a:gd name="T55" fmla="*/ 240 h 240"/>
                <a:gd name="T56" fmla="*/ 69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90" y="105"/>
                  </a:lnTo>
                  <a:lnTo>
                    <a:pt x="104" y="100"/>
                  </a:lnTo>
                  <a:lnTo>
                    <a:pt x="116" y="96"/>
                  </a:lnTo>
                  <a:lnTo>
                    <a:pt x="123" y="84"/>
                  </a:lnTo>
                  <a:lnTo>
                    <a:pt x="125" y="68"/>
                  </a:lnTo>
                  <a:lnTo>
                    <a:pt x="123" y="51"/>
                  </a:lnTo>
                  <a:lnTo>
                    <a:pt x="116" y="40"/>
                  </a:lnTo>
                  <a:lnTo>
                    <a:pt x="104" y="33"/>
                  </a:lnTo>
                  <a:lnTo>
                    <a:pt x="90" y="30"/>
                  </a:lnTo>
                  <a:lnTo>
                    <a:pt x="74" y="28"/>
                  </a:lnTo>
                  <a:lnTo>
                    <a:pt x="32" y="28"/>
                  </a:lnTo>
                  <a:close/>
                  <a:moveTo>
                    <a:pt x="0" y="0"/>
                  </a:moveTo>
                  <a:lnTo>
                    <a:pt x="83" y="0"/>
                  </a:lnTo>
                  <a:lnTo>
                    <a:pt x="111" y="2"/>
                  </a:lnTo>
                  <a:lnTo>
                    <a:pt x="130" y="12"/>
                  </a:lnTo>
                  <a:lnTo>
                    <a:pt x="144" y="23"/>
                  </a:lnTo>
                  <a:lnTo>
                    <a:pt x="153" y="37"/>
                  </a:lnTo>
                  <a:lnTo>
                    <a:pt x="158" y="51"/>
                  </a:lnTo>
                  <a:lnTo>
                    <a:pt x="160" y="68"/>
                  </a:lnTo>
                  <a:lnTo>
                    <a:pt x="156" y="89"/>
                  </a:lnTo>
                  <a:lnTo>
                    <a:pt x="144" y="109"/>
                  </a:lnTo>
                  <a:lnTo>
                    <a:pt x="125" y="123"/>
                  </a:lnTo>
                  <a:lnTo>
                    <a:pt x="102" y="130"/>
                  </a:lnTo>
                  <a:lnTo>
                    <a:pt x="170" y="240"/>
                  </a:lnTo>
                  <a:lnTo>
                    <a:pt x="130" y="240"/>
                  </a:lnTo>
                  <a:lnTo>
                    <a:pt x="69"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noEditPoints="1"/>
            </p:cNvSpPr>
            <p:nvPr userDrawn="1"/>
          </p:nvSpPr>
          <p:spPr bwMode="auto">
            <a:xfrm>
              <a:off x="11988800" y="3175"/>
              <a:ext cx="373063" cy="381000"/>
            </a:xfrm>
            <a:custGeom>
              <a:avLst/>
              <a:gdLst>
                <a:gd name="T0" fmla="*/ 117 w 235"/>
                <a:gd name="T1" fmla="*/ 42 h 240"/>
                <a:gd name="T2" fmla="*/ 72 w 235"/>
                <a:gd name="T3" fmla="*/ 151 h 240"/>
                <a:gd name="T4" fmla="*/ 163 w 235"/>
                <a:gd name="T5" fmla="*/ 151 h 240"/>
                <a:gd name="T6" fmla="*/ 119 w 235"/>
                <a:gd name="T7" fmla="*/ 42 h 240"/>
                <a:gd name="T8" fmla="*/ 117 w 235"/>
                <a:gd name="T9" fmla="*/ 42 h 240"/>
                <a:gd name="T10" fmla="*/ 105 w 235"/>
                <a:gd name="T11" fmla="*/ 0 h 240"/>
                <a:gd name="T12" fmla="*/ 135 w 235"/>
                <a:gd name="T13" fmla="*/ 0 h 240"/>
                <a:gd name="T14" fmla="*/ 235 w 235"/>
                <a:gd name="T15" fmla="*/ 240 h 240"/>
                <a:gd name="T16" fmla="*/ 198 w 235"/>
                <a:gd name="T17" fmla="*/ 240 h 240"/>
                <a:gd name="T18" fmla="*/ 175 w 235"/>
                <a:gd name="T19" fmla="*/ 179 h 240"/>
                <a:gd name="T20" fmla="*/ 61 w 235"/>
                <a:gd name="T21" fmla="*/ 179 h 240"/>
                <a:gd name="T22" fmla="*/ 38 w 235"/>
                <a:gd name="T23" fmla="*/ 240 h 240"/>
                <a:gd name="T24" fmla="*/ 0 w 235"/>
                <a:gd name="T25" fmla="*/ 240 h 240"/>
                <a:gd name="T26" fmla="*/ 105 w 235"/>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0">
                  <a:moveTo>
                    <a:pt x="117" y="42"/>
                  </a:moveTo>
                  <a:lnTo>
                    <a:pt x="72" y="151"/>
                  </a:lnTo>
                  <a:lnTo>
                    <a:pt x="163" y="151"/>
                  </a:lnTo>
                  <a:lnTo>
                    <a:pt x="119" y="42"/>
                  </a:lnTo>
                  <a:lnTo>
                    <a:pt x="117" y="42"/>
                  </a:lnTo>
                  <a:close/>
                  <a:moveTo>
                    <a:pt x="105" y="0"/>
                  </a:moveTo>
                  <a:lnTo>
                    <a:pt x="135" y="0"/>
                  </a:lnTo>
                  <a:lnTo>
                    <a:pt x="235" y="240"/>
                  </a:lnTo>
                  <a:lnTo>
                    <a:pt x="198" y="240"/>
                  </a:lnTo>
                  <a:lnTo>
                    <a:pt x="175" y="179"/>
                  </a:lnTo>
                  <a:lnTo>
                    <a:pt x="61" y="179"/>
                  </a:lnTo>
                  <a:lnTo>
                    <a:pt x="38"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userDrawn="1"/>
          </p:nvSpPr>
          <p:spPr bwMode="auto">
            <a:xfrm>
              <a:off x="12514263" y="-7938"/>
              <a:ext cx="254000" cy="400050"/>
            </a:xfrm>
            <a:custGeom>
              <a:avLst/>
              <a:gdLst>
                <a:gd name="T0" fmla="*/ 88 w 160"/>
                <a:gd name="T1" fmla="*/ 0 h 252"/>
                <a:gd name="T2" fmla="*/ 114 w 160"/>
                <a:gd name="T3" fmla="*/ 2 h 252"/>
                <a:gd name="T4" fmla="*/ 137 w 160"/>
                <a:gd name="T5" fmla="*/ 12 h 252"/>
                <a:gd name="T6" fmla="*/ 158 w 160"/>
                <a:gd name="T7" fmla="*/ 28 h 252"/>
                <a:gd name="T8" fmla="*/ 130 w 160"/>
                <a:gd name="T9" fmla="*/ 54 h 252"/>
                <a:gd name="T10" fmla="*/ 114 w 160"/>
                <a:gd name="T11" fmla="*/ 37 h 252"/>
                <a:gd name="T12" fmla="*/ 88 w 160"/>
                <a:gd name="T13" fmla="*/ 33 h 252"/>
                <a:gd name="T14" fmla="*/ 65 w 160"/>
                <a:gd name="T15" fmla="*/ 35 h 252"/>
                <a:gd name="T16" fmla="*/ 51 w 160"/>
                <a:gd name="T17" fmla="*/ 44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09 h 252"/>
                <a:gd name="T30" fmla="*/ 112 w 160"/>
                <a:gd name="T31" fmla="*/ 116 h 252"/>
                <a:gd name="T32" fmla="*/ 130 w 160"/>
                <a:gd name="T33" fmla="*/ 126 h 252"/>
                <a:gd name="T34" fmla="*/ 144 w 160"/>
                <a:gd name="T35" fmla="*/ 137 h 252"/>
                <a:gd name="T36" fmla="*/ 156 w 160"/>
                <a:gd name="T37" fmla="*/ 154 h 252"/>
                <a:gd name="T38" fmla="*/ 160 w 160"/>
                <a:gd name="T39" fmla="*/ 179 h 252"/>
                <a:gd name="T40" fmla="*/ 156 w 160"/>
                <a:gd name="T41" fmla="*/ 203 h 252"/>
                <a:gd name="T42" fmla="*/ 144 w 160"/>
                <a:gd name="T43" fmla="*/ 224 h 252"/>
                <a:gd name="T44" fmla="*/ 125 w 160"/>
                <a:gd name="T45" fmla="*/ 240 h 252"/>
                <a:gd name="T46" fmla="*/ 102 w 160"/>
                <a:gd name="T47" fmla="*/ 249 h 252"/>
                <a:gd name="T48" fmla="*/ 77 w 160"/>
                <a:gd name="T49" fmla="*/ 252 h 252"/>
                <a:gd name="T50" fmla="*/ 46 w 160"/>
                <a:gd name="T51" fmla="*/ 249 h 252"/>
                <a:gd name="T52" fmla="*/ 21 w 160"/>
                <a:gd name="T53" fmla="*/ 238 h 252"/>
                <a:gd name="T54" fmla="*/ 0 w 160"/>
                <a:gd name="T55" fmla="*/ 219 h 252"/>
                <a:gd name="T56" fmla="*/ 28 w 160"/>
                <a:gd name="T57" fmla="*/ 196 h 252"/>
                <a:gd name="T58" fmla="*/ 42 w 160"/>
                <a:gd name="T59" fmla="*/ 210 h 252"/>
                <a:gd name="T60" fmla="*/ 58 w 160"/>
                <a:gd name="T61" fmla="*/ 219 h 252"/>
                <a:gd name="T62" fmla="*/ 77 w 160"/>
                <a:gd name="T63" fmla="*/ 221 h 252"/>
                <a:gd name="T64" fmla="*/ 93 w 160"/>
                <a:gd name="T65" fmla="*/ 219 h 252"/>
                <a:gd name="T66" fmla="*/ 109 w 160"/>
                <a:gd name="T67" fmla="*/ 212 h 252"/>
                <a:gd name="T68" fmla="*/ 121 w 160"/>
                <a:gd name="T69" fmla="*/ 200 h 252"/>
                <a:gd name="T70" fmla="*/ 125 w 160"/>
                <a:gd name="T71" fmla="*/ 182 h 252"/>
                <a:gd name="T72" fmla="*/ 121 w 160"/>
                <a:gd name="T73" fmla="*/ 168 h 252"/>
                <a:gd name="T74" fmla="*/ 109 w 160"/>
                <a:gd name="T75" fmla="*/ 156 h 252"/>
                <a:gd name="T76" fmla="*/ 95 w 160"/>
                <a:gd name="T77" fmla="*/ 149 h 252"/>
                <a:gd name="T78" fmla="*/ 77 w 160"/>
                <a:gd name="T79" fmla="*/ 142 h 252"/>
                <a:gd name="T80" fmla="*/ 56 w 160"/>
                <a:gd name="T81" fmla="*/ 135 h 252"/>
                <a:gd name="T82" fmla="*/ 37 w 160"/>
                <a:gd name="T83" fmla="*/ 126 h 252"/>
                <a:gd name="T84" fmla="*/ 23 w 160"/>
                <a:gd name="T85" fmla="*/ 114 h 252"/>
                <a:gd name="T86" fmla="*/ 11 w 160"/>
                <a:gd name="T87" fmla="*/ 96 h 252"/>
                <a:gd name="T88" fmla="*/ 7 w 160"/>
                <a:gd name="T89" fmla="*/ 68 h 252"/>
                <a:gd name="T90" fmla="*/ 11 w 160"/>
                <a:gd name="T91" fmla="*/ 51 h 252"/>
                <a:gd name="T92" fmla="*/ 18 w 160"/>
                <a:gd name="T93" fmla="*/ 33 h 252"/>
                <a:gd name="T94" fmla="*/ 35 w 160"/>
                <a:gd name="T95" fmla="*/ 16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2"/>
                  </a:lnTo>
                  <a:lnTo>
                    <a:pt x="137" y="12"/>
                  </a:lnTo>
                  <a:lnTo>
                    <a:pt x="158" y="28"/>
                  </a:lnTo>
                  <a:lnTo>
                    <a:pt x="130" y="54"/>
                  </a:lnTo>
                  <a:lnTo>
                    <a:pt x="114" y="37"/>
                  </a:lnTo>
                  <a:lnTo>
                    <a:pt x="88" y="33"/>
                  </a:lnTo>
                  <a:lnTo>
                    <a:pt x="65" y="35"/>
                  </a:lnTo>
                  <a:lnTo>
                    <a:pt x="51" y="44"/>
                  </a:lnTo>
                  <a:lnTo>
                    <a:pt x="44" y="56"/>
                  </a:lnTo>
                  <a:lnTo>
                    <a:pt x="42" y="68"/>
                  </a:lnTo>
                  <a:lnTo>
                    <a:pt x="46" y="84"/>
                  </a:lnTo>
                  <a:lnTo>
                    <a:pt x="56" y="96"/>
                  </a:lnTo>
                  <a:lnTo>
                    <a:pt x="72" y="105"/>
                  </a:lnTo>
                  <a:lnTo>
                    <a:pt x="91" y="109"/>
                  </a:lnTo>
                  <a:lnTo>
                    <a:pt x="112" y="116"/>
                  </a:lnTo>
                  <a:lnTo>
                    <a:pt x="130" y="126"/>
                  </a:lnTo>
                  <a:lnTo>
                    <a:pt x="144" y="137"/>
                  </a:lnTo>
                  <a:lnTo>
                    <a:pt x="156" y="154"/>
                  </a:lnTo>
                  <a:lnTo>
                    <a:pt x="160" y="179"/>
                  </a:lnTo>
                  <a:lnTo>
                    <a:pt x="156" y="203"/>
                  </a:lnTo>
                  <a:lnTo>
                    <a:pt x="144" y="224"/>
                  </a:lnTo>
                  <a:lnTo>
                    <a:pt x="125" y="240"/>
                  </a:lnTo>
                  <a:lnTo>
                    <a:pt x="102" y="249"/>
                  </a:lnTo>
                  <a:lnTo>
                    <a:pt x="77" y="252"/>
                  </a:lnTo>
                  <a:lnTo>
                    <a:pt x="46" y="249"/>
                  </a:lnTo>
                  <a:lnTo>
                    <a:pt x="21" y="238"/>
                  </a:lnTo>
                  <a:lnTo>
                    <a:pt x="0" y="219"/>
                  </a:lnTo>
                  <a:lnTo>
                    <a:pt x="28" y="196"/>
                  </a:lnTo>
                  <a:lnTo>
                    <a:pt x="42" y="210"/>
                  </a:lnTo>
                  <a:lnTo>
                    <a:pt x="58" y="219"/>
                  </a:lnTo>
                  <a:lnTo>
                    <a:pt x="77" y="221"/>
                  </a:lnTo>
                  <a:lnTo>
                    <a:pt x="93" y="219"/>
                  </a:lnTo>
                  <a:lnTo>
                    <a:pt x="109" y="212"/>
                  </a:lnTo>
                  <a:lnTo>
                    <a:pt x="121" y="200"/>
                  </a:lnTo>
                  <a:lnTo>
                    <a:pt x="125" y="182"/>
                  </a:lnTo>
                  <a:lnTo>
                    <a:pt x="121" y="168"/>
                  </a:lnTo>
                  <a:lnTo>
                    <a:pt x="109" y="156"/>
                  </a:lnTo>
                  <a:lnTo>
                    <a:pt x="95" y="149"/>
                  </a:lnTo>
                  <a:lnTo>
                    <a:pt x="77" y="142"/>
                  </a:lnTo>
                  <a:lnTo>
                    <a:pt x="56" y="135"/>
                  </a:lnTo>
                  <a:lnTo>
                    <a:pt x="37" y="126"/>
                  </a:lnTo>
                  <a:lnTo>
                    <a:pt x="23" y="114"/>
                  </a:lnTo>
                  <a:lnTo>
                    <a:pt x="11" y="96"/>
                  </a:lnTo>
                  <a:lnTo>
                    <a:pt x="7" y="68"/>
                  </a:lnTo>
                  <a:lnTo>
                    <a:pt x="11" y="51"/>
                  </a:lnTo>
                  <a:lnTo>
                    <a:pt x="18" y="33"/>
                  </a:lnTo>
                  <a:lnTo>
                    <a:pt x="35" y="16"/>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userDrawn="1"/>
          </p:nvSpPr>
          <p:spPr bwMode="auto">
            <a:xfrm>
              <a:off x="12831763" y="3175"/>
              <a:ext cx="395288" cy="381000"/>
            </a:xfrm>
            <a:custGeom>
              <a:avLst/>
              <a:gdLst>
                <a:gd name="T0" fmla="*/ 0 w 249"/>
                <a:gd name="T1" fmla="*/ 0 h 240"/>
                <a:gd name="T2" fmla="*/ 49 w 249"/>
                <a:gd name="T3" fmla="*/ 0 h 240"/>
                <a:gd name="T4" fmla="*/ 123 w 249"/>
                <a:gd name="T5" fmla="*/ 182 h 240"/>
                <a:gd name="T6" fmla="*/ 126 w 249"/>
                <a:gd name="T7" fmla="*/ 182 h 240"/>
                <a:gd name="T8" fmla="*/ 200 w 249"/>
                <a:gd name="T9" fmla="*/ 0 h 240"/>
                <a:gd name="T10" fmla="*/ 249 w 249"/>
                <a:gd name="T11" fmla="*/ 0 h 240"/>
                <a:gd name="T12" fmla="*/ 249 w 249"/>
                <a:gd name="T13" fmla="*/ 240 h 240"/>
                <a:gd name="T14" fmla="*/ 216 w 249"/>
                <a:gd name="T15" fmla="*/ 240 h 240"/>
                <a:gd name="T16" fmla="*/ 216 w 249"/>
                <a:gd name="T17" fmla="*/ 42 h 240"/>
                <a:gd name="T18" fmla="*/ 216 w 249"/>
                <a:gd name="T19" fmla="*/ 42 h 240"/>
                <a:gd name="T20" fmla="*/ 135 w 249"/>
                <a:gd name="T21" fmla="*/ 240 h 240"/>
                <a:gd name="T22" fmla="*/ 114 w 249"/>
                <a:gd name="T23" fmla="*/ 240 h 240"/>
                <a:gd name="T24" fmla="*/ 33 w 249"/>
                <a:gd name="T25" fmla="*/ 42 h 240"/>
                <a:gd name="T26" fmla="*/ 33 w 249"/>
                <a:gd name="T27" fmla="*/ 42 h 240"/>
                <a:gd name="T28" fmla="*/ 33 w 249"/>
                <a:gd name="T29" fmla="*/ 240 h 240"/>
                <a:gd name="T30" fmla="*/ 0 w 249"/>
                <a:gd name="T31" fmla="*/ 240 h 240"/>
                <a:gd name="T32" fmla="*/ 0 w 249"/>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0">
                  <a:moveTo>
                    <a:pt x="0" y="0"/>
                  </a:moveTo>
                  <a:lnTo>
                    <a:pt x="49" y="0"/>
                  </a:lnTo>
                  <a:lnTo>
                    <a:pt x="123" y="182"/>
                  </a:lnTo>
                  <a:lnTo>
                    <a:pt x="126" y="182"/>
                  </a:lnTo>
                  <a:lnTo>
                    <a:pt x="200" y="0"/>
                  </a:lnTo>
                  <a:lnTo>
                    <a:pt x="249" y="0"/>
                  </a:lnTo>
                  <a:lnTo>
                    <a:pt x="249" y="240"/>
                  </a:lnTo>
                  <a:lnTo>
                    <a:pt x="216" y="240"/>
                  </a:lnTo>
                  <a:lnTo>
                    <a:pt x="216" y="42"/>
                  </a:lnTo>
                  <a:lnTo>
                    <a:pt x="216" y="42"/>
                  </a:lnTo>
                  <a:lnTo>
                    <a:pt x="135" y="240"/>
                  </a:lnTo>
                  <a:lnTo>
                    <a:pt x="114"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noEditPoints="1"/>
            </p:cNvSpPr>
            <p:nvPr userDrawn="1"/>
          </p:nvSpPr>
          <p:spPr bwMode="auto">
            <a:xfrm>
              <a:off x="13263563" y="3175"/>
              <a:ext cx="377825" cy="381000"/>
            </a:xfrm>
            <a:custGeom>
              <a:avLst/>
              <a:gdLst>
                <a:gd name="T0" fmla="*/ 119 w 238"/>
                <a:gd name="T1" fmla="*/ 42 h 240"/>
                <a:gd name="T2" fmla="*/ 72 w 238"/>
                <a:gd name="T3" fmla="*/ 151 h 240"/>
                <a:gd name="T4" fmla="*/ 163 w 238"/>
                <a:gd name="T5" fmla="*/ 151 h 240"/>
                <a:gd name="T6" fmla="*/ 119 w 238"/>
                <a:gd name="T7" fmla="*/ 42 h 240"/>
                <a:gd name="T8" fmla="*/ 119 w 238"/>
                <a:gd name="T9" fmla="*/ 42 h 240"/>
                <a:gd name="T10" fmla="*/ 105 w 238"/>
                <a:gd name="T11" fmla="*/ 0 h 240"/>
                <a:gd name="T12" fmla="*/ 135 w 238"/>
                <a:gd name="T13" fmla="*/ 0 h 240"/>
                <a:gd name="T14" fmla="*/ 238 w 238"/>
                <a:gd name="T15" fmla="*/ 240 h 240"/>
                <a:gd name="T16" fmla="*/ 200 w 238"/>
                <a:gd name="T17" fmla="*/ 240 h 240"/>
                <a:gd name="T18" fmla="*/ 175 w 238"/>
                <a:gd name="T19" fmla="*/ 179 h 240"/>
                <a:gd name="T20" fmla="*/ 61 w 238"/>
                <a:gd name="T21" fmla="*/ 179 h 240"/>
                <a:gd name="T22" fmla="*/ 37 w 238"/>
                <a:gd name="T23" fmla="*/ 240 h 240"/>
                <a:gd name="T24" fmla="*/ 0 w 238"/>
                <a:gd name="T25" fmla="*/ 240 h 240"/>
                <a:gd name="T26" fmla="*/ 105 w 238"/>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0">
                  <a:moveTo>
                    <a:pt x="119" y="42"/>
                  </a:moveTo>
                  <a:lnTo>
                    <a:pt x="72" y="151"/>
                  </a:lnTo>
                  <a:lnTo>
                    <a:pt x="163" y="151"/>
                  </a:lnTo>
                  <a:lnTo>
                    <a:pt x="119" y="42"/>
                  </a:lnTo>
                  <a:lnTo>
                    <a:pt x="119" y="42"/>
                  </a:lnTo>
                  <a:close/>
                  <a:moveTo>
                    <a:pt x="105" y="0"/>
                  </a:moveTo>
                  <a:lnTo>
                    <a:pt x="135" y="0"/>
                  </a:lnTo>
                  <a:lnTo>
                    <a:pt x="238" y="240"/>
                  </a:lnTo>
                  <a:lnTo>
                    <a:pt x="200" y="240"/>
                  </a:lnTo>
                  <a:lnTo>
                    <a:pt x="175" y="179"/>
                  </a:lnTo>
                  <a:lnTo>
                    <a:pt x="61" y="179"/>
                  </a:lnTo>
                  <a:lnTo>
                    <a:pt x="37"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noEditPoints="1"/>
            </p:cNvSpPr>
            <p:nvPr userDrawn="1"/>
          </p:nvSpPr>
          <p:spPr bwMode="auto">
            <a:xfrm>
              <a:off x="13681075" y="3175"/>
              <a:ext cx="269875" cy="381000"/>
            </a:xfrm>
            <a:custGeom>
              <a:avLst/>
              <a:gdLst>
                <a:gd name="T0" fmla="*/ 33 w 170"/>
                <a:gd name="T1" fmla="*/ 28 h 240"/>
                <a:gd name="T2" fmla="*/ 33 w 170"/>
                <a:gd name="T3" fmla="*/ 105 h 240"/>
                <a:gd name="T4" fmla="*/ 75 w 170"/>
                <a:gd name="T5" fmla="*/ 105 h 240"/>
                <a:gd name="T6" fmla="*/ 91 w 170"/>
                <a:gd name="T7" fmla="*/ 105 h 240"/>
                <a:gd name="T8" fmla="*/ 105 w 170"/>
                <a:gd name="T9" fmla="*/ 100 h 240"/>
                <a:gd name="T10" fmla="*/ 117 w 170"/>
                <a:gd name="T11" fmla="*/ 96 h 240"/>
                <a:gd name="T12" fmla="*/ 124 w 170"/>
                <a:gd name="T13" fmla="*/ 84 h 240"/>
                <a:gd name="T14" fmla="*/ 126 w 170"/>
                <a:gd name="T15" fmla="*/ 68 h 240"/>
                <a:gd name="T16" fmla="*/ 124 w 170"/>
                <a:gd name="T17" fmla="*/ 51 h 240"/>
                <a:gd name="T18" fmla="*/ 117 w 170"/>
                <a:gd name="T19" fmla="*/ 40 h 240"/>
                <a:gd name="T20" fmla="*/ 105 w 170"/>
                <a:gd name="T21" fmla="*/ 33 h 240"/>
                <a:gd name="T22" fmla="*/ 91 w 170"/>
                <a:gd name="T23" fmla="*/ 30 h 240"/>
                <a:gd name="T24" fmla="*/ 75 w 170"/>
                <a:gd name="T25" fmla="*/ 28 h 240"/>
                <a:gd name="T26" fmla="*/ 33 w 170"/>
                <a:gd name="T27" fmla="*/ 28 h 240"/>
                <a:gd name="T28" fmla="*/ 0 w 170"/>
                <a:gd name="T29" fmla="*/ 0 h 240"/>
                <a:gd name="T30" fmla="*/ 84 w 170"/>
                <a:gd name="T31" fmla="*/ 0 h 240"/>
                <a:gd name="T32" fmla="*/ 112 w 170"/>
                <a:gd name="T33" fmla="*/ 2 h 240"/>
                <a:gd name="T34" fmla="*/ 131 w 170"/>
                <a:gd name="T35" fmla="*/ 12 h 240"/>
                <a:gd name="T36" fmla="*/ 145 w 170"/>
                <a:gd name="T37" fmla="*/ 23 h 240"/>
                <a:gd name="T38" fmla="*/ 154 w 170"/>
                <a:gd name="T39" fmla="*/ 37 h 240"/>
                <a:gd name="T40" fmla="*/ 158 w 170"/>
                <a:gd name="T41" fmla="*/ 51 h 240"/>
                <a:gd name="T42" fmla="*/ 161 w 170"/>
                <a:gd name="T43" fmla="*/ 68 h 240"/>
                <a:gd name="T44" fmla="*/ 156 w 170"/>
                <a:gd name="T45" fmla="*/ 89 h 240"/>
                <a:gd name="T46" fmla="*/ 145 w 170"/>
                <a:gd name="T47" fmla="*/ 109 h 240"/>
                <a:gd name="T48" fmla="*/ 126 w 170"/>
                <a:gd name="T49" fmla="*/ 123 h 240"/>
                <a:gd name="T50" fmla="*/ 103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91" y="105"/>
                  </a:lnTo>
                  <a:lnTo>
                    <a:pt x="105" y="100"/>
                  </a:lnTo>
                  <a:lnTo>
                    <a:pt x="117" y="96"/>
                  </a:lnTo>
                  <a:lnTo>
                    <a:pt x="124" y="84"/>
                  </a:lnTo>
                  <a:lnTo>
                    <a:pt x="126" y="68"/>
                  </a:lnTo>
                  <a:lnTo>
                    <a:pt x="124" y="51"/>
                  </a:lnTo>
                  <a:lnTo>
                    <a:pt x="117" y="40"/>
                  </a:lnTo>
                  <a:lnTo>
                    <a:pt x="105" y="33"/>
                  </a:lnTo>
                  <a:lnTo>
                    <a:pt x="91" y="30"/>
                  </a:lnTo>
                  <a:lnTo>
                    <a:pt x="75" y="28"/>
                  </a:lnTo>
                  <a:lnTo>
                    <a:pt x="33" y="28"/>
                  </a:lnTo>
                  <a:close/>
                  <a:moveTo>
                    <a:pt x="0" y="0"/>
                  </a:moveTo>
                  <a:lnTo>
                    <a:pt x="84" y="0"/>
                  </a:lnTo>
                  <a:lnTo>
                    <a:pt x="112" y="2"/>
                  </a:lnTo>
                  <a:lnTo>
                    <a:pt x="131" y="12"/>
                  </a:lnTo>
                  <a:lnTo>
                    <a:pt x="145" y="23"/>
                  </a:lnTo>
                  <a:lnTo>
                    <a:pt x="154" y="37"/>
                  </a:lnTo>
                  <a:lnTo>
                    <a:pt x="158" y="51"/>
                  </a:lnTo>
                  <a:lnTo>
                    <a:pt x="161" y="68"/>
                  </a:lnTo>
                  <a:lnTo>
                    <a:pt x="156" y="89"/>
                  </a:lnTo>
                  <a:lnTo>
                    <a:pt x="145" y="109"/>
                  </a:lnTo>
                  <a:lnTo>
                    <a:pt x="126" y="123"/>
                  </a:lnTo>
                  <a:lnTo>
                    <a:pt x="103"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userDrawn="1"/>
          </p:nvSpPr>
          <p:spPr bwMode="auto">
            <a:xfrm>
              <a:off x="13958888" y="3175"/>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7 w 186"/>
                <a:gd name="T11" fmla="*/ 240 h 240"/>
                <a:gd name="T12" fmla="*/ 77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7" y="240"/>
                  </a:lnTo>
                  <a:lnTo>
                    <a:pt x="77"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userDrawn="1"/>
          </p:nvSpPr>
          <p:spPr bwMode="auto">
            <a:xfrm>
              <a:off x="14298613" y="3175"/>
              <a:ext cx="254000" cy="381000"/>
            </a:xfrm>
            <a:custGeom>
              <a:avLst/>
              <a:gdLst>
                <a:gd name="T0" fmla="*/ 0 w 160"/>
                <a:gd name="T1" fmla="*/ 0 h 240"/>
                <a:gd name="T2" fmla="*/ 156 w 160"/>
                <a:gd name="T3" fmla="*/ 0 h 240"/>
                <a:gd name="T4" fmla="*/ 156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6" y="0"/>
                  </a:lnTo>
                  <a:lnTo>
                    <a:pt x="156" y="30"/>
                  </a:lnTo>
                  <a:lnTo>
                    <a:pt x="32" y="30"/>
                  </a:lnTo>
                  <a:lnTo>
                    <a:pt x="32" y="102"/>
                  </a:lnTo>
                  <a:lnTo>
                    <a:pt x="146" y="102"/>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noEditPoints="1"/>
            </p:cNvSpPr>
            <p:nvPr userDrawn="1"/>
          </p:nvSpPr>
          <p:spPr bwMode="auto">
            <a:xfrm>
              <a:off x="14619288" y="3175"/>
              <a:ext cx="269875" cy="381000"/>
            </a:xfrm>
            <a:custGeom>
              <a:avLst/>
              <a:gdLst>
                <a:gd name="T0" fmla="*/ 33 w 170"/>
                <a:gd name="T1" fmla="*/ 28 h 240"/>
                <a:gd name="T2" fmla="*/ 33 w 170"/>
                <a:gd name="T3" fmla="*/ 105 h 240"/>
                <a:gd name="T4" fmla="*/ 75 w 170"/>
                <a:gd name="T5" fmla="*/ 105 h 240"/>
                <a:gd name="T6" fmla="*/ 89 w 170"/>
                <a:gd name="T7" fmla="*/ 105 h 240"/>
                <a:gd name="T8" fmla="*/ 103 w 170"/>
                <a:gd name="T9" fmla="*/ 100 h 240"/>
                <a:gd name="T10" fmla="*/ 114 w 170"/>
                <a:gd name="T11" fmla="*/ 96 h 240"/>
                <a:gd name="T12" fmla="*/ 124 w 170"/>
                <a:gd name="T13" fmla="*/ 84 h 240"/>
                <a:gd name="T14" fmla="*/ 126 w 170"/>
                <a:gd name="T15" fmla="*/ 68 h 240"/>
                <a:gd name="T16" fmla="*/ 124 w 170"/>
                <a:gd name="T17" fmla="*/ 51 h 240"/>
                <a:gd name="T18" fmla="*/ 114 w 170"/>
                <a:gd name="T19" fmla="*/ 40 h 240"/>
                <a:gd name="T20" fmla="*/ 103 w 170"/>
                <a:gd name="T21" fmla="*/ 33 h 240"/>
                <a:gd name="T22" fmla="*/ 89 w 170"/>
                <a:gd name="T23" fmla="*/ 30 h 240"/>
                <a:gd name="T24" fmla="*/ 75 w 170"/>
                <a:gd name="T25" fmla="*/ 28 h 240"/>
                <a:gd name="T26" fmla="*/ 33 w 170"/>
                <a:gd name="T27" fmla="*/ 28 h 240"/>
                <a:gd name="T28" fmla="*/ 0 w 170"/>
                <a:gd name="T29" fmla="*/ 0 h 240"/>
                <a:gd name="T30" fmla="*/ 84 w 170"/>
                <a:gd name="T31" fmla="*/ 0 h 240"/>
                <a:gd name="T32" fmla="*/ 110 w 170"/>
                <a:gd name="T33" fmla="*/ 2 h 240"/>
                <a:gd name="T34" fmla="*/ 131 w 170"/>
                <a:gd name="T35" fmla="*/ 12 h 240"/>
                <a:gd name="T36" fmla="*/ 145 w 170"/>
                <a:gd name="T37" fmla="*/ 23 h 240"/>
                <a:gd name="T38" fmla="*/ 154 w 170"/>
                <a:gd name="T39" fmla="*/ 37 h 240"/>
                <a:gd name="T40" fmla="*/ 159 w 170"/>
                <a:gd name="T41" fmla="*/ 51 h 240"/>
                <a:gd name="T42" fmla="*/ 161 w 170"/>
                <a:gd name="T43" fmla="*/ 68 h 240"/>
                <a:gd name="T44" fmla="*/ 156 w 170"/>
                <a:gd name="T45" fmla="*/ 89 h 240"/>
                <a:gd name="T46" fmla="*/ 145 w 170"/>
                <a:gd name="T47" fmla="*/ 109 h 240"/>
                <a:gd name="T48" fmla="*/ 126 w 170"/>
                <a:gd name="T49" fmla="*/ 123 h 240"/>
                <a:gd name="T50" fmla="*/ 100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89" y="105"/>
                  </a:lnTo>
                  <a:lnTo>
                    <a:pt x="103" y="100"/>
                  </a:lnTo>
                  <a:lnTo>
                    <a:pt x="114" y="96"/>
                  </a:lnTo>
                  <a:lnTo>
                    <a:pt x="124" y="84"/>
                  </a:lnTo>
                  <a:lnTo>
                    <a:pt x="126" y="68"/>
                  </a:lnTo>
                  <a:lnTo>
                    <a:pt x="124" y="51"/>
                  </a:lnTo>
                  <a:lnTo>
                    <a:pt x="114" y="40"/>
                  </a:lnTo>
                  <a:lnTo>
                    <a:pt x="103" y="33"/>
                  </a:lnTo>
                  <a:lnTo>
                    <a:pt x="89" y="30"/>
                  </a:lnTo>
                  <a:lnTo>
                    <a:pt x="75" y="28"/>
                  </a:lnTo>
                  <a:lnTo>
                    <a:pt x="33" y="28"/>
                  </a:lnTo>
                  <a:close/>
                  <a:moveTo>
                    <a:pt x="0" y="0"/>
                  </a:moveTo>
                  <a:lnTo>
                    <a:pt x="84" y="0"/>
                  </a:lnTo>
                  <a:lnTo>
                    <a:pt x="110" y="2"/>
                  </a:lnTo>
                  <a:lnTo>
                    <a:pt x="131" y="12"/>
                  </a:lnTo>
                  <a:lnTo>
                    <a:pt x="145" y="23"/>
                  </a:lnTo>
                  <a:lnTo>
                    <a:pt x="154" y="37"/>
                  </a:lnTo>
                  <a:lnTo>
                    <a:pt x="159" y="51"/>
                  </a:lnTo>
                  <a:lnTo>
                    <a:pt x="161" y="68"/>
                  </a:lnTo>
                  <a:lnTo>
                    <a:pt x="156" y="89"/>
                  </a:lnTo>
                  <a:lnTo>
                    <a:pt x="145" y="109"/>
                  </a:lnTo>
                  <a:lnTo>
                    <a:pt x="126" y="123"/>
                  </a:lnTo>
                  <a:lnTo>
                    <a:pt x="100"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userDrawn="1"/>
          </p:nvSpPr>
          <p:spPr bwMode="auto">
            <a:xfrm>
              <a:off x="15030450" y="3175"/>
              <a:ext cx="512763" cy="381000"/>
            </a:xfrm>
            <a:custGeom>
              <a:avLst/>
              <a:gdLst>
                <a:gd name="T0" fmla="*/ 0 w 323"/>
                <a:gd name="T1" fmla="*/ 0 h 240"/>
                <a:gd name="T2" fmla="*/ 35 w 323"/>
                <a:gd name="T3" fmla="*/ 0 h 240"/>
                <a:gd name="T4" fmla="*/ 86 w 323"/>
                <a:gd name="T5" fmla="*/ 191 h 240"/>
                <a:gd name="T6" fmla="*/ 86 w 323"/>
                <a:gd name="T7" fmla="*/ 191 h 240"/>
                <a:gd name="T8" fmla="*/ 144 w 323"/>
                <a:gd name="T9" fmla="*/ 0 h 240"/>
                <a:gd name="T10" fmla="*/ 181 w 323"/>
                <a:gd name="T11" fmla="*/ 0 h 240"/>
                <a:gd name="T12" fmla="*/ 237 w 323"/>
                <a:gd name="T13" fmla="*/ 191 h 240"/>
                <a:gd name="T14" fmla="*/ 237 w 323"/>
                <a:gd name="T15" fmla="*/ 191 h 240"/>
                <a:gd name="T16" fmla="*/ 291 w 323"/>
                <a:gd name="T17" fmla="*/ 0 h 240"/>
                <a:gd name="T18" fmla="*/ 323 w 323"/>
                <a:gd name="T19" fmla="*/ 0 h 240"/>
                <a:gd name="T20" fmla="*/ 253 w 323"/>
                <a:gd name="T21" fmla="*/ 240 h 240"/>
                <a:gd name="T22" fmla="*/ 221 w 323"/>
                <a:gd name="T23" fmla="*/ 240 h 240"/>
                <a:gd name="T24" fmla="*/ 163 w 323"/>
                <a:gd name="T25" fmla="*/ 44 h 240"/>
                <a:gd name="T26" fmla="*/ 160 w 323"/>
                <a:gd name="T27" fmla="*/ 44 h 240"/>
                <a:gd name="T28" fmla="*/ 104 w 323"/>
                <a:gd name="T29" fmla="*/ 240 h 240"/>
                <a:gd name="T30" fmla="*/ 69 w 323"/>
                <a:gd name="T31" fmla="*/ 240 h 240"/>
                <a:gd name="T32" fmla="*/ 0 w 323"/>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0">
                  <a:moveTo>
                    <a:pt x="0" y="0"/>
                  </a:moveTo>
                  <a:lnTo>
                    <a:pt x="35" y="0"/>
                  </a:lnTo>
                  <a:lnTo>
                    <a:pt x="86" y="191"/>
                  </a:lnTo>
                  <a:lnTo>
                    <a:pt x="86" y="191"/>
                  </a:lnTo>
                  <a:lnTo>
                    <a:pt x="144" y="0"/>
                  </a:lnTo>
                  <a:lnTo>
                    <a:pt x="181" y="0"/>
                  </a:lnTo>
                  <a:lnTo>
                    <a:pt x="237" y="191"/>
                  </a:lnTo>
                  <a:lnTo>
                    <a:pt x="237" y="191"/>
                  </a:lnTo>
                  <a:lnTo>
                    <a:pt x="291" y="0"/>
                  </a:lnTo>
                  <a:lnTo>
                    <a:pt x="323" y="0"/>
                  </a:lnTo>
                  <a:lnTo>
                    <a:pt x="253" y="240"/>
                  </a:lnTo>
                  <a:lnTo>
                    <a:pt x="221" y="240"/>
                  </a:lnTo>
                  <a:lnTo>
                    <a:pt x="163" y="44"/>
                  </a:lnTo>
                  <a:lnTo>
                    <a:pt x="160" y="44"/>
                  </a:lnTo>
                  <a:lnTo>
                    <a:pt x="104" y="240"/>
                  </a:lnTo>
                  <a:lnTo>
                    <a:pt x="69"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noEditPoints="1"/>
            </p:cNvSpPr>
            <p:nvPr userDrawn="1"/>
          </p:nvSpPr>
          <p:spPr bwMode="auto">
            <a:xfrm>
              <a:off x="15562263" y="-7938"/>
              <a:ext cx="395288" cy="400050"/>
            </a:xfrm>
            <a:custGeom>
              <a:avLst/>
              <a:gdLst>
                <a:gd name="T0" fmla="*/ 123 w 249"/>
                <a:gd name="T1" fmla="*/ 33 h 252"/>
                <a:gd name="T2" fmla="*/ 93 w 249"/>
                <a:gd name="T3" fmla="*/ 37 h 252"/>
                <a:gd name="T4" fmla="*/ 70 w 249"/>
                <a:gd name="T5" fmla="*/ 49 h 252"/>
                <a:gd name="T6" fmla="*/ 51 w 249"/>
                <a:gd name="T7" fmla="*/ 70 h 252"/>
                <a:gd name="T8" fmla="*/ 37 w 249"/>
                <a:gd name="T9" fmla="*/ 98 h 252"/>
                <a:gd name="T10" fmla="*/ 35 w 249"/>
                <a:gd name="T11" fmla="*/ 126 h 252"/>
                <a:gd name="T12" fmla="*/ 37 w 249"/>
                <a:gd name="T13" fmla="*/ 156 h 252"/>
                <a:gd name="T14" fmla="*/ 51 w 249"/>
                <a:gd name="T15" fmla="*/ 182 h 252"/>
                <a:gd name="T16" fmla="*/ 70 w 249"/>
                <a:gd name="T17" fmla="*/ 203 h 252"/>
                <a:gd name="T18" fmla="*/ 93 w 249"/>
                <a:gd name="T19" fmla="*/ 217 h 252"/>
                <a:gd name="T20" fmla="*/ 123 w 249"/>
                <a:gd name="T21" fmla="*/ 221 h 252"/>
                <a:gd name="T22" fmla="*/ 153 w 249"/>
                <a:gd name="T23" fmla="*/ 217 h 252"/>
                <a:gd name="T24" fmla="*/ 179 w 249"/>
                <a:gd name="T25" fmla="*/ 203 h 252"/>
                <a:gd name="T26" fmla="*/ 198 w 249"/>
                <a:gd name="T27" fmla="*/ 182 h 252"/>
                <a:gd name="T28" fmla="*/ 209 w 249"/>
                <a:gd name="T29" fmla="*/ 156 h 252"/>
                <a:gd name="T30" fmla="*/ 214 w 249"/>
                <a:gd name="T31" fmla="*/ 126 h 252"/>
                <a:gd name="T32" fmla="*/ 209 w 249"/>
                <a:gd name="T33" fmla="*/ 98 h 252"/>
                <a:gd name="T34" fmla="*/ 198 w 249"/>
                <a:gd name="T35" fmla="*/ 70 h 252"/>
                <a:gd name="T36" fmla="*/ 179 w 249"/>
                <a:gd name="T37" fmla="*/ 49 h 252"/>
                <a:gd name="T38" fmla="*/ 153 w 249"/>
                <a:gd name="T39" fmla="*/ 37 h 252"/>
                <a:gd name="T40" fmla="*/ 123 w 249"/>
                <a:gd name="T41" fmla="*/ 33 h 252"/>
                <a:gd name="T42" fmla="*/ 123 w 249"/>
                <a:gd name="T43" fmla="*/ 0 h 252"/>
                <a:gd name="T44" fmla="*/ 165 w 249"/>
                <a:gd name="T45" fmla="*/ 7 h 252"/>
                <a:gd name="T46" fmla="*/ 200 w 249"/>
                <a:gd name="T47" fmla="*/ 26 h 252"/>
                <a:gd name="T48" fmla="*/ 226 w 249"/>
                <a:gd name="T49" fmla="*/ 51 h 252"/>
                <a:gd name="T50" fmla="*/ 242 w 249"/>
                <a:gd name="T51" fmla="*/ 86 h 252"/>
                <a:gd name="T52" fmla="*/ 249 w 249"/>
                <a:gd name="T53" fmla="*/ 126 h 252"/>
                <a:gd name="T54" fmla="*/ 242 w 249"/>
                <a:gd name="T55" fmla="*/ 168 h 252"/>
                <a:gd name="T56" fmla="*/ 226 w 249"/>
                <a:gd name="T57" fmla="*/ 203 h 252"/>
                <a:gd name="T58" fmla="*/ 200 w 249"/>
                <a:gd name="T59" fmla="*/ 228 h 252"/>
                <a:gd name="T60" fmla="*/ 165 w 249"/>
                <a:gd name="T61" fmla="*/ 247 h 252"/>
                <a:gd name="T62" fmla="*/ 123 w 249"/>
                <a:gd name="T63" fmla="*/ 252 h 252"/>
                <a:gd name="T64" fmla="*/ 84 w 249"/>
                <a:gd name="T65" fmla="*/ 247 h 252"/>
                <a:gd name="T66" fmla="*/ 49 w 249"/>
                <a:gd name="T67" fmla="*/ 228 h 252"/>
                <a:gd name="T68" fmla="*/ 23 w 249"/>
                <a:gd name="T69" fmla="*/ 203 h 252"/>
                <a:gd name="T70" fmla="*/ 4 w 249"/>
                <a:gd name="T71" fmla="*/ 168 h 252"/>
                <a:gd name="T72" fmla="*/ 0 w 249"/>
                <a:gd name="T73" fmla="*/ 126 h 252"/>
                <a:gd name="T74" fmla="*/ 4 w 249"/>
                <a:gd name="T75" fmla="*/ 86 h 252"/>
                <a:gd name="T76" fmla="*/ 23 w 249"/>
                <a:gd name="T77" fmla="*/ 51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7"/>
                  </a:lnTo>
                  <a:lnTo>
                    <a:pt x="70" y="49"/>
                  </a:lnTo>
                  <a:lnTo>
                    <a:pt x="51" y="70"/>
                  </a:lnTo>
                  <a:lnTo>
                    <a:pt x="37" y="98"/>
                  </a:lnTo>
                  <a:lnTo>
                    <a:pt x="35" y="126"/>
                  </a:lnTo>
                  <a:lnTo>
                    <a:pt x="37" y="156"/>
                  </a:lnTo>
                  <a:lnTo>
                    <a:pt x="51" y="182"/>
                  </a:lnTo>
                  <a:lnTo>
                    <a:pt x="70" y="203"/>
                  </a:lnTo>
                  <a:lnTo>
                    <a:pt x="93" y="217"/>
                  </a:lnTo>
                  <a:lnTo>
                    <a:pt x="123" y="221"/>
                  </a:lnTo>
                  <a:lnTo>
                    <a:pt x="153" y="217"/>
                  </a:lnTo>
                  <a:lnTo>
                    <a:pt x="179" y="203"/>
                  </a:lnTo>
                  <a:lnTo>
                    <a:pt x="198" y="182"/>
                  </a:lnTo>
                  <a:lnTo>
                    <a:pt x="209" y="156"/>
                  </a:lnTo>
                  <a:lnTo>
                    <a:pt x="214" y="126"/>
                  </a:lnTo>
                  <a:lnTo>
                    <a:pt x="209" y="98"/>
                  </a:lnTo>
                  <a:lnTo>
                    <a:pt x="198" y="70"/>
                  </a:lnTo>
                  <a:lnTo>
                    <a:pt x="179" y="49"/>
                  </a:lnTo>
                  <a:lnTo>
                    <a:pt x="153" y="37"/>
                  </a:lnTo>
                  <a:lnTo>
                    <a:pt x="123" y="33"/>
                  </a:lnTo>
                  <a:close/>
                  <a:moveTo>
                    <a:pt x="123" y="0"/>
                  </a:moveTo>
                  <a:lnTo>
                    <a:pt x="165" y="7"/>
                  </a:lnTo>
                  <a:lnTo>
                    <a:pt x="200" y="26"/>
                  </a:lnTo>
                  <a:lnTo>
                    <a:pt x="226" y="51"/>
                  </a:lnTo>
                  <a:lnTo>
                    <a:pt x="242" y="86"/>
                  </a:lnTo>
                  <a:lnTo>
                    <a:pt x="249" y="126"/>
                  </a:lnTo>
                  <a:lnTo>
                    <a:pt x="242" y="168"/>
                  </a:lnTo>
                  <a:lnTo>
                    <a:pt x="226" y="203"/>
                  </a:lnTo>
                  <a:lnTo>
                    <a:pt x="200" y="228"/>
                  </a:lnTo>
                  <a:lnTo>
                    <a:pt x="165" y="247"/>
                  </a:lnTo>
                  <a:lnTo>
                    <a:pt x="123" y="252"/>
                  </a:lnTo>
                  <a:lnTo>
                    <a:pt x="84" y="247"/>
                  </a:lnTo>
                  <a:lnTo>
                    <a:pt x="49" y="228"/>
                  </a:lnTo>
                  <a:lnTo>
                    <a:pt x="23" y="203"/>
                  </a:lnTo>
                  <a:lnTo>
                    <a:pt x="4" y="168"/>
                  </a:lnTo>
                  <a:lnTo>
                    <a:pt x="0" y="126"/>
                  </a:lnTo>
                  <a:lnTo>
                    <a:pt x="4" y="86"/>
                  </a:lnTo>
                  <a:lnTo>
                    <a:pt x="23" y="51"/>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noEditPoints="1"/>
            </p:cNvSpPr>
            <p:nvPr userDrawn="1"/>
          </p:nvSpPr>
          <p:spPr bwMode="auto">
            <a:xfrm>
              <a:off x="16024225" y="3175"/>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0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0 w 170"/>
                <a:gd name="T51" fmla="*/ 130 h 240"/>
                <a:gd name="T52" fmla="*/ 170 w 170"/>
                <a:gd name="T53" fmla="*/ 240 h 240"/>
                <a:gd name="T54" fmla="*/ 128 w 170"/>
                <a:gd name="T55" fmla="*/ 240 h 240"/>
                <a:gd name="T56" fmla="*/ 67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0"/>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09"/>
                  </a:lnTo>
                  <a:lnTo>
                    <a:pt x="125" y="123"/>
                  </a:lnTo>
                  <a:lnTo>
                    <a:pt x="100" y="130"/>
                  </a:lnTo>
                  <a:lnTo>
                    <a:pt x="170" y="240"/>
                  </a:lnTo>
                  <a:lnTo>
                    <a:pt x="128" y="240"/>
                  </a:lnTo>
                  <a:lnTo>
                    <a:pt x="67"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p:cNvSpPr>
            <p:nvPr userDrawn="1"/>
          </p:nvSpPr>
          <p:spPr bwMode="auto">
            <a:xfrm>
              <a:off x="16341725" y="3175"/>
              <a:ext cx="225425" cy="381000"/>
            </a:xfrm>
            <a:custGeom>
              <a:avLst/>
              <a:gdLst>
                <a:gd name="T0" fmla="*/ 0 w 142"/>
                <a:gd name="T1" fmla="*/ 0 h 240"/>
                <a:gd name="T2" fmla="*/ 32 w 142"/>
                <a:gd name="T3" fmla="*/ 0 h 240"/>
                <a:gd name="T4" fmla="*/ 32 w 142"/>
                <a:gd name="T5" fmla="*/ 210 h 240"/>
                <a:gd name="T6" fmla="*/ 142 w 142"/>
                <a:gd name="T7" fmla="*/ 210 h 240"/>
                <a:gd name="T8" fmla="*/ 142 w 142"/>
                <a:gd name="T9" fmla="*/ 240 h 240"/>
                <a:gd name="T10" fmla="*/ 0 w 142"/>
                <a:gd name="T11" fmla="*/ 240 h 240"/>
                <a:gd name="T12" fmla="*/ 0 w 142"/>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142" h="240">
                  <a:moveTo>
                    <a:pt x="0" y="0"/>
                  </a:moveTo>
                  <a:lnTo>
                    <a:pt x="32" y="0"/>
                  </a:lnTo>
                  <a:lnTo>
                    <a:pt x="32" y="210"/>
                  </a:lnTo>
                  <a:lnTo>
                    <a:pt x="142" y="210"/>
                  </a:lnTo>
                  <a:lnTo>
                    <a:pt x="14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noEditPoints="1"/>
            </p:cNvSpPr>
            <p:nvPr userDrawn="1"/>
          </p:nvSpPr>
          <p:spPr bwMode="auto">
            <a:xfrm>
              <a:off x="16603663" y="3175"/>
              <a:ext cx="328613" cy="381000"/>
            </a:xfrm>
            <a:custGeom>
              <a:avLst/>
              <a:gdLst>
                <a:gd name="T0" fmla="*/ 33 w 207"/>
                <a:gd name="T1" fmla="*/ 30 h 240"/>
                <a:gd name="T2" fmla="*/ 33 w 207"/>
                <a:gd name="T3" fmla="*/ 210 h 240"/>
                <a:gd name="T4" fmla="*/ 72 w 207"/>
                <a:gd name="T5" fmla="*/ 210 h 240"/>
                <a:gd name="T6" fmla="*/ 105 w 207"/>
                <a:gd name="T7" fmla="*/ 205 h 240"/>
                <a:gd name="T8" fmla="*/ 133 w 207"/>
                <a:gd name="T9" fmla="*/ 193 h 240"/>
                <a:gd name="T10" fmla="*/ 154 w 207"/>
                <a:gd name="T11" fmla="*/ 177 h 240"/>
                <a:gd name="T12" fmla="*/ 168 w 207"/>
                <a:gd name="T13" fmla="*/ 151 h 240"/>
                <a:gd name="T14" fmla="*/ 175 w 207"/>
                <a:gd name="T15" fmla="*/ 119 h 240"/>
                <a:gd name="T16" fmla="*/ 172 w 207"/>
                <a:gd name="T17" fmla="*/ 105 h 240"/>
                <a:gd name="T18" fmla="*/ 170 w 207"/>
                <a:gd name="T19" fmla="*/ 89 h 240"/>
                <a:gd name="T20" fmla="*/ 161 w 207"/>
                <a:gd name="T21" fmla="*/ 72 h 240"/>
                <a:gd name="T22" fmla="*/ 149 w 207"/>
                <a:gd name="T23" fmla="*/ 56 h 240"/>
                <a:gd name="T24" fmla="*/ 133 w 207"/>
                <a:gd name="T25" fmla="*/ 42 h 240"/>
                <a:gd name="T26" fmla="*/ 109 w 207"/>
                <a:gd name="T27" fmla="*/ 35 h 240"/>
                <a:gd name="T28" fmla="*/ 82 w 207"/>
                <a:gd name="T29" fmla="*/ 30 h 240"/>
                <a:gd name="T30" fmla="*/ 33 w 207"/>
                <a:gd name="T31" fmla="*/ 30 h 240"/>
                <a:gd name="T32" fmla="*/ 0 w 207"/>
                <a:gd name="T33" fmla="*/ 0 h 240"/>
                <a:gd name="T34" fmla="*/ 84 w 207"/>
                <a:gd name="T35" fmla="*/ 0 h 240"/>
                <a:gd name="T36" fmla="*/ 121 w 207"/>
                <a:gd name="T37" fmla="*/ 5 h 240"/>
                <a:gd name="T38" fmla="*/ 151 w 207"/>
                <a:gd name="T39" fmla="*/ 16 h 240"/>
                <a:gd name="T40" fmla="*/ 175 w 207"/>
                <a:gd name="T41" fmla="*/ 33 h 240"/>
                <a:gd name="T42" fmla="*/ 191 w 207"/>
                <a:gd name="T43" fmla="*/ 54 h 240"/>
                <a:gd name="T44" fmla="*/ 200 w 207"/>
                <a:gd name="T45" fmla="*/ 77 h 240"/>
                <a:gd name="T46" fmla="*/ 207 w 207"/>
                <a:gd name="T47" fmla="*/ 100 h 240"/>
                <a:gd name="T48" fmla="*/ 207 w 207"/>
                <a:gd name="T49" fmla="*/ 119 h 240"/>
                <a:gd name="T50" fmla="*/ 205 w 207"/>
                <a:gd name="T51" fmla="*/ 149 h 240"/>
                <a:gd name="T52" fmla="*/ 193 w 207"/>
                <a:gd name="T53" fmla="*/ 177 h 240"/>
                <a:gd name="T54" fmla="*/ 175 w 207"/>
                <a:gd name="T55" fmla="*/ 203 h 240"/>
                <a:gd name="T56" fmla="*/ 149 w 207"/>
                <a:gd name="T57" fmla="*/ 221 h 240"/>
                <a:gd name="T58" fmla="*/ 116 w 207"/>
                <a:gd name="T59" fmla="*/ 235 h 240"/>
                <a:gd name="T60" fmla="*/ 77 w 207"/>
                <a:gd name="T61" fmla="*/ 240 h 240"/>
                <a:gd name="T62" fmla="*/ 0 w 207"/>
                <a:gd name="T63" fmla="*/ 240 h 240"/>
                <a:gd name="T64" fmla="*/ 0 w 207"/>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0">
                  <a:moveTo>
                    <a:pt x="33" y="30"/>
                  </a:moveTo>
                  <a:lnTo>
                    <a:pt x="33" y="210"/>
                  </a:lnTo>
                  <a:lnTo>
                    <a:pt x="72" y="210"/>
                  </a:lnTo>
                  <a:lnTo>
                    <a:pt x="105" y="205"/>
                  </a:lnTo>
                  <a:lnTo>
                    <a:pt x="133" y="193"/>
                  </a:lnTo>
                  <a:lnTo>
                    <a:pt x="154" y="177"/>
                  </a:lnTo>
                  <a:lnTo>
                    <a:pt x="168" y="151"/>
                  </a:lnTo>
                  <a:lnTo>
                    <a:pt x="175" y="119"/>
                  </a:lnTo>
                  <a:lnTo>
                    <a:pt x="172" y="105"/>
                  </a:lnTo>
                  <a:lnTo>
                    <a:pt x="170" y="89"/>
                  </a:lnTo>
                  <a:lnTo>
                    <a:pt x="161" y="72"/>
                  </a:lnTo>
                  <a:lnTo>
                    <a:pt x="149" y="56"/>
                  </a:lnTo>
                  <a:lnTo>
                    <a:pt x="133" y="42"/>
                  </a:lnTo>
                  <a:lnTo>
                    <a:pt x="109" y="35"/>
                  </a:lnTo>
                  <a:lnTo>
                    <a:pt x="82" y="30"/>
                  </a:lnTo>
                  <a:lnTo>
                    <a:pt x="33" y="30"/>
                  </a:lnTo>
                  <a:close/>
                  <a:moveTo>
                    <a:pt x="0" y="0"/>
                  </a:moveTo>
                  <a:lnTo>
                    <a:pt x="84" y="0"/>
                  </a:lnTo>
                  <a:lnTo>
                    <a:pt x="121" y="5"/>
                  </a:lnTo>
                  <a:lnTo>
                    <a:pt x="151" y="16"/>
                  </a:lnTo>
                  <a:lnTo>
                    <a:pt x="175" y="33"/>
                  </a:lnTo>
                  <a:lnTo>
                    <a:pt x="191" y="54"/>
                  </a:lnTo>
                  <a:lnTo>
                    <a:pt x="200" y="77"/>
                  </a:lnTo>
                  <a:lnTo>
                    <a:pt x="207" y="100"/>
                  </a:lnTo>
                  <a:lnTo>
                    <a:pt x="207" y="119"/>
                  </a:lnTo>
                  <a:lnTo>
                    <a:pt x="205" y="149"/>
                  </a:lnTo>
                  <a:lnTo>
                    <a:pt x="193" y="177"/>
                  </a:lnTo>
                  <a:lnTo>
                    <a:pt x="175" y="203"/>
                  </a:lnTo>
                  <a:lnTo>
                    <a:pt x="149" y="221"/>
                  </a:lnTo>
                  <a:lnTo>
                    <a:pt x="116" y="235"/>
                  </a:lnTo>
                  <a:lnTo>
                    <a:pt x="77"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2" name="Group 51"/>
            <p:cNvGrpSpPr/>
            <p:nvPr userDrawn="1"/>
          </p:nvGrpSpPr>
          <p:grpSpPr>
            <a:xfrm>
              <a:off x="7003917" y="-481263"/>
              <a:ext cx="2430980" cy="875636"/>
              <a:chOff x="271463" y="2852738"/>
              <a:chExt cx="3190876" cy="1149350"/>
            </a:xfrm>
          </p:grpSpPr>
          <p:sp>
            <p:nvSpPr>
              <p:cNvPr id="53"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58" name="Group 57"/>
          <p:cNvGrpSpPr/>
          <p:nvPr userDrawn="1"/>
        </p:nvGrpSpPr>
        <p:grpSpPr>
          <a:xfrm>
            <a:off x="0" y="4211972"/>
            <a:ext cx="12192000" cy="1367166"/>
            <a:chOff x="0" y="4166252"/>
            <a:chExt cx="12192000" cy="1367166"/>
          </a:xfrm>
        </p:grpSpPr>
        <p:pic>
          <p:nvPicPr>
            <p:cNvPr id="59" name="Picture 5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68161"/>
              <a:ext cx="12192000" cy="1104900"/>
            </a:xfrm>
            <a:prstGeom prst="rect">
              <a:avLst/>
            </a:prstGeom>
          </p:spPr>
        </p:pic>
        <p:grpSp>
          <p:nvGrpSpPr>
            <p:cNvPr id="60" name="Group 59"/>
            <p:cNvGrpSpPr/>
            <p:nvPr userDrawn="1"/>
          </p:nvGrpSpPr>
          <p:grpSpPr>
            <a:xfrm>
              <a:off x="3011822" y="4166252"/>
              <a:ext cx="588628" cy="588628"/>
              <a:chOff x="6862686" y="3757371"/>
              <a:chExt cx="1388962" cy="1388962"/>
            </a:xfrm>
          </p:grpSpPr>
          <p:sp>
            <p:nvSpPr>
              <p:cNvPr id="83" name="Donut 82"/>
              <p:cNvSpPr/>
              <p:nvPr/>
            </p:nvSpPr>
            <p:spPr>
              <a:xfrm>
                <a:off x="6862686" y="3757371"/>
                <a:ext cx="1388962" cy="1388962"/>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4" name="Picture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98730" y="4114458"/>
                <a:ext cx="716874" cy="576878"/>
              </a:xfrm>
              <a:prstGeom prst="rect">
                <a:avLst/>
              </a:prstGeom>
            </p:spPr>
          </p:pic>
        </p:grpSp>
        <p:sp>
          <p:nvSpPr>
            <p:cNvPr id="81" name="Donut 80"/>
            <p:cNvSpPr/>
            <p:nvPr/>
          </p:nvSpPr>
          <p:spPr>
            <a:xfrm>
              <a:off x="4636351" y="4720590"/>
              <a:ext cx="783583" cy="783583"/>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2" name="Group 61"/>
            <p:cNvGrpSpPr/>
            <p:nvPr userDrawn="1"/>
          </p:nvGrpSpPr>
          <p:grpSpPr>
            <a:xfrm>
              <a:off x="1590791" y="4752461"/>
              <a:ext cx="748987" cy="748987"/>
              <a:chOff x="2208009" y="539609"/>
              <a:chExt cx="1388962" cy="1388962"/>
            </a:xfrm>
          </p:grpSpPr>
          <p:sp>
            <p:nvSpPr>
              <p:cNvPr id="79" name="Donut 78"/>
              <p:cNvSpPr/>
              <p:nvPr/>
            </p:nvSpPr>
            <p:spPr>
              <a:xfrm>
                <a:off x="2208009" y="539609"/>
                <a:ext cx="1388962" cy="1388962"/>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0" name="Picture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0637" y="876720"/>
                <a:ext cx="443707" cy="608580"/>
              </a:xfrm>
              <a:prstGeom prst="rect">
                <a:avLst/>
              </a:prstGeom>
            </p:spPr>
          </p:pic>
        </p:grpSp>
        <p:grpSp>
          <p:nvGrpSpPr>
            <p:cNvPr id="63" name="Group 62"/>
            <p:cNvGrpSpPr/>
            <p:nvPr userDrawn="1"/>
          </p:nvGrpSpPr>
          <p:grpSpPr>
            <a:xfrm>
              <a:off x="8630733" y="4886953"/>
              <a:ext cx="593277" cy="593277"/>
              <a:chOff x="3759568" y="3757371"/>
              <a:chExt cx="1388962" cy="1388962"/>
            </a:xfrm>
          </p:grpSpPr>
          <p:sp>
            <p:nvSpPr>
              <p:cNvPr id="77" name="Donut 76"/>
              <p:cNvSpPr/>
              <p:nvPr/>
            </p:nvSpPr>
            <p:spPr>
              <a:xfrm>
                <a:off x="3759568" y="3757371"/>
                <a:ext cx="1388962" cy="1388962"/>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06809" y="4073323"/>
                <a:ext cx="694481" cy="694481"/>
              </a:xfrm>
              <a:prstGeom prst="rect">
                <a:avLst/>
              </a:prstGeom>
            </p:spPr>
          </p:pic>
        </p:grpSp>
        <p:grpSp>
          <p:nvGrpSpPr>
            <p:cNvPr id="64" name="Group 63"/>
            <p:cNvGrpSpPr/>
            <p:nvPr userDrawn="1"/>
          </p:nvGrpSpPr>
          <p:grpSpPr>
            <a:xfrm>
              <a:off x="98502" y="4928872"/>
              <a:ext cx="604546" cy="604546"/>
              <a:chOff x="8414245" y="539609"/>
              <a:chExt cx="1388962" cy="1388962"/>
            </a:xfrm>
          </p:grpSpPr>
          <p:sp>
            <p:nvSpPr>
              <p:cNvPr id="75" name="Donut 74"/>
              <p:cNvSpPr/>
              <p:nvPr/>
            </p:nvSpPr>
            <p:spPr>
              <a:xfrm>
                <a:off x="8414245" y="539609"/>
                <a:ext cx="1388962" cy="1388962"/>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46743" y="851258"/>
                <a:ext cx="523966" cy="769744"/>
              </a:xfrm>
              <a:prstGeom prst="rect">
                <a:avLst/>
              </a:prstGeom>
            </p:spPr>
          </p:pic>
        </p:grpSp>
        <p:grpSp>
          <p:nvGrpSpPr>
            <p:cNvPr id="65" name="Group 64"/>
            <p:cNvGrpSpPr/>
            <p:nvPr userDrawn="1"/>
          </p:nvGrpSpPr>
          <p:grpSpPr>
            <a:xfrm>
              <a:off x="11292332" y="5028692"/>
              <a:ext cx="480568" cy="480568"/>
              <a:chOff x="3759568" y="2171639"/>
              <a:chExt cx="1388962" cy="1388962"/>
            </a:xfrm>
          </p:grpSpPr>
          <p:sp>
            <p:nvSpPr>
              <p:cNvPr id="73" name="Donut 72"/>
              <p:cNvSpPr/>
              <p:nvPr/>
            </p:nvSpPr>
            <p:spPr>
              <a:xfrm>
                <a:off x="3759568" y="2171639"/>
                <a:ext cx="1388962" cy="1388962"/>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4" name="Picture 7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92066" y="2517131"/>
                <a:ext cx="523966" cy="707622"/>
              </a:xfrm>
              <a:prstGeom prst="rect">
                <a:avLst/>
              </a:prstGeom>
            </p:spPr>
          </p:pic>
        </p:grpSp>
        <p:grpSp>
          <p:nvGrpSpPr>
            <p:cNvPr id="66" name="Group 65"/>
            <p:cNvGrpSpPr/>
            <p:nvPr userDrawn="1"/>
          </p:nvGrpSpPr>
          <p:grpSpPr>
            <a:xfrm>
              <a:off x="6580062" y="4360471"/>
              <a:ext cx="712278" cy="712276"/>
              <a:chOff x="2208009" y="539609"/>
              <a:chExt cx="1388962" cy="1388962"/>
            </a:xfrm>
          </p:grpSpPr>
          <p:sp>
            <p:nvSpPr>
              <p:cNvPr id="71" name="Donut 70"/>
              <p:cNvSpPr/>
              <p:nvPr/>
            </p:nvSpPr>
            <p:spPr>
              <a:xfrm>
                <a:off x="2208009" y="539609"/>
                <a:ext cx="1388962" cy="1388962"/>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0637" y="876720"/>
                <a:ext cx="443707" cy="608580"/>
              </a:xfrm>
              <a:prstGeom prst="rect">
                <a:avLst/>
              </a:prstGeom>
            </p:spPr>
          </p:pic>
        </p:grpSp>
        <p:grpSp>
          <p:nvGrpSpPr>
            <p:cNvPr id="68" name="Group 67"/>
            <p:cNvGrpSpPr/>
            <p:nvPr userDrawn="1"/>
          </p:nvGrpSpPr>
          <p:grpSpPr>
            <a:xfrm>
              <a:off x="10206989" y="4181417"/>
              <a:ext cx="516403" cy="516403"/>
              <a:chOff x="8414245" y="2171639"/>
              <a:chExt cx="1388962" cy="1388962"/>
            </a:xfrm>
          </p:grpSpPr>
          <p:sp>
            <p:nvSpPr>
              <p:cNvPr id="69" name="Donut 68"/>
              <p:cNvSpPr/>
              <p:nvPr/>
            </p:nvSpPr>
            <p:spPr>
              <a:xfrm>
                <a:off x="8414245" y="2171639"/>
                <a:ext cx="1388962" cy="1388962"/>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0" name="Picture 6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27057" y="2509680"/>
                <a:ext cx="363338" cy="726675"/>
              </a:xfrm>
              <a:prstGeom prst="rect">
                <a:avLst/>
              </a:prstGeom>
            </p:spPr>
          </p:pic>
        </p:grpSp>
      </p:grpSp>
      <p:pic>
        <p:nvPicPr>
          <p:cNvPr id="85" name="Picture 84"/>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785641" y="4903471"/>
            <a:ext cx="462142" cy="462140"/>
          </a:xfrm>
          <a:prstGeom prst="rect">
            <a:avLst/>
          </a:prstGeom>
        </p:spPr>
      </p:pic>
    </p:spTree>
    <p:extLst>
      <p:ext uri="{BB962C8B-B14F-4D97-AF65-F5344CB8AC3E}">
        <p14:creationId xmlns:p14="http://schemas.microsoft.com/office/powerpoint/2010/main" val="343684654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and Content Slide">
    <p:spTree>
      <p:nvGrpSpPr>
        <p:cNvPr id="1" name=""/>
        <p:cNvGrpSpPr/>
        <p:nvPr/>
      </p:nvGrpSpPr>
      <p:grpSpPr>
        <a:xfrm>
          <a:off x="0" y="0"/>
          <a:ext cx="0" cy="0"/>
          <a:chOff x="0" y="0"/>
          <a:chExt cx="0" cy="0"/>
        </a:xfrm>
      </p:grpSpPr>
      <p:sp>
        <p:nvSpPr>
          <p:cNvPr id="5" name="Chart Placeholder 4"/>
          <p:cNvSpPr>
            <a:spLocks noGrp="1"/>
          </p:cNvSpPr>
          <p:nvPr>
            <p:ph type="chart" sz="quarter" idx="10" hasCustomPrompt="1"/>
          </p:nvPr>
        </p:nvSpPr>
        <p:spPr>
          <a:xfrm>
            <a:off x="299523" y="1117600"/>
            <a:ext cx="11663021" cy="4292600"/>
          </a:xfrm>
        </p:spPr>
        <p:txBody>
          <a:bodyPr anchor="ctr"/>
          <a:lstStyle>
            <a:lvl1pPr marL="0" indent="0" algn="ctr">
              <a:buFontTx/>
              <a:buNone/>
              <a:defRPr baseline="0"/>
            </a:lvl1pPr>
          </a:lstStyle>
          <a:p>
            <a:r>
              <a:rPr lang="en-US" dirty="0"/>
              <a:t>Click to Add Chart</a:t>
            </a:r>
          </a:p>
        </p:txBody>
      </p:sp>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Tree>
    <p:extLst>
      <p:ext uri="{BB962C8B-B14F-4D97-AF65-F5344CB8AC3E}">
        <p14:creationId xmlns:p14="http://schemas.microsoft.com/office/powerpoint/2010/main" val="232480726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00BAB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833752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004502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34AC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649707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835566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537F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410380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5493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3307818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454AA10-3D45-4E55-855A-42E56B9F6B60}"/>
              </a:ext>
            </a:extLst>
          </p:cNvPr>
          <p:cNvSpPr>
            <a:spLocks noGrp="1" noChangeArrowheads="1"/>
          </p:cNvSpPr>
          <p:nvPr>
            <p:ph type="dt" sz="half" idx="10"/>
          </p:nvPr>
        </p:nvSpPr>
        <p:spPr>
          <a:ln/>
        </p:spPr>
        <p:txBody>
          <a:bodyPr/>
          <a:lstStyle>
            <a:lvl1pPr>
              <a:defRPr/>
            </a:lvl1pPr>
          </a:lstStyle>
          <a:p>
            <a:pPr>
              <a:defRPr/>
            </a:pPr>
            <a:fld id="{1FDF188C-119A-4664-9B5C-3806A4E0B460}" type="datetime4">
              <a:rPr lang="en-US" smtClean="0"/>
              <a:t>February 8, 2023</a:t>
            </a:fld>
            <a:endParaRPr lang="en-US" dirty="0"/>
          </a:p>
        </p:txBody>
      </p:sp>
      <p:sp>
        <p:nvSpPr>
          <p:cNvPr id="5" name="Rectangle 5">
            <a:extLst>
              <a:ext uri="{FF2B5EF4-FFF2-40B4-BE49-F238E27FC236}">
                <a16:creationId xmlns:a16="http://schemas.microsoft.com/office/drawing/2014/main" id="{B53E3CDF-1EB1-4292-AC73-4938E54419F6}"/>
              </a:ext>
            </a:extLst>
          </p:cNvPr>
          <p:cNvSpPr>
            <a:spLocks noGrp="1" noChangeArrowheads="1"/>
          </p:cNvSpPr>
          <p:nvPr>
            <p:ph type="ftr" sz="quarter" idx="11"/>
          </p:nvPr>
        </p:nvSpPr>
        <p:spPr>
          <a:ln/>
        </p:spPr>
        <p:txBody>
          <a:bodyPr/>
          <a:lstStyle>
            <a:lvl1pPr>
              <a:defRPr/>
            </a:lvl1pPr>
          </a:lstStyle>
          <a:p>
            <a:pPr>
              <a:defRPr/>
            </a:pPr>
            <a:r>
              <a:rPr lang="en-US"/>
              <a:t>Subject / Department / Author - </a:t>
            </a:r>
          </a:p>
        </p:txBody>
      </p:sp>
      <p:sp>
        <p:nvSpPr>
          <p:cNvPr id="6" name="Rectangle 6">
            <a:extLst>
              <a:ext uri="{FF2B5EF4-FFF2-40B4-BE49-F238E27FC236}">
                <a16:creationId xmlns:a16="http://schemas.microsoft.com/office/drawing/2014/main" id="{B4AAAD6F-DE5D-4760-9097-2812E0EA7E10}"/>
              </a:ext>
            </a:extLst>
          </p:cNvPr>
          <p:cNvSpPr>
            <a:spLocks noGrp="1" noChangeArrowheads="1"/>
          </p:cNvSpPr>
          <p:nvPr>
            <p:ph type="sldNum" sz="quarter" idx="12"/>
          </p:nvPr>
        </p:nvSpPr>
        <p:spPr>
          <a:ln/>
        </p:spPr>
        <p:txBody>
          <a:bodyPr/>
          <a:lstStyle>
            <a:lvl1pPr>
              <a:defRPr/>
            </a:lvl1pPr>
          </a:lstStyle>
          <a:p>
            <a:pPr>
              <a:defRPr/>
            </a:pPr>
            <a:fld id="{151CA70F-09B1-4F5D-8CA1-C4FFF12C900D}" type="slidenum">
              <a:rPr lang="en-US" altLang="en-US"/>
              <a:pPr>
                <a:defRPr/>
              </a:pPr>
              <a:t>‹#›</a:t>
            </a:fld>
            <a:endParaRPr lang="en-US" altLang="en-US"/>
          </a:p>
        </p:txBody>
      </p:sp>
    </p:spTree>
    <p:extLst>
      <p:ext uri="{BB962C8B-B14F-4D97-AF65-F5344CB8AC3E}">
        <p14:creationId xmlns:p14="http://schemas.microsoft.com/office/powerpoint/2010/main" val="285909231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6467" y="1311275"/>
            <a:ext cx="5422900" cy="4275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2568" y="1311275"/>
            <a:ext cx="5425017" cy="4275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5346820-3A60-432D-A656-43B75DC4D059}"/>
              </a:ext>
            </a:extLst>
          </p:cNvPr>
          <p:cNvSpPr>
            <a:spLocks noGrp="1" noChangeArrowheads="1"/>
          </p:cNvSpPr>
          <p:nvPr>
            <p:ph type="dt" sz="half" idx="10"/>
          </p:nvPr>
        </p:nvSpPr>
        <p:spPr>
          <a:ln/>
        </p:spPr>
        <p:txBody>
          <a:bodyPr/>
          <a:lstStyle>
            <a:lvl1pPr>
              <a:defRPr/>
            </a:lvl1pPr>
          </a:lstStyle>
          <a:p>
            <a:pPr>
              <a:defRPr/>
            </a:pPr>
            <a:fld id="{9368D35A-CAF8-43BC-8A0D-DE24CB21A2AB}" type="datetime4">
              <a:rPr lang="en-US" smtClean="0"/>
              <a:t>February 8, 2023</a:t>
            </a:fld>
            <a:endParaRPr lang="en-US" dirty="0"/>
          </a:p>
        </p:txBody>
      </p:sp>
      <p:sp>
        <p:nvSpPr>
          <p:cNvPr id="6" name="Rectangle 5">
            <a:extLst>
              <a:ext uri="{FF2B5EF4-FFF2-40B4-BE49-F238E27FC236}">
                <a16:creationId xmlns:a16="http://schemas.microsoft.com/office/drawing/2014/main" id="{A5B2A927-A13F-4AFD-AE72-41A85FFBD26E}"/>
              </a:ext>
            </a:extLst>
          </p:cNvPr>
          <p:cNvSpPr>
            <a:spLocks noGrp="1" noChangeArrowheads="1"/>
          </p:cNvSpPr>
          <p:nvPr>
            <p:ph type="ftr" sz="quarter" idx="11"/>
          </p:nvPr>
        </p:nvSpPr>
        <p:spPr>
          <a:ln/>
        </p:spPr>
        <p:txBody>
          <a:bodyPr/>
          <a:lstStyle>
            <a:lvl1pPr>
              <a:defRPr/>
            </a:lvl1pPr>
          </a:lstStyle>
          <a:p>
            <a:pPr>
              <a:defRPr/>
            </a:pPr>
            <a:r>
              <a:rPr lang="en-US"/>
              <a:t>Subject / Department / Author - </a:t>
            </a:r>
          </a:p>
        </p:txBody>
      </p:sp>
      <p:sp>
        <p:nvSpPr>
          <p:cNvPr id="7" name="Rectangle 6">
            <a:extLst>
              <a:ext uri="{FF2B5EF4-FFF2-40B4-BE49-F238E27FC236}">
                <a16:creationId xmlns:a16="http://schemas.microsoft.com/office/drawing/2014/main" id="{285D1CAC-B415-4875-9626-7E45D29E4595}"/>
              </a:ext>
            </a:extLst>
          </p:cNvPr>
          <p:cNvSpPr>
            <a:spLocks noGrp="1" noChangeArrowheads="1"/>
          </p:cNvSpPr>
          <p:nvPr>
            <p:ph type="sldNum" sz="quarter" idx="12"/>
          </p:nvPr>
        </p:nvSpPr>
        <p:spPr>
          <a:ln/>
        </p:spPr>
        <p:txBody>
          <a:bodyPr/>
          <a:lstStyle>
            <a:lvl1pPr>
              <a:defRPr/>
            </a:lvl1pPr>
          </a:lstStyle>
          <a:p>
            <a:pPr>
              <a:defRPr/>
            </a:pPr>
            <a:fld id="{A440C4B3-851A-43DF-8078-069F6366C7DC}" type="slidenum">
              <a:rPr lang="en-US" altLang="en-US"/>
              <a:pPr>
                <a:defRPr/>
              </a:pPr>
              <a:t>‹#›</a:t>
            </a:fld>
            <a:endParaRPr lang="en-US" altLang="en-US"/>
          </a:p>
        </p:txBody>
      </p:sp>
    </p:spTree>
    <p:extLst>
      <p:ext uri="{BB962C8B-B14F-4D97-AF65-F5344CB8AC3E}">
        <p14:creationId xmlns:p14="http://schemas.microsoft.com/office/powerpoint/2010/main" val="364357419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FSL Logo Slid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Master Title Slide">
    <p:spTree>
      <p:nvGrpSpPr>
        <p:cNvPr id="1" name=""/>
        <p:cNvGrpSpPr/>
        <p:nvPr/>
      </p:nvGrpSpPr>
      <p:grpSpPr>
        <a:xfrm>
          <a:off x="0" y="0"/>
          <a:ext cx="0" cy="0"/>
          <a:chOff x="0" y="0"/>
          <a:chExt cx="0" cy="0"/>
        </a:xfrm>
      </p:grpSpPr>
      <p:sp>
        <p:nvSpPr>
          <p:cNvPr id="3" name="Picture Placeholder 2"/>
          <p:cNvSpPr>
            <a:spLocks noGrp="1"/>
          </p:cNvSpPr>
          <p:nvPr>
            <p:ph type="pic" sz="quarter" idx="13" hasCustomPrompt="1"/>
          </p:nvPr>
        </p:nvSpPr>
        <p:spPr>
          <a:xfrm>
            <a:off x="0" y="0"/>
            <a:ext cx="12192000" cy="6858000"/>
          </a:xfrm>
        </p:spPr>
        <p:txBody>
          <a:bodyPr/>
          <a:lstStyle>
            <a:lvl1pPr marL="0" indent="0" algn="ctr">
              <a:buFontTx/>
              <a:buNone/>
              <a:defRPr>
                <a:solidFill>
                  <a:schemeClr val="bg1"/>
                </a:solidFill>
              </a:defRPr>
            </a:lvl1pPr>
          </a:lstStyle>
          <a:p>
            <a:r>
              <a:rPr lang="en-US" dirty="0"/>
              <a:t>Click to Insert Full Image</a:t>
            </a:r>
          </a:p>
        </p:txBody>
      </p:sp>
      <p:sp>
        <p:nvSpPr>
          <p:cNvPr id="54" name="Rectangle 53"/>
          <p:cNvSpPr/>
          <p:nvPr userDrawn="1"/>
        </p:nvSpPr>
        <p:spPr>
          <a:xfrm>
            <a:off x="0" y="0"/>
            <a:ext cx="121920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 Placeholder 89"/>
          <p:cNvSpPr>
            <a:spLocks noGrp="1"/>
          </p:cNvSpPr>
          <p:nvPr userDrawn="1">
            <p:ph type="body" sz="quarter" idx="12"/>
          </p:nvPr>
        </p:nvSpPr>
        <p:spPr>
          <a:xfrm>
            <a:off x="431371" y="2863052"/>
            <a:ext cx="5131229" cy="1297467"/>
          </a:xfrm>
        </p:spPr>
        <p:txBody>
          <a:bodyPr>
            <a:normAutofit/>
          </a:bodyPr>
          <a:lstStyle>
            <a:lvl1pPr marL="0" indent="0" algn="l">
              <a:lnSpc>
                <a:spcPct val="100000"/>
              </a:lnSpc>
              <a:buFontTx/>
              <a:buNone/>
              <a:defRPr sz="2000" b="0" cap="all" spc="-60" baseline="0">
                <a:solidFill>
                  <a:schemeClr val="bg1"/>
                </a:solidFill>
                <a:latin typeface="+mj-lt"/>
              </a:defRPr>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lvl="0"/>
            <a:r>
              <a:rPr lang="en-US" dirty="0"/>
              <a:t>Click to edit Master text styles</a:t>
            </a:r>
          </a:p>
        </p:txBody>
      </p:sp>
      <p:sp>
        <p:nvSpPr>
          <p:cNvPr id="28" name="Rectangle 182"/>
          <p:cNvSpPr>
            <a:spLocks noGrp="1" noChangeArrowheads="1"/>
          </p:cNvSpPr>
          <p:nvPr userDrawn="1">
            <p:ph type="ctrTitle" hasCustomPrompt="1"/>
          </p:nvPr>
        </p:nvSpPr>
        <p:spPr bwMode="blackWhite">
          <a:xfrm>
            <a:off x="431371" y="1669252"/>
            <a:ext cx="5131229" cy="1073948"/>
          </a:xfrm>
          <a:ln w="25400"/>
          <a:effectLst/>
        </p:spPr>
        <p:txBody>
          <a:bodyPr tIns="91440" bIns="91440" anchor="t"/>
          <a:lstStyle>
            <a:lvl1pPr algn="l">
              <a:lnSpc>
                <a:spcPct val="100000"/>
              </a:lnSpc>
              <a:spcBef>
                <a:spcPct val="25000"/>
              </a:spcBef>
              <a:defRPr lang="en-US" sz="2900" b="1" kern="1200" cap="all" spc="-60" baseline="0" dirty="0">
                <a:solidFill>
                  <a:schemeClr val="bg1"/>
                </a:solidFill>
                <a:effectLst/>
                <a:latin typeface="Arial" charset="0"/>
                <a:ea typeface="+mn-ea"/>
                <a:cs typeface="+mn-cs"/>
              </a:defRPr>
            </a:lvl1pPr>
          </a:lstStyle>
          <a:p>
            <a:r>
              <a:rPr lang="en-US" dirty="0"/>
              <a:t>Title Goes Here</a:t>
            </a:r>
            <a:br>
              <a:rPr lang="en-US" dirty="0"/>
            </a:br>
            <a:r>
              <a:rPr lang="en-US" dirty="0"/>
              <a:t>Second Line Optional</a:t>
            </a:r>
          </a:p>
        </p:txBody>
      </p:sp>
      <p:sp>
        <p:nvSpPr>
          <p:cNvPr id="51" name="Rectangle 50"/>
          <p:cNvSpPr/>
          <p:nvPr userDrawn="1"/>
        </p:nvSpPr>
        <p:spPr>
          <a:xfrm>
            <a:off x="4864884" y="5903089"/>
            <a:ext cx="7327116" cy="740780"/>
          </a:xfrm>
          <a:prstGeom prst="rect">
            <a:avLst/>
          </a:prstGeom>
          <a:gradFill flip="none" rotWithShape="1">
            <a:gsLst>
              <a:gs pos="0">
                <a:schemeClr val="bg1"/>
              </a:gs>
              <a:gs pos="100000">
                <a:schemeClr val="bg2">
                  <a:shade val="67500"/>
                  <a:satMod val="115000"/>
                  <a:alpha val="0"/>
                </a:schemeClr>
              </a:gs>
              <a:gs pos="78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62" name="TextBox 61"/>
          <p:cNvSpPr txBox="1"/>
          <p:nvPr userDrawn="1"/>
        </p:nvSpPr>
        <p:spPr>
          <a:xfrm>
            <a:off x="777827" y="6303694"/>
            <a:ext cx="3643043" cy="308777"/>
          </a:xfrm>
          <a:prstGeom prst="rect">
            <a:avLst/>
          </a:prstGeom>
          <a:noFill/>
        </p:spPr>
        <p:txBody>
          <a:bodyPr wrap="square" rtlCol="0">
            <a:noAutofit/>
          </a:bodyPr>
          <a:lstStyle/>
          <a:p>
            <a:pPr algn="l"/>
            <a:r>
              <a:rPr lang="en-US" sz="1300" b="0" i="0" cap="all" baseline="0" dirty="0">
                <a:solidFill>
                  <a:schemeClr val="bg1"/>
                </a:solidFill>
              </a:rPr>
              <a:t>company INTERNAL/proprietary</a:t>
            </a:r>
          </a:p>
        </p:txBody>
      </p:sp>
      <p:sp>
        <p:nvSpPr>
          <p:cNvPr id="63" name="Slide Number Placeholder 1"/>
          <p:cNvSpPr txBox="1">
            <a:spLocks/>
          </p:cNvSpPr>
          <p:nvPr userDrawn="1"/>
        </p:nvSpPr>
        <p:spPr>
          <a:xfrm>
            <a:off x="333813" y="6302856"/>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fld id="{9899D5D8-9A89-49C6-87E2-D5B81659BB09}" type="slidenum">
              <a:rPr lang="en-US" sz="1300" b="0" smtClean="0">
                <a:solidFill>
                  <a:schemeClr val="bg1"/>
                </a:solidFill>
              </a:rPr>
              <a:pPr algn="l"/>
              <a:t>‹#›</a:t>
            </a:fld>
            <a:endParaRPr lang="en-US" sz="1300" b="0" dirty="0">
              <a:solidFill>
                <a:schemeClr val="bg1"/>
              </a:solidFill>
            </a:endParaRPr>
          </a:p>
        </p:txBody>
      </p:sp>
      <p:grpSp>
        <p:nvGrpSpPr>
          <p:cNvPr id="15" name="Group 14"/>
          <p:cNvGrpSpPr/>
          <p:nvPr userDrawn="1"/>
        </p:nvGrpSpPr>
        <p:grpSpPr>
          <a:xfrm>
            <a:off x="6710636" y="5931672"/>
            <a:ext cx="5224214" cy="670193"/>
            <a:chOff x="7003917" y="-725488"/>
            <a:chExt cx="10382383" cy="1331913"/>
          </a:xfrm>
        </p:grpSpPr>
        <p:sp>
          <p:nvSpPr>
            <p:cNvPr id="16" name="Rectangle 12"/>
            <p:cNvSpPr>
              <a:spLocks noChangeArrowheads="1"/>
            </p:cNvSpPr>
            <p:nvPr userDrawn="1"/>
          </p:nvSpPr>
          <p:spPr bwMode="auto">
            <a:xfrm>
              <a:off x="10345738"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userDrawn="1"/>
          </p:nvSpPr>
          <p:spPr bwMode="auto">
            <a:xfrm>
              <a:off x="17357725"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10807700" y="-511175"/>
              <a:ext cx="250825" cy="395288"/>
            </a:xfrm>
            <a:custGeom>
              <a:avLst/>
              <a:gdLst>
                <a:gd name="T0" fmla="*/ 88 w 158"/>
                <a:gd name="T1" fmla="*/ 0 h 249"/>
                <a:gd name="T2" fmla="*/ 114 w 158"/>
                <a:gd name="T3" fmla="*/ 2 h 249"/>
                <a:gd name="T4" fmla="*/ 137 w 158"/>
                <a:gd name="T5" fmla="*/ 9 h 249"/>
                <a:gd name="T6" fmla="*/ 156 w 158"/>
                <a:gd name="T7" fmla="*/ 26 h 249"/>
                <a:gd name="T8" fmla="*/ 130 w 158"/>
                <a:gd name="T9" fmla="*/ 51 h 249"/>
                <a:gd name="T10" fmla="*/ 114 w 158"/>
                <a:gd name="T11" fmla="*/ 35 h 249"/>
                <a:gd name="T12" fmla="*/ 88 w 158"/>
                <a:gd name="T13" fmla="*/ 30 h 249"/>
                <a:gd name="T14" fmla="*/ 65 w 158"/>
                <a:gd name="T15" fmla="*/ 33 h 249"/>
                <a:gd name="T16" fmla="*/ 51 w 158"/>
                <a:gd name="T17" fmla="*/ 42 h 249"/>
                <a:gd name="T18" fmla="*/ 44 w 158"/>
                <a:gd name="T19" fmla="*/ 54 h 249"/>
                <a:gd name="T20" fmla="*/ 41 w 158"/>
                <a:gd name="T21" fmla="*/ 65 h 249"/>
                <a:gd name="T22" fmla="*/ 46 w 158"/>
                <a:gd name="T23" fmla="*/ 84 h 249"/>
                <a:gd name="T24" fmla="*/ 55 w 158"/>
                <a:gd name="T25" fmla="*/ 93 h 249"/>
                <a:gd name="T26" fmla="*/ 72 w 158"/>
                <a:gd name="T27" fmla="*/ 103 h 249"/>
                <a:gd name="T28" fmla="*/ 90 w 158"/>
                <a:gd name="T29" fmla="*/ 110 h 249"/>
                <a:gd name="T30" fmla="*/ 109 w 158"/>
                <a:gd name="T31" fmla="*/ 114 h 249"/>
                <a:gd name="T32" fmla="*/ 128 w 158"/>
                <a:gd name="T33" fmla="*/ 124 h 249"/>
                <a:gd name="T34" fmla="*/ 144 w 158"/>
                <a:gd name="T35" fmla="*/ 135 h 249"/>
                <a:gd name="T36" fmla="*/ 156 w 158"/>
                <a:gd name="T37" fmla="*/ 151 h 249"/>
                <a:gd name="T38" fmla="*/ 158 w 158"/>
                <a:gd name="T39" fmla="*/ 177 h 249"/>
                <a:gd name="T40" fmla="*/ 156 w 158"/>
                <a:gd name="T41" fmla="*/ 203 h 249"/>
                <a:gd name="T42" fmla="*/ 144 w 158"/>
                <a:gd name="T43" fmla="*/ 221 h 249"/>
                <a:gd name="T44" fmla="*/ 125 w 158"/>
                <a:gd name="T45" fmla="*/ 238 h 249"/>
                <a:gd name="T46" fmla="*/ 102 w 158"/>
                <a:gd name="T47" fmla="*/ 247 h 249"/>
                <a:gd name="T48" fmla="*/ 76 w 158"/>
                <a:gd name="T49" fmla="*/ 249 h 249"/>
                <a:gd name="T50" fmla="*/ 46 w 158"/>
                <a:gd name="T51" fmla="*/ 247 h 249"/>
                <a:gd name="T52" fmla="*/ 21 w 158"/>
                <a:gd name="T53" fmla="*/ 235 h 249"/>
                <a:gd name="T54" fmla="*/ 0 w 158"/>
                <a:gd name="T55" fmla="*/ 217 h 249"/>
                <a:gd name="T56" fmla="*/ 28 w 158"/>
                <a:gd name="T57" fmla="*/ 193 h 249"/>
                <a:gd name="T58" fmla="*/ 41 w 158"/>
                <a:gd name="T59" fmla="*/ 210 h 249"/>
                <a:gd name="T60" fmla="*/ 58 w 158"/>
                <a:gd name="T61" fmla="*/ 217 h 249"/>
                <a:gd name="T62" fmla="*/ 76 w 158"/>
                <a:gd name="T63" fmla="*/ 219 h 249"/>
                <a:gd name="T64" fmla="*/ 93 w 158"/>
                <a:gd name="T65" fmla="*/ 217 h 249"/>
                <a:gd name="T66" fmla="*/ 109 w 158"/>
                <a:gd name="T67" fmla="*/ 210 h 249"/>
                <a:gd name="T68" fmla="*/ 121 w 158"/>
                <a:gd name="T69" fmla="*/ 198 h 249"/>
                <a:gd name="T70" fmla="*/ 125 w 158"/>
                <a:gd name="T71" fmla="*/ 179 h 249"/>
                <a:gd name="T72" fmla="*/ 121 w 158"/>
                <a:gd name="T73" fmla="*/ 165 h 249"/>
                <a:gd name="T74" fmla="*/ 109 w 158"/>
                <a:gd name="T75" fmla="*/ 154 h 249"/>
                <a:gd name="T76" fmla="*/ 95 w 158"/>
                <a:gd name="T77" fmla="*/ 147 h 249"/>
                <a:gd name="T78" fmla="*/ 76 w 158"/>
                <a:gd name="T79" fmla="*/ 140 h 249"/>
                <a:gd name="T80" fmla="*/ 55 w 158"/>
                <a:gd name="T81" fmla="*/ 133 h 249"/>
                <a:gd name="T82" fmla="*/ 37 w 158"/>
                <a:gd name="T83" fmla="*/ 126 h 249"/>
                <a:gd name="T84" fmla="*/ 23 w 158"/>
                <a:gd name="T85" fmla="*/ 112 h 249"/>
                <a:gd name="T86" fmla="*/ 11 w 158"/>
                <a:gd name="T87" fmla="*/ 93 h 249"/>
                <a:gd name="T88" fmla="*/ 7 w 158"/>
                <a:gd name="T89" fmla="*/ 65 h 249"/>
                <a:gd name="T90" fmla="*/ 9 w 158"/>
                <a:gd name="T91" fmla="*/ 49 h 249"/>
                <a:gd name="T92" fmla="*/ 18 w 158"/>
                <a:gd name="T93" fmla="*/ 30 h 249"/>
                <a:gd name="T94" fmla="*/ 35 w 158"/>
                <a:gd name="T95" fmla="*/ 14 h 249"/>
                <a:gd name="T96" fmla="*/ 58 w 158"/>
                <a:gd name="T97" fmla="*/ 2 h 249"/>
                <a:gd name="T98" fmla="*/ 88 w 158"/>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49">
                  <a:moveTo>
                    <a:pt x="88" y="0"/>
                  </a:moveTo>
                  <a:lnTo>
                    <a:pt x="114" y="2"/>
                  </a:lnTo>
                  <a:lnTo>
                    <a:pt x="137" y="9"/>
                  </a:lnTo>
                  <a:lnTo>
                    <a:pt x="156" y="26"/>
                  </a:lnTo>
                  <a:lnTo>
                    <a:pt x="130" y="51"/>
                  </a:lnTo>
                  <a:lnTo>
                    <a:pt x="114" y="35"/>
                  </a:lnTo>
                  <a:lnTo>
                    <a:pt x="88" y="30"/>
                  </a:lnTo>
                  <a:lnTo>
                    <a:pt x="65" y="33"/>
                  </a:lnTo>
                  <a:lnTo>
                    <a:pt x="51" y="42"/>
                  </a:lnTo>
                  <a:lnTo>
                    <a:pt x="44" y="54"/>
                  </a:lnTo>
                  <a:lnTo>
                    <a:pt x="41" y="65"/>
                  </a:lnTo>
                  <a:lnTo>
                    <a:pt x="46" y="84"/>
                  </a:lnTo>
                  <a:lnTo>
                    <a:pt x="55" y="93"/>
                  </a:lnTo>
                  <a:lnTo>
                    <a:pt x="72" y="103"/>
                  </a:lnTo>
                  <a:lnTo>
                    <a:pt x="90" y="110"/>
                  </a:lnTo>
                  <a:lnTo>
                    <a:pt x="109" y="114"/>
                  </a:lnTo>
                  <a:lnTo>
                    <a:pt x="128" y="124"/>
                  </a:lnTo>
                  <a:lnTo>
                    <a:pt x="144" y="135"/>
                  </a:lnTo>
                  <a:lnTo>
                    <a:pt x="156" y="151"/>
                  </a:lnTo>
                  <a:lnTo>
                    <a:pt x="158" y="177"/>
                  </a:lnTo>
                  <a:lnTo>
                    <a:pt x="156" y="203"/>
                  </a:lnTo>
                  <a:lnTo>
                    <a:pt x="144" y="221"/>
                  </a:lnTo>
                  <a:lnTo>
                    <a:pt x="125" y="238"/>
                  </a:lnTo>
                  <a:lnTo>
                    <a:pt x="102" y="247"/>
                  </a:lnTo>
                  <a:lnTo>
                    <a:pt x="76" y="249"/>
                  </a:lnTo>
                  <a:lnTo>
                    <a:pt x="46" y="247"/>
                  </a:lnTo>
                  <a:lnTo>
                    <a:pt x="21" y="235"/>
                  </a:lnTo>
                  <a:lnTo>
                    <a:pt x="0" y="217"/>
                  </a:lnTo>
                  <a:lnTo>
                    <a:pt x="28" y="193"/>
                  </a:lnTo>
                  <a:lnTo>
                    <a:pt x="41" y="210"/>
                  </a:lnTo>
                  <a:lnTo>
                    <a:pt x="58" y="217"/>
                  </a:lnTo>
                  <a:lnTo>
                    <a:pt x="76" y="219"/>
                  </a:lnTo>
                  <a:lnTo>
                    <a:pt x="93" y="217"/>
                  </a:lnTo>
                  <a:lnTo>
                    <a:pt x="109" y="210"/>
                  </a:lnTo>
                  <a:lnTo>
                    <a:pt x="121" y="198"/>
                  </a:lnTo>
                  <a:lnTo>
                    <a:pt x="125" y="179"/>
                  </a:lnTo>
                  <a:lnTo>
                    <a:pt x="121" y="165"/>
                  </a:lnTo>
                  <a:lnTo>
                    <a:pt x="109" y="154"/>
                  </a:lnTo>
                  <a:lnTo>
                    <a:pt x="95" y="147"/>
                  </a:lnTo>
                  <a:lnTo>
                    <a:pt x="76" y="140"/>
                  </a:lnTo>
                  <a:lnTo>
                    <a:pt x="55" y="133"/>
                  </a:lnTo>
                  <a:lnTo>
                    <a:pt x="37" y="126"/>
                  </a:lnTo>
                  <a:lnTo>
                    <a:pt x="23" y="112"/>
                  </a:lnTo>
                  <a:lnTo>
                    <a:pt x="11" y="93"/>
                  </a:lnTo>
                  <a:lnTo>
                    <a:pt x="7" y="65"/>
                  </a:lnTo>
                  <a:lnTo>
                    <a:pt x="9" y="49"/>
                  </a:lnTo>
                  <a:lnTo>
                    <a:pt x="18" y="30"/>
                  </a:lnTo>
                  <a:lnTo>
                    <a:pt x="35" y="14"/>
                  </a:lnTo>
                  <a:lnTo>
                    <a:pt x="58" y="2"/>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11136313" y="-503238"/>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09 h 240"/>
                <a:gd name="T18" fmla="*/ 160 w 160"/>
                <a:gd name="T19" fmla="*/ 209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2"/>
                  </a:lnTo>
                  <a:lnTo>
                    <a:pt x="146" y="102"/>
                  </a:lnTo>
                  <a:lnTo>
                    <a:pt x="146" y="133"/>
                  </a:lnTo>
                  <a:lnTo>
                    <a:pt x="32" y="133"/>
                  </a:lnTo>
                  <a:lnTo>
                    <a:pt x="32" y="209"/>
                  </a:lnTo>
                  <a:lnTo>
                    <a:pt x="160" y="209"/>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11428413" y="-511175"/>
              <a:ext cx="339725" cy="395288"/>
            </a:xfrm>
            <a:custGeom>
              <a:avLst/>
              <a:gdLst>
                <a:gd name="T0" fmla="*/ 125 w 214"/>
                <a:gd name="T1" fmla="*/ 0 h 249"/>
                <a:gd name="T2" fmla="*/ 156 w 214"/>
                <a:gd name="T3" fmla="*/ 2 h 249"/>
                <a:gd name="T4" fmla="*/ 186 w 214"/>
                <a:gd name="T5" fmla="*/ 16 h 249"/>
                <a:gd name="T6" fmla="*/ 209 w 214"/>
                <a:gd name="T7" fmla="*/ 37 h 249"/>
                <a:gd name="T8" fmla="*/ 181 w 214"/>
                <a:gd name="T9" fmla="*/ 56 h 249"/>
                <a:gd name="T10" fmla="*/ 165 w 214"/>
                <a:gd name="T11" fmla="*/ 42 h 249"/>
                <a:gd name="T12" fmla="*/ 146 w 214"/>
                <a:gd name="T13" fmla="*/ 33 h 249"/>
                <a:gd name="T14" fmla="*/ 123 w 214"/>
                <a:gd name="T15" fmla="*/ 30 h 249"/>
                <a:gd name="T16" fmla="*/ 95 w 214"/>
                <a:gd name="T17" fmla="*/ 35 h 249"/>
                <a:gd name="T18" fmla="*/ 69 w 214"/>
                <a:gd name="T19" fmla="*/ 49 h 249"/>
                <a:gd name="T20" fmla="*/ 51 w 214"/>
                <a:gd name="T21" fmla="*/ 70 h 249"/>
                <a:gd name="T22" fmla="*/ 39 w 214"/>
                <a:gd name="T23" fmla="*/ 96 h 249"/>
                <a:gd name="T24" fmla="*/ 34 w 214"/>
                <a:gd name="T25" fmla="*/ 126 h 249"/>
                <a:gd name="T26" fmla="*/ 39 w 214"/>
                <a:gd name="T27" fmla="*/ 156 h 249"/>
                <a:gd name="T28" fmla="*/ 51 w 214"/>
                <a:gd name="T29" fmla="*/ 182 h 249"/>
                <a:gd name="T30" fmla="*/ 69 w 214"/>
                <a:gd name="T31" fmla="*/ 200 h 249"/>
                <a:gd name="T32" fmla="*/ 93 w 214"/>
                <a:gd name="T33" fmla="*/ 214 h 249"/>
                <a:gd name="T34" fmla="*/ 123 w 214"/>
                <a:gd name="T35" fmla="*/ 219 h 249"/>
                <a:gd name="T36" fmla="*/ 149 w 214"/>
                <a:gd name="T37" fmla="*/ 217 h 249"/>
                <a:gd name="T38" fmla="*/ 169 w 214"/>
                <a:gd name="T39" fmla="*/ 205 h 249"/>
                <a:gd name="T40" fmla="*/ 186 w 214"/>
                <a:gd name="T41" fmla="*/ 189 h 249"/>
                <a:gd name="T42" fmla="*/ 214 w 214"/>
                <a:gd name="T43" fmla="*/ 207 h 249"/>
                <a:gd name="T44" fmla="*/ 207 w 214"/>
                <a:gd name="T45" fmla="*/ 217 h 249"/>
                <a:gd name="T46" fmla="*/ 195 w 214"/>
                <a:gd name="T47" fmla="*/ 228 h 249"/>
                <a:gd name="T48" fmla="*/ 176 w 214"/>
                <a:gd name="T49" fmla="*/ 238 h 249"/>
                <a:gd name="T50" fmla="*/ 153 w 214"/>
                <a:gd name="T51" fmla="*/ 247 h 249"/>
                <a:gd name="T52" fmla="*/ 123 w 214"/>
                <a:gd name="T53" fmla="*/ 249 h 249"/>
                <a:gd name="T54" fmla="*/ 88 w 214"/>
                <a:gd name="T55" fmla="*/ 245 h 249"/>
                <a:gd name="T56" fmla="*/ 58 w 214"/>
                <a:gd name="T57" fmla="*/ 231 h 249"/>
                <a:gd name="T58" fmla="*/ 32 w 214"/>
                <a:gd name="T59" fmla="*/ 212 h 249"/>
                <a:gd name="T60" fmla="*/ 16 w 214"/>
                <a:gd name="T61" fmla="*/ 186 h 249"/>
                <a:gd name="T62" fmla="*/ 4 w 214"/>
                <a:gd name="T63" fmla="*/ 156 h 249"/>
                <a:gd name="T64" fmla="*/ 0 w 214"/>
                <a:gd name="T65" fmla="*/ 126 h 249"/>
                <a:gd name="T66" fmla="*/ 7 w 214"/>
                <a:gd name="T67" fmla="*/ 84 h 249"/>
                <a:gd name="T68" fmla="*/ 23 w 214"/>
                <a:gd name="T69" fmla="*/ 49 h 249"/>
                <a:gd name="T70" fmla="*/ 48 w 214"/>
                <a:gd name="T71" fmla="*/ 23 h 249"/>
                <a:gd name="T72" fmla="*/ 83 w 214"/>
                <a:gd name="T73" fmla="*/ 5 h 249"/>
                <a:gd name="T74" fmla="*/ 125 w 214"/>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49">
                  <a:moveTo>
                    <a:pt x="125" y="0"/>
                  </a:moveTo>
                  <a:lnTo>
                    <a:pt x="156" y="2"/>
                  </a:lnTo>
                  <a:lnTo>
                    <a:pt x="186" y="16"/>
                  </a:lnTo>
                  <a:lnTo>
                    <a:pt x="209" y="37"/>
                  </a:lnTo>
                  <a:lnTo>
                    <a:pt x="181" y="56"/>
                  </a:lnTo>
                  <a:lnTo>
                    <a:pt x="165" y="42"/>
                  </a:lnTo>
                  <a:lnTo>
                    <a:pt x="146" y="33"/>
                  </a:lnTo>
                  <a:lnTo>
                    <a:pt x="123" y="30"/>
                  </a:lnTo>
                  <a:lnTo>
                    <a:pt x="95" y="35"/>
                  </a:lnTo>
                  <a:lnTo>
                    <a:pt x="69" y="49"/>
                  </a:lnTo>
                  <a:lnTo>
                    <a:pt x="51" y="70"/>
                  </a:lnTo>
                  <a:lnTo>
                    <a:pt x="39" y="96"/>
                  </a:lnTo>
                  <a:lnTo>
                    <a:pt x="34" y="126"/>
                  </a:lnTo>
                  <a:lnTo>
                    <a:pt x="39" y="156"/>
                  </a:lnTo>
                  <a:lnTo>
                    <a:pt x="51" y="182"/>
                  </a:lnTo>
                  <a:lnTo>
                    <a:pt x="69" y="200"/>
                  </a:lnTo>
                  <a:lnTo>
                    <a:pt x="93" y="214"/>
                  </a:lnTo>
                  <a:lnTo>
                    <a:pt x="123" y="219"/>
                  </a:lnTo>
                  <a:lnTo>
                    <a:pt x="149" y="217"/>
                  </a:lnTo>
                  <a:lnTo>
                    <a:pt x="169" y="205"/>
                  </a:lnTo>
                  <a:lnTo>
                    <a:pt x="186" y="189"/>
                  </a:lnTo>
                  <a:lnTo>
                    <a:pt x="214" y="207"/>
                  </a:lnTo>
                  <a:lnTo>
                    <a:pt x="207" y="217"/>
                  </a:lnTo>
                  <a:lnTo>
                    <a:pt x="195" y="228"/>
                  </a:lnTo>
                  <a:lnTo>
                    <a:pt x="176" y="238"/>
                  </a:lnTo>
                  <a:lnTo>
                    <a:pt x="153" y="247"/>
                  </a:lnTo>
                  <a:lnTo>
                    <a:pt x="123" y="249"/>
                  </a:lnTo>
                  <a:lnTo>
                    <a:pt x="88" y="245"/>
                  </a:lnTo>
                  <a:lnTo>
                    <a:pt x="58" y="231"/>
                  </a:lnTo>
                  <a:lnTo>
                    <a:pt x="32" y="212"/>
                  </a:lnTo>
                  <a:lnTo>
                    <a:pt x="16" y="186"/>
                  </a:lnTo>
                  <a:lnTo>
                    <a:pt x="4" y="156"/>
                  </a:lnTo>
                  <a:lnTo>
                    <a:pt x="0" y="126"/>
                  </a:lnTo>
                  <a:lnTo>
                    <a:pt x="7" y="84"/>
                  </a:lnTo>
                  <a:lnTo>
                    <a:pt x="23" y="49"/>
                  </a:lnTo>
                  <a:lnTo>
                    <a:pt x="48" y="23"/>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11812588" y="-503238"/>
              <a:ext cx="290513" cy="387350"/>
            </a:xfrm>
            <a:custGeom>
              <a:avLst/>
              <a:gdLst>
                <a:gd name="T0" fmla="*/ 0 w 183"/>
                <a:gd name="T1" fmla="*/ 0 h 244"/>
                <a:gd name="T2" fmla="*/ 32 w 183"/>
                <a:gd name="T3" fmla="*/ 0 h 244"/>
                <a:gd name="T4" fmla="*/ 32 w 183"/>
                <a:gd name="T5" fmla="*/ 146 h 244"/>
                <a:gd name="T6" fmla="*/ 35 w 183"/>
                <a:gd name="T7" fmla="*/ 165 h 244"/>
                <a:gd name="T8" fmla="*/ 39 w 183"/>
                <a:gd name="T9" fmla="*/ 184 h 244"/>
                <a:gd name="T10" fmla="*/ 51 w 183"/>
                <a:gd name="T11" fmla="*/ 200 h 244"/>
                <a:gd name="T12" fmla="*/ 67 w 183"/>
                <a:gd name="T13" fmla="*/ 212 h 244"/>
                <a:gd name="T14" fmla="*/ 93 w 183"/>
                <a:gd name="T15" fmla="*/ 214 h 244"/>
                <a:gd name="T16" fmla="*/ 116 w 183"/>
                <a:gd name="T17" fmla="*/ 212 h 244"/>
                <a:gd name="T18" fmla="*/ 132 w 183"/>
                <a:gd name="T19" fmla="*/ 200 h 244"/>
                <a:gd name="T20" fmla="*/ 144 w 183"/>
                <a:gd name="T21" fmla="*/ 184 h 244"/>
                <a:gd name="T22" fmla="*/ 151 w 183"/>
                <a:gd name="T23" fmla="*/ 165 h 244"/>
                <a:gd name="T24" fmla="*/ 151 w 183"/>
                <a:gd name="T25" fmla="*/ 146 h 244"/>
                <a:gd name="T26" fmla="*/ 151 w 183"/>
                <a:gd name="T27" fmla="*/ 0 h 244"/>
                <a:gd name="T28" fmla="*/ 183 w 183"/>
                <a:gd name="T29" fmla="*/ 0 h 244"/>
                <a:gd name="T30" fmla="*/ 183 w 183"/>
                <a:gd name="T31" fmla="*/ 151 h 244"/>
                <a:gd name="T32" fmla="*/ 179 w 183"/>
                <a:gd name="T33" fmla="*/ 184 h 244"/>
                <a:gd name="T34" fmla="*/ 167 w 183"/>
                <a:gd name="T35" fmla="*/ 209 h 244"/>
                <a:gd name="T36" fmla="*/ 146 w 183"/>
                <a:gd name="T37" fmla="*/ 228 h 244"/>
                <a:gd name="T38" fmla="*/ 121 w 183"/>
                <a:gd name="T39" fmla="*/ 240 h 244"/>
                <a:gd name="T40" fmla="*/ 93 w 183"/>
                <a:gd name="T41" fmla="*/ 244 h 244"/>
                <a:gd name="T42" fmla="*/ 62 w 183"/>
                <a:gd name="T43" fmla="*/ 240 h 244"/>
                <a:gd name="T44" fmla="*/ 37 w 183"/>
                <a:gd name="T45" fmla="*/ 228 h 244"/>
                <a:gd name="T46" fmla="*/ 16 w 183"/>
                <a:gd name="T47" fmla="*/ 209 h 244"/>
                <a:gd name="T48" fmla="*/ 4 w 183"/>
                <a:gd name="T49" fmla="*/ 184 h 244"/>
                <a:gd name="T50" fmla="*/ 0 w 183"/>
                <a:gd name="T51" fmla="*/ 151 h 244"/>
                <a:gd name="T52" fmla="*/ 0 w 183"/>
                <a:gd name="T5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4">
                  <a:moveTo>
                    <a:pt x="0" y="0"/>
                  </a:moveTo>
                  <a:lnTo>
                    <a:pt x="32" y="0"/>
                  </a:lnTo>
                  <a:lnTo>
                    <a:pt x="32" y="146"/>
                  </a:lnTo>
                  <a:lnTo>
                    <a:pt x="35" y="165"/>
                  </a:lnTo>
                  <a:lnTo>
                    <a:pt x="39" y="184"/>
                  </a:lnTo>
                  <a:lnTo>
                    <a:pt x="51" y="200"/>
                  </a:lnTo>
                  <a:lnTo>
                    <a:pt x="67" y="212"/>
                  </a:lnTo>
                  <a:lnTo>
                    <a:pt x="93" y="214"/>
                  </a:lnTo>
                  <a:lnTo>
                    <a:pt x="116" y="212"/>
                  </a:lnTo>
                  <a:lnTo>
                    <a:pt x="132" y="200"/>
                  </a:lnTo>
                  <a:lnTo>
                    <a:pt x="144" y="184"/>
                  </a:lnTo>
                  <a:lnTo>
                    <a:pt x="151" y="165"/>
                  </a:lnTo>
                  <a:lnTo>
                    <a:pt x="151" y="146"/>
                  </a:lnTo>
                  <a:lnTo>
                    <a:pt x="151" y="0"/>
                  </a:lnTo>
                  <a:lnTo>
                    <a:pt x="183" y="0"/>
                  </a:lnTo>
                  <a:lnTo>
                    <a:pt x="183" y="151"/>
                  </a:lnTo>
                  <a:lnTo>
                    <a:pt x="179" y="184"/>
                  </a:lnTo>
                  <a:lnTo>
                    <a:pt x="167" y="209"/>
                  </a:lnTo>
                  <a:lnTo>
                    <a:pt x="146" y="228"/>
                  </a:lnTo>
                  <a:lnTo>
                    <a:pt x="121" y="240"/>
                  </a:lnTo>
                  <a:lnTo>
                    <a:pt x="93" y="244"/>
                  </a:lnTo>
                  <a:lnTo>
                    <a:pt x="62" y="240"/>
                  </a:lnTo>
                  <a:lnTo>
                    <a:pt x="37" y="228"/>
                  </a:lnTo>
                  <a:lnTo>
                    <a:pt x="16" y="209"/>
                  </a:lnTo>
                  <a:lnTo>
                    <a:pt x="4" y="184"/>
                  </a:lnTo>
                  <a:lnTo>
                    <a:pt x="0" y="15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userDrawn="1"/>
          </p:nvSpPr>
          <p:spPr bwMode="auto">
            <a:xfrm>
              <a:off x="12196763" y="-503238"/>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2 h 240"/>
                <a:gd name="T10" fmla="*/ 114 w 170"/>
                <a:gd name="T11" fmla="*/ 95 h 240"/>
                <a:gd name="T12" fmla="*/ 123 w 170"/>
                <a:gd name="T13" fmla="*/ 84 h 240"/>
                <a:gd name="T14" fmla="*/ 125 w 170"/>
                <a:gd name="T15" fmla="*/ 67 h 240"/>
                <a:gd name="T16" fmla="*/ 123 w 170"/>
                <a:gd name="T17" fmla="*/ 51 h 240"/>
                <a:gd name="T18" fmla="*/ 114 w 170"/>
                <a:gd name="T19" fmla="*/ 39 h 240"/>
                <a:gd name="T20" fmla="*/ 102 w 170"/>
                <a:gd name="T21" fmla="*/ 32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1 h 240"/>
                <a:gd name="T36" fmla="*/ 144 w 170"/>
                <a:gd name="T37" fmla="*/ 23 h 240"/>
                <a:gd name="T38" fmla="*/ 153 w 170"/>
                <a:gd name="T39" fmla="*/ 37 h 240"/>
                <a:gd name="T40" fmla="*/ 158 w 170"/>
                <a:gd name="T41" fmla="*/ 51 h 240"/>
                <a:gd name="T42" fmla="*/ 160 w 170"/>
                <a:gd name="T43" fmla="*/ 67 h 240"/>
                <a:gd name="T44" fmla="*/ 156 w 170"/>
                <a:gd name="T45" fmla="*/ 88 h 240"/>
                <a:gd name="T46" fmla="*/ 144 w 170"/>
                <a:gd name="T47" fmla="*/ 109 h 240"/>
                <a:gd name="T48" fmla="*/ 125 w 170"/>
                <a:gd name="T49" fmla="*/ 123 h 240"/>
                <a:gd name="T50" fmla="*/ 102 w 170"/>
                <a:gd name="T51" fmla="*/ 130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2"/>
                  </a:lnTo>
                  <a:lnTo>
                    <a:pt x="114" y="95"/>
                  </a:lnTo>
                  <a:lnTo>
                    <a:pt x="123" y="84"/>
                  </a:lnTo>
                  <a:lnTo>
                    <a:pt x="125" y="67"/>
                  </a:lnTo>
                  <a:lnTo>
                    <a:pt x="123" y="51"/>
                  </a:lnTo>
                  <a:lnTo>
                    <a:pt x="114" y="39"/>
                  </a:lnTo>
                  <a:lnTo>
                    <a:pt x="102" y="32"/>
                  </a:lnTo>
                  <a:lnTo>
                    <a:pt x="88" y="30"/>
                  </a:lnTo>
                  <a:lnTo>
                    <a:pt x="74" y="28"/>
                  </a:lnTo>
                  <a:lnTo>
                    <a:pt x="32" y="28"/>
                  </a:lnTo>
                  <a:close/>
                  <a:moveTo>
                    <a:pt x="0" y="0"/>
                  </a:moveTo>
                  <a:lnTo>
                    <a:pt x="83" y="0"/>
                  </a:lnTo>
                  <a:lnTo>
                    <a:pt x="109" y="2"/>
                  </a:lnTo>
                  <a:lnTo>
                    <a:pt x="130" y="11"/>
                  </a:lnTo>
                  <a:lnTo>
                    <a:pt x="144" y="23"/>
                  </a:lnTo>
                  <a:lnTo>
                    <a:pt x="153" y="37"/>
                  </a:lnTo>
                  <a:lnTo>
                    <a:pt x="158" y="51"/>
                  </a:lnTo>
                  <a:lnTo>
                    <a:pt x="160" y="67"/>
                  </a:lnTo>
                  <a:lnTo>
                    <a:pt x="156" y="88"/>
                  </a:lnTo>
                  <a:lnTo>
                    <a:pt x="144" y="109"/>
                  </a:lnTo>
                  <a:lnTo>
                    <a:pt x="125" y="123"/>
                  </a:lnTo>
                  <a:lnTo>
                    <a:pt x="102" y="130"/>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userDrawn="1"/>
          </p:nvSpPr>
          <p:spPr bwMode="auto">
            <a:xfrm>
              <a:off x="12520613" y="-503238"/>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2 h 240"/>
                <a:gd name="T10" fmla="*/ 147 w 161"/>
                <a:gd name="T11" fmla="*/ 102 h 240"/>
                <a:gd name="T12" fmla="*/ 147 w 161"/>
                <a:gd name="T13" fmla="*/ 133 h 240"/>
                <a:gd name="T14" fmla="*/ 33 w 161"/>
                <a:gd name="T15" fmla="*/ 133 h 240"/>
                <a:gd name="T16" fmla="*/ 33 w 161"/>
                <a:gd name="T17" fmla="*/ 209 h 240"/>
                <a:gd name="T18" fmla="*/ 161 w 161"/>
                <a:gd name="T19" fmla="*/ 209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2"/>
                  </a:lnTo>
                  <a:lnTo>
                    <a:pt x="147" y="102"/>
                  </a:lnTo>
                  <a:lnTo>
                    <a:pt x="147" y="133"/>
                  </a:lnTo>
                  <a:lnTo>
                    <a:pt x="33" y="133"/>
                  </a:lnTo>
                  <a:lnTo>
                    <a:pt x="33" y="209"/>
                  </a:lnTo>
                  <a:lnTo>
                    <a:pt x="161" y="209"/>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userDrawn="1"/>
          </p:nvSpPr>
          <p:spPr bwMode="auto">
            <a:xfrm>
              <a:off x="12976225" y="-511175"/>
              <a:ext cx="334963" cy="395288"/>
            </a:xfrm>
            <a:custGeom>
              <a:avLst/>
              <a:gdLst>
                <a:gd name="T0" fmla="*/ 123 w 211"/>
                <a:gd name="T1" fmla="*/ 0 h 249"/>
                <a:gd name="T2" fmla="*/ 156 w 211"/>
                <a:gd name="T3" fmla="*/ 2 h 249"/>
                <a:gd name="T4" fmla="*/ 184 w 211"/>
                <a:gd name="T5" fmla="*/ 16 h 249"/>
                <a:gd name="T6" fmla="*/ 207 w 211"/>
                <a:gd name="T7" fmla="*/ 37 h 249"/>
                <a:gd name="T8" fmla="*/ 181 w 211"/>
                <a:gd name="T9" fmla="*/ 56 h 249"/>
                <a:gd name="T10" fmla="*/ 165 w 211"/>
                <a:gd name="T11" fmla="*/ 42 h 249"/>
                <a:gd name="T12" fmla="*/ 144 w 211"/>
                <a:gd name="T13" fmla="*/ 33 h 249"/>
                <a:gd name="T14" fmla="*/ 123 w 211"/>
                <a:gd name="T15" fmla="*/ 30 h 249"/>
                <a:gd name="T16" fmla="*/ 93 w 211"/>
                <a:gd name="T17" fmla="*/ 35 h 249"/>
                <a:gd name="T18" fmla="*/ 67 w 211"/>
                <a:gd name="T19" fmla="*/ 49 h 249"/>
                <a:gd name="T20" fmla="*/ 49 w 211"/>
                <a:gd name="T21" fmla="*/ 70 h 249"/>
                <a:gd name="T22" fmla="*/ 37 w 211"/>
                <a:gd name="T23" fmla="*/ 96 h 249"/>
                <a:gd name="T24" fmla="*/ 35 w 211"/>
                <a:gd name="T25" fmla="*/ 126 h 249"/>
                <a:gd name="T26" fmla="*/ 37 w 211"/>
                <a:gd name="T27" fmla="*/ 156 h 249"/>
                <a:gd name="T28" fmla="*/ 49 w 211"/>
                <a:gd name="T29" fmla="*/ 182 h 249"/>
                <a:gd name="T30" fmla="*/ 67 w 211"/>
                <a:gd name="T31" fmla="*/ 200 h 249"/>
                <a:gd name="T32" fmla="*/ 93 w 211"/>
                <a:gd name="T33" fmla="*/ 214 h 249"/>
                <a:gd name="T34" fmla="*/ 123 w 211"/>
                <a:gd name="T35" fmla="*/ 219 h 249"/>
                <a:gd name="T36" fmla="*/ 149 w 211"/>
                <a:gd name="T37" fmla="*/ 217 h 249"/>
                <a:gd name="T38" fmla="*/ 170 w 211"/>
                <a:gd name="T39" fmla="*/ 205 h 249"/>
                <a:gd name="T40" fmla="*/ 186 w 211"/>
                <a:gd name="T41" fmla="*/ 189 h 249"/>
                <a:gd name="T42" fmla="*/ 211 w 211"/>
                <a:gd name="T43" fmla="*/ 207 h 249"/>
                <a:gd name="T44" fmla="*/ 205 w 211"/>
                <a:gd name="T45" fmla="*/ 217 h 249"/>
                <a:gd name="T46" fmla="*/ 193 w 211"/>
                <a:gd name="T47" fmla="*/ 228 h 249"/>
                <a:gd name="T48" fmla="*/ 174 w 211"/>
                <a:gd name="T49" fmla="*/ 238 h 249"/>
                <a:gd name="T50" fmla="*/ 151 w 211"/>
                <a:gd name="T51" fmla="*/ 247 h 249"/>
                <a:gd name="T52" fmla="*/ 121 w 211"/>
                <a:gd name="T53" fmla="*/ 249 h 249"/>
                <a:gd name="T54" fmla="*/ 86 w 211"/>
                <a:gd name="T55" fmla="*/ 245 h 249"/>
                <a:gd name="T56" fmla="*/ 56 w 211"/>
                <a:gd name="T57" fmla="*/ 231 h 249"/>
                <a:gd name="T58" fmla="*/ 32 w 211"/>
                <a:gd name="T59" fmla="*/ 212 h 249"/>
                <a:gd name="T60" fmla="*/ 14 w 211"/>
                <a:gd name="T61" fmla="*/ 186 h 249"/>
                <a:gd name="T62" fmla="*/ 2 w 211"/>
                <a:gd name="T63" fmla="*/ 156 h 249"/>
                <a:gd name="T64" fmla="*/ 0 w 211"/>
                <a:gd name="T65" fmla="*/ 126 h 249"/>
                <a:gd name="T66" fmla="*/ 4 w 211"/>
                <a:gd name="T67" fmla="*/ 84 h 249"/>
                <a:gd name="T68" fmla="*/ 21 w 211"/>
                <a:gd name="T69" fmla="*/ 49 h 249"/>
                <a:gd name="T70" fmla="*/ 49 w 211"/>
                <a:gd name="T71" fmla="*/ 23 h 249"/>
                <a:gd name="T72" fmla="*/ 83 w 211"/>
                <a:gd name="T73" fmla="*/ 5 h 249"/>
                <a:gd name="T74" fmla="*/ 123 w 211"/>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49">
                  <a:moveTo>
                    <a:pt x="123" y="0"/>
                  </a:moveTo>
                  <a:lnTo>
                    <a:pt x="156" y="2"/>
                  </a:lnTo>
                  <a:lnTo>
                    <a:pt x="184" y="16"/>
                  </a:lnTo>
                  <a:lnTo>
                    <a:pt x="207" y="37"/>
                  </a:lnTo>
                  <a:lnTo>
                    <a:pt x="181" y="56"/>
                  </a:lnTo>
                  <a:lnTo>
                    <a:pt x="165" y="42"/>
                  </a:lnTo>
                  <a:lnTo>
                    <a:pt x="144" y="33"/>
                  </a:lnTo>
                  <a:lnTo>
                    <a:pt x="123" y="30"/>
                  </a:lnTo>
                  <a:lnTo>
                    <a:pt x="93" y="35"/>
                  </a:lnTo>
                  <a:lnTo>
                    <a:pt x="67" y="49"/>
                  </a:lnTo>
                  <a:lnTo>
                    <a:pt x="49" y="70"/>
                  </a:lnTo>
                  <a:lnTo>
                    <a:pt x="37" y="96"/>
                  </a:lnTo>
                  <a:lnTo>
                    <a:pt x="35" y="126"/>
                  </a:lnTo>
                  <a:lnTo>
                    <a:pt x="37" y="156"/>
                  </a:lnTo>
                  <a:lnTo>
                    <a:pt x="49" y="182"/>
                  </a:lnTo>
                  <a:lnTo>
                    <a:pt x="67" y="200"/>
                  </a:lnTo>
                  <a:lnTo>
                    <a:pt x="93" y="214"/>
                  </a:lnTo>
                  <a:lnTo>
                    <a:pt x="123" y="219"/>
                  </a:lnTo>
                  <a:lnTo>
                    <a:pt x="149" y="217"/>
                  </a:lnTo>
                  <a:lnTo>
                    <a:pt x="170" y="205"/>
                  </a:lnTo>
                  <a:lnTo>
                    <a:pt x="186" y="189"/>
                  </a:lnTo>
                  <a:lnTo>
                    <a:pt x="211" y="207"/>
                  </a:lnTo>
                  <a:lnTo>
                    <a:pt x="205" y="217"/>
                  </a:lnTo>
                  <a:lnTo>
                    <a:pt x="193" y="228"/>
                  </a:lnTo>
                  <a:lnTo>
                    <a:pt x="174" y="238"/>
                  </a:lnTo>
                  <a:lnTo>
                    <a:pt x="151" y="247"/>
                  </a:lnTo>
                  <a:lnTo>
                    <a:pt x="121" y="249"/>
                  </a:lnTo>
                  <a:lnTo>
                    <a:pt x="86" y="245"/>
                  </a:lnTo>
                  <a:lnTo>
                    <a:pt x="56" y="231"/>
                  </a:lnTo>
                  <a:lnTo>
                    <a:pt x="32" y="212"/>
                  </a:lnTo>
                  <a:lnTo>
                    <a:pt x="14" y="186"/>
                  </a:lnTo>
                  <a:lnTo>
                    <a:pt x="2" y="156"/>
                  </a:lnTo>
                  <a:lnTo>
                    <a:pt x="0" y="126"/>
                  </a:lnTo>
                  <a:lnTo>
                    <a:pt x="4" y="84"/>
                  </a:lnTo>
                  <a:lnTo>
                    <a:pt x="21" y="49"/>
                  </a:lnTo>
                  <a:lnTo>
                    <a:pt x="49" y="23"/>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userDrawn="1"/>
          </p:nvSpPr>
          <p:spPr bwMode="auto">
            <a:xfrm>
              <a:off x="13341350" y="-511175"/>
              <a:ext cx="395288" cy="395288"/>
            </a:xfrm>
            <a:custGeom>
              <a:avLst/>
              <a:gdLst>
                <a:gd name="T0" fmla="*/ 123 w 249"/>
                <a:gd name="T1" fmla="*/ 30 h 249"/>
                <a:gd name="T2" fmla="*/ 93 w 249"/>
                <a:gd name="T3" fmla="*/ 35 h 249"/>
                <a:gd name="T4" fmla="*/ 70 w 249"/>
                <a:gd name="T5" fmla="*/ 49 h 249"/>
                <a:gd name="T6" fmla="*/ 49 w 249"/>
                <a:gd name="T7" fmla="*/ 68 h 249"/>
                <a:gd name="T8" fmla="*/ 37 w 249"/>
                <a:gd name="T9" fmla="*/ 96 h 249"/>
                <a:gd name="T10" fmla="*/ 35 w 249"/>
                <a:gd name="T11" fmla="*/ 124 h 249"/>
                <a:gd name="T12" fmla="*/ 37 w 249"/>
                <a:gd name="T13" fmla="*/ 154 h 249"/>
                <a:gd name="T14" fmla="*/ 49 w 249"/>
                <a:gd name="T15" fmla="*/ 182 h 249"/>
                <a:gd name="T16" fmla="*/ 70 w 249"/>
                <a:gd name="T17" fmla="*/ 200 h 249"/>
                <a:gd name="T18" fmla="*/ 93 w 249"/>
                <a:gd name="T19" fmla="*/ 214 h 249"/>
                <a:gd name="T20" fmla="*/ 123 w 249"/>
                <a:gd name="T21" fmla="*/ 219 h 249"/>
                <a:gd name="T22" fmla="*/ 154 w 249"/>
                <a:gd name="T23" fmla="*/ 214 h 249"/>
                <a:gd name="T24" fmla="*/ 179 w 249"/>
                <a:gd name="T25" fmla="*/ 200 h 249"/>
                <a:gd name="T26" fmla="*/ 198 w 249"/>
                <a:gd name="T27" fmla="*/ 182 h 249"/>
                <a:gd name="T28" fmla="*/ 210 w 249"/>
                <a:gd name="T29" fmla="*/ 154 h 249"/>
                <a:gd name="T30" fmla="*/ 214 w 249"/>
                <a:gd name="T31" fmla="*/ 124 h 249"/>
                <a:gd name="T32" fmla="*/ 210 w 249"/>
                <a:gd name="T33" fmla="*/ 96 h 249"/>
                <a:gd name="T34" fmla="*/ 198 w 249"/>
                <a:gd name="T35" fmla="*/ 68 h 249"/>
                <a:gd name="T36" fmla="*/ 179 w 249"/>
                <a:gd name="T37" fmla="*/ 49 h 249"/>
                <a:gd name="T38" fmla="*/ 154 w 249"/>
                <a:gd name="T39" fmla="*/ 35 h 249"/>
                <a:gd name="T40" fmla="*/ 123 w 249"/>
                <a:gd name="T41" fmla="*/ 30 h 249"/>
                <a:gd name="T42" fmla="*/ 123 w 249"/>
                <a:gd name="T43" fmla="*/ 0 h 249"/>
                <a:gd name="T44" fmla="*/ 165 w 249"/>
                <a:gd name="T45" fmla="*/ 5 h 249"/>
                <a:gd name="T46" fmla="*/ 200 w 249"/>
                <a:gd name="T47" fmla="*/ 23 h 249"/>
                <a:gd name="T48" fmla="*/ 226 w 249"/>
                <a:gd name="T49" fmla="*/ 49 h 249"/>
                <a:gd name="T50" fmla="*/ 242 w 249"/>
                <a:gd name="T51" fmla="*/ 84 h 249"/>
                <a:gd name="T52" fmla="*/ 249 w 249"/>
                <a:gd name="T53" fmla="*/ 124 h 249"/>
                <a:gd name="T54" fmla="*/ 242 w 249"/>
                <a:gd name="T55" fmla="*/ 165 h 249"/>
                <a:gd name="T56" fmla="*/ 226 w 249"/>
                <a:gd name="T57" fmla="*/ 200 h 249"/>
                <a:gd name="T58" fmla="*/ 200 w 249"/>
                <a:gd name="T59" fmla="*/ 226 h 249"/>
                <a:gd name="T60" fmla="*/ 165 w 249"/>
                <a:gd name="T61" fmla="*/ 245 h 249"/>
                <a:gd name="T62" fmla="*/ 123 w 249"/>
                <a:gd name="T63" fmla="*/ 249 h 249"/>
                <a:gd name="T64" fmla="*/ 84 w 249"/>
                <a:gd name="T65" fmla="*/ 245 h 249"/>
                <a:gd name="T66" fmla="*/ 49 w 249"/>
                <a:gd name="T67" fmla="*/ 226 h 249"/>
                <a:gd name="T68" fmla="*/ 23 w 249"/>
                <a:gd name="T69" fmla="*/ 200 h 249"/>
                <a:gd name="T70" fmla="*/ 5 w 249"/>
                <a:gd name="T71" fmla="*/ 165 h 249"/>
                <a:gd name="T72" fmla="*/ 0 w 249"/>
                <a:gd name="T73" fmla="*/ 124 h 249"/>
                <a:gd name="T74" fmla="*/ 5 w 249"/>
                <a:gd name="T75" fmla="*/ 84 h 249"/>
                <a:gd name="T76" fmla="*/ 23 w 249"/>
                <a:gd name="T77" fmla="*/ 49 h 249"/>
                <a:gd name="T78" fmla="*/ 49 w 249"/>
                <a:gd name="T79" fmla="*/ 23 h 249"/>
                <a:gd name="T80" fmla="*/ 84 w 249"/>
                <a:gd name="T81" fmla="*/ 5 h 249"/>
                <a:gd name="T82" fmla="*/ 123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3" y="30"/>
                  </a:moveTo>
                  <a:lnTo>
                    <a:pt x="93" y="35"/>
                  </a:lnTo>
                  <a:lnTo>
                    <a:pt x="70" y="49"/>
                  </a:lnTo>
                  <a:lnTo>
                    <a:pt x="49" y="68"/>
                  </a:lnTo>
                  <a:lnTo>
                    <a:pt x="37" y="96"/>
                  </a:lnTo>
                  <a:lnTo>
                    <a:pt x="35" y="124"/>
                  </a:lnTo>
                  <a:lnTo>
                    <a:pt x="37" y="154"/>
                  </a:lnTo>
                  <a:lnTo>
                    <a:pt x="49" y="182"/>
                  </a:lnTo>
                  <a:lnTo>
                    <a:pt x="70" y="200"/>
                  </a:lnTo>
                  <a:lnTo>
                    <a:pt x="93" y="214"/>
                  </a:lnTo>
                  <a:lnTo>
                    <a:pt x="123" y="219"/>
                  </a:lnTo>
                  <a:lnTo>
                    <a:pt x="154" y="214"/>
                  </a:lnTo>
                  <a:lnTo>
                    <a:pt x="179" y="200"/>
                  </a:lnTo>
                  <a:lnTo>
                    <a:pt x="198" y="182"/>
                  </a:lnTo>
                  <a:lnTo>
                    <a:pt x="210" y="154"/>
                  </a:lnTo>
                  <a:lnTo>
                    <a:pt x="214" y="124"/>
                  </a:lnTo>
                  <a:lnTo>
                    <a:pt x="210" y="96"/>
                  </a:lnTo>
                  <a:lnTo>
                    <a:pt x="198" y="68"/>
                  </a:lnTo>
                  <a:lnTo>
                    <a:pt x="179" y="49"/>
                  </a:lnTo>
                  <a:lnTo>
                    <a:pt x="154" y="35"/>
                  </a:lnTo>
                  <a:lnTo>
                    <a:pt x="123" y="30"/>
                  </a:lnTo>
                  <a:close/>
                  <a:moveTo>
                    <a:pt x="123" y="0"/>
                  </a:moveTo>
                  <a:lnTo>
                    <a:pt x="165" y="5"/>
                  </a:lnTo>
                  <a:lnTo>
                    <a:pt x="200" y="23"/>
                  </a:lnTo>
                  <a:lnTo>
                    <a:pt x="226" y="49"/>
                  </a:lnTo>
                  <a:lnTo>
                    <a:pt x="242" y="84"/>
                  </a:lnTo>
                  <a:lnTo>
                    <a:pt x="249" y="124"/>
                  </a:lnTo>
                  <a:lnTo>
                    <a:pt x="242" y="165"/>
                  </a:lnTo>
                  <a:lnTo>
                    <a:pt x="226" y="200"/>
                  </a:lnTo>
                  <a:lnTo>
                    <a:pt x="200" y="226"/>
                  </a:lnTo>
                  <a:lnTo>
                    <a:pt x="165" y="245"/>
                  </a:lnTo>
                  <a:lnTo>
                    <a:pt x="123" y="249"/>
                  </a:lnTo>
                  <a:lnTo>
                    <a:pt x="84" y="245"/>
                  </a:lnTo>
                  <a:lnTo>
                    <a:pt x="49" y="226"/>
                  </a:lnTo>
                  <a:lnTo>
                    <a:pt x="23" y="200"/>
                  </a:lnTo>
                  <a:lnTo>
                    <a:pt x="5" y="165"/>
                  </a:lnTo>
                  <a:lnTo>
                    <a:pt x="0" y="124"/>
                  </a:lnTo>
                  <a:lnTo>
                    <a:pt x="5" y="84"/>
                  </a:lnTo>
                  <a:lnTo>
                    <a:pt x="23" y="49"/>
                  </a:lnTo>
                  <a:lnTo>
                    <a:pt x="49" y="23"/>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userDrawn="1"/>
          </p:nvSpPr>
          <p:spPr bwMode="auto">
            <a:xfrm>
              <a:off x="13811250" y="-503238"/>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userDrawn="1"/>
          </p:nvSpPr>
          <p:spPr bwMode="auto">
            <a:xfrm>
              <a:off x="14224000"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userDrawn="1"/>
          </p:nvSpPr>
          <p:spPr bwMode="auto">
            <a:xfrm>
              <a:off x="14652625" y="-503238"/>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2 h 240"/>
                <a:gd name="T10" fmla="*/ 145 w 159"/>
                <a:gd name="T11" fmla="*/ 102 h 240"/>
                <a:gd name="T12" fmla="*/ 145 w 159"/>
                <a:gd name="T13" fmla="*/ 133 h 240"/>
                <a:gd name="T14" fmla="*/ 31 w 159"/>
                <a:gd name="T15" fmla="*/ 133 h 240"/>
                <a:gd name="T16" fmla="*/ 31 w 159"/>
                <a:gd name="T17" fmla="*/ 209 h 240"/>
                <a:gd name="T18" fmla="*/ 159 w 159"/>
                <a:gd name="T19" fmla="*/ 209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2"/>
                  </a:lnTo>
                  <a:lnTo>
                    <a:pt x="145" y="102"/>
                  </a:lnTo>
                  <a:lnTo>
                    <a:pt x="145" y="133"/>
                  </a:lnTo>
                  <a:lnTo>
                    <a:pt x="31" y="133"/>
                  </a:lnTo>
                  <a:lnTo>
                    <a:pt x="31" y="209"/>
                  </a:lnTo>
                  <a:lnTo>
                    <a:pt x="159" y="209"/>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userDrawn="1"/>
          </p:nvSpPr>
          <p:spPr bwMode="auto">
            <a:xfrm>
              <a:off x="14955838" y="-511175"/>
              <a:ext cx="336550" cy="395288"/>
            </a:xfrm>
            <a:custGeom>
              <a:avLst/>
              <a:gdLst>
                <a:gd name="T0" fmla="*/ 123 w 212"/>
                <a:gd name="T1" fmla="*/ 0 h 249"/>
                <a:gd name="T2" fmla="*/ 156 w 212"/>
                <a:gd name="T3" fmla="*/ 2 h 249"/>
                <a:gd name="T4" fmla="*/ 184 w 212"/>
                <a:gd name="T5" fmla="*/ 16 h 249"/>
                <a:gd name="T6" fmla="*/ 207 w 212"/>
                <a:gd name="T7" fmla="*/ 37 h 249"/>
                <a:gd name="T8" fmla="*/ 179 w 212"/>
                <a:gd name="T9" fmla="*/ 56 h 249"/>
                <a:gd name="T10" fmla="*/ 165 w 212"/>
                <a:gd name="T11" fmla="*/ 42 h 249"/>
                <a:gd name="T12" fmla="*/ 144 w 212"/>
                <a:gd name="T13" fmla="*/ 33 h 249"/>
                <a:gd name="T14" fmla="*/ 123 w 212"/>
                <a:gd name="T15" fmla="*/ 30 h 249"/>
                <a:gd name="T16" fmla="*/ 93 w 212"/>
                <a:gd name="T17" fmla="*/ 35 h 249"/>
                <a:gd name="T18" fmla="*/ 68 w 212"/>
                <a:gd name="T19" fmla="*/ 49 h 249"/>
                <a:gd name="T20" fmla="*/ 49 w 212"/>
                <a:gd name="T21" fmla="*/ 70 h 249"/>
                <a:gd name="T22" fmla="*/ 37 w 212"/>
                <a:gd name="T23" fmla="*/ 96 h 249"/>
                <a:gd name="T24" fmla="*/ 33 w 212"/>
                <a:gd name="T25" fmla="*/ 126 h 249"/>
                <a:gd name="T26" fmla="*/ 37 w 212"/>
                <a:gd name="T27" fmla="*/ 156 h 249"/>
                <a:gd name="T28" fmla="*/ 49 w 212"/>
                <a:gd name="T29" fmla="*/ 182 h 249"/>
                <a:gd name="T30" fmla="*/ 68 w 212"/>
                <a:gd name="T31" fmla="*/ 200 h 249"/>
                <a:gd name="T32" fmla="*/ 93 w 212"/>
                <a:gd name="T33" fmla="*/ 214 h 249"/>
                <a:gd name="T34" fmla="*/ 123 w 212"/>
                <a:gd name="T35" fmla="*/ 219 h 249"/>
                <a:gd name="T36" fmla="*/ 147 w 212"/>
                <a:gd name="T37" fmla="*/ 217 h 249"/>
                <a:gd name="T38" fmla="*/ 168 w 212"/>
                <a:gd name="T39" fmla="*/ 205 h 249"/>
                <a:gd name="T40" fmla="*/ 184 w 212"/>
                <a:gd name="T41" fmla="*/ 189 h 249"/>
                <a:gd name="T42" fmla="*/ 212 w 212"/>
                <a:gd name="T43" fmla="*/ 207 h 249"/>
                <a:gd name="T44" fmla="*/ 205 w 212"/>
                <a:gd name="T45" fmla="*/ 217 h 249"/>
                <a:gd name="T46" fmla="*/ 193 w 212"/>
                <a:gd name="T47" fmla="*/ 228 h 249"/>
                <a:gd name="T48" fmla="*/ 175 w 212"/>
                <a:gd name="T49" fmla="*/ 238 h 249"/>
                <a:gd name="T50" fmla="*/ 151 w 212"/>
                <a:gd name="T51" fmla="*/ 247 h 249"/>
                <a:gd name="T52" fmla="*/ 121 w 212"/>
                <a:gd name="T53" fmla="*/ 249 h 249"/>
                <a:gd name="T54" fmla="*/ 86 w 212"/>
                <a:gd name="T55" fmla="*/ 245 h 249"/>
                <a:gd name="T56" fmla="*/ 56 w 212"/>
                <a:gd name="T57" fmla="*/ 231 h 249"/>
                <a:gd name="T58" fmla="*/ 33 w 212"/>
                <a:gd name="T59" fmla="*/ 212 h 249"/>
                <a:gd name="T60" fmla="*/ 14 w 212"/>
                <a:gd name="T61" fmla="*/ 186 h 249"/>
                <a:gd name="T62" fmla="*/ 2 w 212"/>
                <a:gd name="T63" fmla="*/ 156 h 249"/>
                <a:gd name="T64" fmla="*/ 0 w 212"/>
                <a:gd name="T65" fmla="*/ 126 h 249"/>
                <a:gd name="T66" fmla="*/ 5 w 212"/>
                <a:gd name="T67" fmla="*/ 84 h 249"/>
                <a:gd name="T68" fmla="*/ 21 w 212"/>
                <a:gd name="T69" fmla="*/ 49 h 249"/>
                <a:gd name="T70" fmla="*/ 49 w 212"/>
                <a:gd name="T71" fmla="*/ 23 h 249"/>
                <a:gd name="T72" fmla="*/ 82 w 212"/>
                <a:gd name="T73" fmla="*/ 5 h 249"/>
                <a:gd name="T74" fmla="*/ 123 w 212"/>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49">
                  <a:moveTo>
                    <a:pt x="123" y="0"/>
                  </a:moveTo>
                  <a:lnTo>
                    <a:pt x="156" y="2"/>
                  </a:lnTo>
                  <a:lnTo>
                    <a:pt x="184" y="16"/>
                  </a:lnTo>
                  <a:lnTo>
                    <a:pt x="207" y="37"/>
                  </a:lnTo>
                  <a:lnTo>
                    <a:pt x="179" y="56"/>
                  </a:lnTo>
                  <a:lnTo>
                    <a:pt x="165" y="42"/>
                  </a:lnTo>
                  <a:lnTo>
                    <a:pt x="144" y="33"/>
                  </a:lnTo>
                  <a:lnTo>
                    <a:pt x="123" y="30"/>
                  </a:lnTo>
                  <a:lnTo>
                    <a:pt x="93" y="35"/>
                  </a:lnTo>
                  <a:lnTo>
                    <a:pt x="68" y="49"/>
                  </a:lnTo>
                  <a:lnTo>
                    <a:pt x="49" y="70"/>
                  </a:lnTo>
                  <a:lnTo>
                    <a:pt x="37" y="96"/>
                  </a:lnTo>
                  <a:lnTo>
                    <a:pt x="33" y="126"/>
                  </a:lnTo>
                  <a:lnTo>
                    <a:pt x="37" y="156"/>
                  </a:lnTo>
                  <a:lnTo>
                    <a:pt x="49" y="182"/>
                  </a:lnTo>
                  <a:lnTo>
                    <a:pt x="68" y="200"/>
                  </a:lnTo>
                  <a:lnTo>
                    <a:pt x="93" y="214"/>
                  </a:lnTo>
                  <a:lnTo>
                    <a:pt x="123" y="219"/>
                  </a:lnTo>
                  <a:lnTo>
                    <a:pt x="147" y="217"/>
                  </a:lnTo>
                  <a:lnTo>
                    <a:pt x="168" y="205"/>
                  </a:lnTo>
                  <a:lnTo>
                    <a:pt x="184" y="189"/>
                  </a:lnTo>
                  <a:lnTo>
                    <a:pt x="212" y="207"/>
                  </a:lnTo>
                  <a:lnTo>
                    <a:pt x="205" y="217"/>
                  </a:lnTo>
                  <a:lnTo>
                    <a:pt x="193" y="228"/>
                  </a:lnTo>
                  <a:lnTo>
                    <a:pt x="175" y="238"/>
                  </a:lnTo>
                  <a:lnTo>
                    <a:pt x="151" y="247"/>
                  </a:lnTo>
                  <a:lnTo>
                    <a:pt x="121" y="249"/>
                  </a:lnTo>
                  <a:lnTo>
                    <a:pt x="86" y="245"/>
                  </a:lnTo>
                  <a:lnTo>
                    <a:pt x="56" y="231"/>
                  </a:lnTo>
                  <a:lnTo>
                    <a:pt x="33" y="212"/>
                  </a:lnTo>
                  <a:lnTo>
                    <a:pt x="14" y="186"/>
                  </a:lnTo>
                  <a:lnTo>
                    <a:pt x="2" y="156"/>
                  </a:lnTo>
                  <a:lnTo>
                    <a:pt x="0" y="126"/>
                  </a:lnTo>
                  <a:lnTo>
                    <a:pt x="5" y="84"/>
                  </a:lnTo>
                  <a:lnTo>
                    <a:pt x="21" y="49"/>
                  </a:lnTo>
                  <a:lnTo>
                    <a:pt x="49" y="23"/>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userDrawn="1"/>
          </p:nvSpPr>
          <p:spPr bwMode="auto">
            <a:xfrm>
              <a:off x="15311438" y="-503238"/>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userDrawn="1"/>
          </p:nvSpPr>
          <p:spPr bwMode="auto">
            <a:xfrm>
              <a:off x="15662275" y="-503238"/>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noEditPoints="1"/>
            </p:cNvSpPr>
            <p:nvPr userDrawn="1"/>
          </p:nvSpPr>
          <p:spPr bwMode="auto">
            <a:xfrm>
              <a:off x="15776575" y="-511175"/>
              <a:ext cx="395288" cy="395288"/>
            </a:xfrm>
            <a:custGeom>
              <a:avLst/>
              <a:gdLst>
                <a:gd name="T0" fmla="*/ 125 w 249"/>
                <a:gd name="T1" fmla="*/ 30 h 249"/>
                <a:gd name="T2" fmla="*/ 95 w 249"/>
                <a:gd name="T3" fmla="*/ 35 h 249"/>
                <a:gd name="T4" fmla="*/ 70 w 249"/>
                <a:gd name="T5" fmla="*/ 49 h 249"/>
                <a:gd name="T6" fmla="*/ 51 w 249"/>
                <a:gd name="T7" fmla="*/ 68 h 249"/>
                <a:gd name="T8" fmla="*/ 39 w 249"/>
                <a:gd name="T9" fmla="*/ 96 h 249"/>
                <a:gd name="T10" fmla="*/ 35 w 249"/>
                <a:gd name="T11" fmla="*/ 124 h 249"/>
                <a:gd name="T12" fmla="*/ 39 w 249"/>
                <a:gd name="T13" fmla="*/ 154 h 249"/>
                <a:gd name="T14" fmla="*/ 51 w 249"/>
                <a:gd name="T15" fmla="*/ 182 h 249"/>
                <a:gd name="T16" fmla="*/ 70 w 249"/>
                <a:gd name="T17" fmla="*/ 200 h 249"/>
                <a:gd name="T18" fmla="*/ 95 w 249"/>
                <a:gd name="T19" fmla="*/ 214 h 249"/>
                <a:gd name="T20" fmla="*/ 125 w 249"/>
                <a:gd name="T21" fmla="*/ 219 h 249"/>
                <a:gd name="T22" fmla="*/ 156 w 249"/>
                <a:gd name="T23" fmla="*/ 214 h 249"/>
                <a:gd name="T24" fmla="*/ 179 w 249"/>
                <a:gd name="T25" fmla="*/ 200 h 249"/>
                <a:gd name="T26" fmla="*/ 198 w 249"/>
                <a:gd name="T27" fmla="*/ 182 h 249"/>
                <a:gd name="T28" fmla="*/ 212 w 249"/>
                <a:gd name="T29" fmla="*/ 154 h 249"/>
                <a:gd name="T30" fmla="*/ 214 w 249"/>
                <a:gd name="T31" fmla="*/ 124 h 249"/>
                <a:gd name="T32" fmla="*/ 212 w 249"/>
                <a:gd name="T33" fmla="*/ 96 h 249"/>
                <a:gd name="T34" fmla="*/ 198 w 249"/>
                <a:gd name="T35" fmla="*/ 68 h 249"/>
                <a:gd name="T36" fmla="*/ 179 w 249"/>
                <a:gd name="T37" fmla="*/ 49 h 249"/>
                <a:gd name="T38" fmla="*/ 156 w 249"/>
                <a:gd name="T39" fmla="*/ 35 h 249"/>
                <a:gd name="T40" fmla="*/ 125 w 249"/>
                <a:gd name="T41" fmla="*/ 30 h 249"/>
                <a:gd name="T42" fmla="*/ 125 w 249"/>
                <a:gd name="T43" fmla="*/ 0 h 249"/>
                <a:gd name="T44" fmla="*/ 165 w 249"/>
                <a:gd name="T45" fmla="*/ 5 h 249"/>
                <a:gd name="T46" fmla="*/ 200 w 249"/>
                <a:gd name="T47" fmla="*/ 23 h 249"/>
                <a:gd name="T48" fmla="*/ 226 w 249"/>
                <a:gd name="T49" fmla="*/ 49 h 249"/>
                <a:gd name="T50" fmla="*/ 244 w 249"/>
                <a:gd name="T51" fmla="*/ 84 h 249"/>
                <a:gd name="T52" fmla="*/ 249 w 249"/>
                <a:gd name="T53" fmla="*/ 124 h 249"/>
                <a:gd name="T54" fmla="*/ 244 w 249"/>
                <a:gd name="T55" fmla="*/ 165 h 249"/>
                <a:gd name="T56" fmla="*/ 226 w 249"/>
                <a:gd name="T57" fmla="*/ 200 h 249"/>
                <a:gd name="T58" fmla="*/ 200 w 249"/>
                <a:gd name="T59" fmla="*/ 226 h 249"/>
                <a:gd name="T60" fmla="*/ 165 w 249"/>
                <a:gd name="T61" fmla="*/ 245 h 249"/>
                <a:gd name="T62" fmla="*/ 125 w 249"/>
                <a:gd name="T63" fmla="*/ 249 h 249"/>
                <a:gd name="T64" fmla="*/ 84 w 249"/>
                <a:gd name="T65" fmla="*/ 245 h 249"/>
                <a:gd name="T66" fmla="*/ 49 w 249"/>
                <a:gd name="T67" fmla="*/ 226 h 249"/>
                <a:gd name="T68" fmla="*/ 23 w 249"/>
                <a:gd name="T69" fmla="*/ 200 h 249"/>
                <a:gd name="T70" fmla="*/ 7 w 249"/>
                <a:gd name="T71" fmla="*/ 165 h 249"/>
                <a:gd name="T72" fmla="*/ 0 w 249"/>
                <a:gd name="T73" fmla="*/ 124 h 249"/>
                <a:gd name="T74" fmla="*/ 7 w 249"/>
                <a:gd name="T75" fmla="*/ 84 h 249"/>
                <a:gd name="T76" fmla="*/ 23 w 249"/>
                <a:gd name="T77" fmla="*/ 49 h 249"/>
                <a:gd name="T78" fmla="*/ 49 w 249"/>
                <a:gd name="T79" fmla="*/ 23 h 249"/>
                <a:gd name="T80" fmla="*/ 84 w 249"/>
                <a:gd name="T81" fmla="*/ 5 h 249"/>
                <a:gd name="T82" fmla="*/ 125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5" y="30"/>
                  </a:moveTo>
                  <a:lnTo>
                    <a:pt x="95" y="35"/>
                  </a:lnTo>
                  <a:lnTo>
                    <a:pt x="70" y="49"/>
                  </a:lnTo>
                  <a:lnTo>
                    <a:pt x="51" y="68"/>
                  </a:lnTo>
                  <a:lnTo>
                    <a:pt x="39" y="96"/>
                  </a:lnTo>
                  <a:lnTo>
                    <a:pt x="35" y="124"/>
                  </a:lnTo>
                  <a:lnTo>
                    <a:pt x="39" y="154"/>
                  </a:lnTo>
                  <a:lnTo>
                    <a:pt x="51" y="182"/>
                  </a:lnTo>
                  <a:lnTo>
                    <a:pt x="70" y="200"/>
                  </a:lnTo>
                  <a:lnTo>
                    <a:pt x="95" y="214"/>
                  </a:lnTo>
                  <a:lnTo>
                    <a:pt x="125" y="219"/>
                  </a:lnTo>
                  <a:lnTo>
                    <a:pt x="156" y="214"/>
                  </a:lnTo>
                  <a:lnTo>
                    <a:pt x="179" y="200"/>
                  </a:lnTo>
                  <a:lnTo>
                    <a:pt x="198" y="182"/>
                  </a:lnTo>
                  <a:lnTo>
                    <a:pt x="212" y="154"/>
                  </a:lnTo>
                  <a:lnTo>
                    <a:pt x="214" y="124"/>
                  </a:lnTo>
                  <a:lnTo>
                    <a:pt x="212" y="96"/>
                  </a:lnTo>
                  <a:lnTo>
                    <a:pt x="198" y="68"/>
                  </a:lnTo>
                  <a:lnTo>
                    <a:pt x="179" y="49"/>
                  </a:lnTo>
                  <a:lnTo>
                    <a:pt x="156" y="35"/>
                  </a:lnTo>
                  <a:lnTo>
                    <a:pt x="125" y="30"/>
                  </a:lnTo>
                  <a:close/>
                  <a:moveTo>
                    <a:pt x="125" y="0"/>
                  </a:moveTo>
                  <a:lnTo>
                    <a:pt x="165" y="5"/>
                  </a:lnTo>
                  <a:lnTo>
                    <a:pt x="200" y="23"/>
                  </a:lnTo>
                  <a:lnTo>
                    <a:pt x="226" y="49"/>
                  </a:lnTo>
                  <a:lnTo>
                    <a:pt x="244" y="84"/>
                  </a:lnTo>
                  <a:lnTo>
                    <a:pt x="249" y="124"/>
                  </a:lnTo>
                  <a:lnTo>
                    <a:pt x="244" y="165"/>
                  </a:lnTo>
                  <a:lnTo>
                    <a:pt x="226" y="200"/>
                  </a:lnTo>
                  <a:lnTo>
                    <a:pt x="200" y="226"/>
                  </a:lnTo>
                  <a:lnTo>
                    <a:pt x="165" y="245"/>
                  </a:lnTo>
                  <a:lnTo>
                    <a:pt x="125" y="249"/>
                  </a:lnTo>
                  <a:lnTo>
                    <a:pt x="84" y="245"/>
                  </a:lnTo>
                  <a:lnTo>
                    <a:pt x="49" y="226"/>
                  </a:lnTo>
                  <a:lnTo>
                    <a:pt x="23" y="200"/>
                  </a:lnTo>
                  <a:lnTo>
                    <a:pt x="7" y="165"/>
                  </a:lnTo>
                  <a:lnTo>
                    <a:pt x="0" y="124"/>
                  </a:lnTo>
                  <a:lnTo>
                    <a:pt x="7" y="84"/>
                  </a:lnTo>
                  <a:lnTo>
                    <a:pt x="23" y="49"/>
                  </a:lnTo>
                  <a:lnTo>
                    <a:pt x="49" y="23"/>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userDrawn="1"/>
          </p:nvSpPr>
          <p:spPr bwMode="auto">
            <a:xfrm>
              <a:off x="16244888"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p:cNvSpPr>
            <p:nvPr userDrawn="1"/>
          </p:nvSpPr>
          <p:spPr bwMode="auto">
            <a:xfrm>
              <a:off x="16640175" y="-511175"/>
              <a:ext cx="252413" cy="395288"/>
            </a:xfrm>
            <a:custGeom>
              <a:avLst/>
              <a:gdLst>
                <a:gd name="T0" fmla="*/ 89 w 159"/>
                <a:gd name="T1" fmla="*/ 0 h 249"/>
                <a:gd name="T2" fmla="*/ 114 w 159"/>
                <a:gd name="T3" fmla="*/ 2 h 249"/>
                <a:gd name="T4" fmla="*/ 138 w 159"/>
                <a:gd name="T5" fmla="*/ 9 h 249"/>
                <a:gd name="T6" fmla="*/ 156 w 159"/>
                <a:gd name="T7" fmla="*/ 26 h 249"/>
                <a:gd name="T8" fmla="*/ 131 w 159"/>
                <a:gd name="T9" fmla="*/ 51 h 249"/>
                <a:gd name="T10" fmla="*/ 114 w 159"/>
                <a:gd name="T11" fmla="*/ 35 h 249"/>
                <a:gd name="T12" fmla="*/ 89 w 159"/>
                <a:gd name="T13" fmla="*/ 30 h 249"/>
                <a:gd name="T14" fmla="*/ 66 w 159"/>
                <a:gd name="T15" fmla="*/ 33 h 249"/>
                <a:gd name="T16" fmla="*/ 52 w 159"/>
                <a:gd name="T17" fmla="*/ 42 h 249"/>
                <a:gd name="T18" fmla="*/ 45 w 159"/>
                <a:gd name="T19" fmla="*/ 54 h 249"/>
                <a:gd name="T20" fmla="*/ 42 w 159"/>
                <a:gd name="T21" fmla="*/ 65 h 249"/>
                <a:gd name="T22" fmla="*/ 47 w 159"/>
                <a:gd name="T23" fmla="*/ 84 h 249"/>
                <a:gd name="T24" fmla="*/ 56 w 159"/>
                <a:gd name="T25" fmla="*/ 93 h 249"/>
                <a:gd name="T26" fmla="*/ 73 w 159"/>
                <a:gd name="T27" fmla="*/ 103 h 249"/>
                <a:gd name="T28" fmla="*/ 91 w 159"/>
                <a:gd name="T29" fmla="*/ 110 h 249"/>
                <a:gd name="T30" fmla="*/ 110 w 159"/>
                <a:gd name="T31" fmla="*/ 114 h 249"/>
                <a:gd name="T32" fmla="*/ 128 w 159"/>
                <a:gd name="T33" fmla="*/ 124 h 249"/>
                <a:gd name="T34" fmla="*/ 145 w 159"/>
                <a:gd name="T35" fmla="*/ 135 h 249"/>
                <a:gd name="T36" fmla="*/ 156 w 159"/>
                <a:gd name="T37" fmla="*/ 151 h 249"/>
                <a:gd name="T38" fmla="*/ 159 w 159"/>
                <a:gd name="T39" fmla="*/ 177 h 249"/>
                <a:gd name="T40" fmla="*/ 156 w 159"/>
                <a:gd name="T41" fmla="*/ 203 h 249"/>
                <a:gd name="T42" fmla="*/ 145 w 159"/>
                <a:gd name="T43" fmla="*/ 221 h 249"/>
                <a:gd name="T44" fmla="*/ 126 w 159"/>
                <a:gd name="T45" fmla="*/ 238 h 249"/>
                <a:gd name="T46" fmla="*/ 103 w 159"/>
                <a:gd name="T47" fmla="*/ 247 h 249"/>
                <a:gd name="T48" fmla="*/ 77 w 159"/>
                <a:gd name="T49" fmla="*/ 249 h 249"/>
                <a:gd name="T50" fmla="*/ 47 w 159"/>
                <a:gd name="T51" fmla="*/ 247 h 249"/>
                <a:gd name="T52" fmla="*/ 21 w 159"/>
                <a:gd name="T53" fmla="*/ 235 h 249"/>
                <a:gd name="T54" fmla="*/ 0 w 159"/>
                <a:gd name="T55" fmla="*/ 217 h 249"/>
                <a:gd name="T56" fmla="*/ 26 w 159"/>
                <a:gd name="T57" fmla="*/ 193 h 249"/>
                <a:gd name="T58" fmla="*/ 40 w 159"/>
                <a:gd name="T59" fmla="*/ 210 h 249"/>
                <a:gd name="T60" fmla="*/ 59 w 159"/>
                <a:gd name="T61" fmla="*/ 217 h 249"/>
                <a:gd name="T62" fmla="*/ 77 w 159"/>
                <a:gd name="T63" fmla="*/ 219 h 249"/>
                <a:gd name="T64" fmla="*/ 93 w 159"/>
                <a:gd name="T65" fmla="*/ 217 h 249"/>
                <a:gd name="T66" fmla="*/ 110 w 159"/>
                <a:gd name="T67" fmla="*/ 210 h 249"/>
                <a:gd name="T68" fmla="*/ 121 w 159"/>
                <a:gd name="T69" fmla="*/ 198 h 249"/>
                <a:gd name="T70" fmla="*/ 126 w 159"/>
                <a:gd name="T71" fmla="*/ 179 h 249"/>
                <a:gd name="T72" fmla="*/ 121 w 159"/>
                <a:gd name="T73" fmla="*/ 165 h 249"/>
                <a:gd name="T74" fmla="*/ 110 w 159"/>
                <a:gd name="T75" fmla="*/ 154 h 249"/>
                <a:gd name="T76" fmla="*/ 96 w 159"/>
                <a:gd name="T77" fmla="*/ 147 h 249"/>
                <a:gd name="T78" fmla="*/ 77 w 159"/>
                <a:gd name="T79" fmla="*/ 140 h 249"/>
                <a:gd name="T80" fmla="*/ 56 w 159"/>
                <a:gd name="T81" fmla="*/ 133 h 249"/>
                <a:gd name="T82" fmla="*/ 38 w 159"/>
                <a:gd name="T83" fmla="*/ 126 h 249"/>
                <a:gd name="T84" fmla="*/ 21 w 159"/>
                <a:gd name="T85" fmla="*/ 112 h 249"/>
                <a:gd name="T86" fmla="*/ 12 w 159"/>
                <a:gd name="T87" fmla="*/ 93 h 249"/>
                <a:gd name="T88" fmla="*/ 7 w 159"/>
                <a:gd name="T89" fmla="*/ 65 h 249"/>
                <a:gd name="T90" fmla="*/ 10 w 159"/>
                <a:gd name="T91" fmla="*/ 49 h 249"/>
                <a:gd name="T92" fmla="*/ 19 w 159"/>
                <a:gd name="T93" fmla="*/ 30 h 249"/>
                <a:gd name="T94" fmla="*/ 35 w 159"/>
                <a:gd name="T95" fmla="*/ 14 h 249"/>
                <a:gd name="T96" fmla="*/ 59 w 159"/>
                <a:gd name="T97" fmla="*/ 2 h 249"/>
                <a:gd name="T98" fmla="*/ 89 w 159"/>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49">
                  <a:moveTo>
                    <a:pt x="89" y="0"/>
                  </a:moveTo>
                  <a:lnTo>
                    <a:pt x="114" y="2"/>
                  </a:lnTo>
                  <a:lnTo>
                    <a:pt x="138" y="9"/>
                  </a:lnTo>
                  <a:lnTo>
                    <a:pt x="156" y="26"/>
                  </a:lnTo>
                  <a:lnTo>
                    <a:pt x="131" y="51"/>
                  </a:lnTo>
                  <a:lnTo>
                    <a:pt x="114" y="35"/>
                  </a:lnTo>
                  <a:lnTo>
                    <a:pt x="89" y="30"/>
                  </a:lnTo>
                  <a:lnTo>
                    <a:pt x="66" y="33"/>
                  </a:lnTo>
                  <a:lnTo>
                    <a:pt x="52" y="42"/>
                  </a:lnTo>
                  <a:lnTo>
                    <a:pt x="45" y="54"/>
                  </a:lnTo>
                  <a:lnTo>
                    <a:pt x="42" y="65"/>
                  </a:lnTo>
                  <a:lnTo>
                    <a:pt x="47" y="84"/>
                  </a:lnTo>
                  <a:lnTo>
                    <a:pt x="56" y="93"/>
                  </a:lnTo>
                  <a:lnTo>
                    <a:pt x="73" y="103"/>
                  </a:lnTo>
                  <a:lnTo>
                    <a:pt x="91" y="110"/>
                  </a:lnTo>
                  <a:lnTo>
                    <a:pt x="110" y="114"/>
                  </a:lnTo>
                  <a:lnTo>
                    <a:pt x="128" y="124"/>
                  </a:lnTo>
                  <a:lnTo>
                    <a:pt x="145" y="135"/>
                  </a:lnTo>
                  <a:lnTo>
                    <a:pt x="156" y="151"/>
                  </a:lnTo>
                  <a:lnTo>
                    <a:pt x="159" y="177"/>
                  </a:lnTo>
                  <a:lnTo>
                    <a:pt x="156" y="203"/>
                  </a:lnTo>
                  <a:lnTo>
                    <a:pt x="145" y="221"/>
                  </a:lnTo>
                  <a:lnTo>
                    <a:pt x="126" y="238"/>
                  </a:lnTo>
                  <a:lnTo>
                    <a:pt x="103" y="247"/>
                  </a:lnTo>
                  <a:lnTo>
                    <a:pt x="77" y="249"/>
                  </a:lnTo>
                  <a:lnTo>
                    <a:pt x="47" y="247"/>
                  </a:lnTo>
                  <a:lnTo>
                    <a:pt x="21" y="235"/>
                  </a:lnTo>
                  <a:lnTo>
                    <a:pt x="0" y="217"/>
                  </a:lnTo>
                  <a:lnTo>
                    <a:pt x="26" y="193"/>
                  </a:lnTo>
                  <a:lnTo>
                    <a:pt x="40" y="210"/>
                  </a:lnTo>
                  <a:lnTo>
                    <a:pt x="59" y="217"/>
                  </a:lnTo>
                  <a:lnTo>
                    <a:pt x="77" y="219"/>
                  </a:lnTo>
                  <a:lnTo>
                    <a:pt x="93" y="217"/>
                  </a:lnTo>
                  <a:lnTo>
                    <a:pt x="110" y="210"/>
                  </a:lnTo>
                  <a:lnTo>
                    <a:pt x="121" y="198"/>
                  </a:lnTo>
                  <a:lnTo>
                    <a:pt x="126" y="179"/>
                  </a:lnTo>
                  <a:lnTo>
                    <a:pt x="121" y="165"/>
                  </a:lnTo>
                  <a:lnTo>
                    <a:pt x="110" y="154"/>
                  </a:lnTo>
                  <a:lnTo>
                    <a:pt x="96" y="147"/>
                  </a:lnTo>
                  <a:lnTo>
                    <a:pt x="77" y="140"/>
                  </a:lnTo>
                  <a:lnTo>
                    <a:pt x="56" y="133"/>
                  </a:lnTo>
                  <a:lnTo>
                    <a:pt x="38" y="126"/>
                  </a:lnTo>
                  <a:lnTo>
                    <a:pt x="21" y="112"/>
                  </a:lnTo>
                  <a:lnTo>
                    <a:pt x="12" y="93"/>
                  </a:lnTo>
                  <a:lnTo>
                    <a:pt x="7" y="65"/>
                  </a:lnTo>
                  <a:lnTo>
                    <a:pt x="10" y="49"/>
                  </a:lnTo>
                  <a:lnTo>
                    <a:pt x="19" y="30"/>
                  </a:lnTo>
                  <a:lnTo>
                    <a:pt x="35" y="14"/>
                  </a:lnTo>
                  <a:lnTo>
                    <a:pt x="59" y="2"/>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p:cNvSpPr>
            <p:nvPr userDrawn="1"/>
          </p:nvSpPr>
          <p:spPr bwMode="auto">
            <a:xfrm>
              <a:off x="10836275" y="3175"/>
              <a:ext cx="239713" cy="381000"/>
            </a:xfrm>
            <a:custGeom>
              <a:avLst/>
              <a:gdLst>
                <a:gd name="T0" fmla="*/ 0 w 151"/>
                <a:gd name="T1" fmla="*/ 0 h 240"/>
                <a:gd name="T2" fmla="*/ 151 w 151"/>
                <a:gd name="T3" fmla="*/ 0 h 240"/>
                <a:gd name="T4" fmla="*/ 151 w 151"/>
                <a:gd name="T5" fmla="*/ 30 h 240"/>
                <a:gd name="T6" fmla="*/ 33 w 151"/>
                <a:gd name="T7" fmla="*/ 30 h 240"/>
                <a:gd name="T8" fmla="*/ 33 w 151"/>
                <a:gd name="T9" fmla="*/ 105 h 240"/>
                <a:gd name="T10" fmla="*/ 142 w 151"/>
                <a:gd name="T11" fmla="*/ 105 h 240"/>
                <a:gd name="T12" fmla="*/ 142 w 151"/>
                <a:gd name="T13" fmla="*/ 135 h 240"/>
                <a:gd name="T14" fmla="*/ 33 w 151"/>
                <a:gd name="T15" fmla="*/ 135 h 240"/>
                <a:gd name="T16" fmla="*/ 33 w 151"/>
                <a:gd name="T17" fmla="*/ 240 h 240"/>
                <a:gd name="T18" fmla="*/ 0 w 151"/>
                <a:gd name="T19" fmla="*/ 240 h 240"/>
                <a:gd name="T20" fmla="*/ 0 w 151"/>
                <a:gd name="T21"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0">
                  <a:moveTo>
                    <a:pt x="0" y="0"/>
                  </a:moveTo>
                  <a:lnTo>
                    <a:pt x="151" y="0"/>
                  </a:lnTo>
                  <a:lnTo>
                    <a:pt x="151" y="30"/>
                  </a:lnTo>
                  <a:lnTo>
                    <a:pt x="33" y="30"/>
                  </a:lnTo>
                  <a:lnTo>
                    <a:pt x="33" y="105"/>
                  </a:lnTo>
                  <a:lnTo>
                    <a:pt x="142" y="105"/>
                  </a:lnTo>
                  <a:lnTo>
                    <a:pt x="142" y="135"/>
                  </a:lnTo>
                  <a:lnTo>
                    <a:pt x="33" y="135"/>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2"/>
            <p:cNvSpPr>
              <a:spLocks noEditPoints="1"/>
            </p:cNvSpPr>
            <p:nvPr userDrawn="1"/>
          </p:nvSpPr>
          <p:spPr bwMode="auto">
            <a:xfrm>
              <a:off x="11114088" y="-7938"/>
              <a:ext cx="395288" cy="400050"/>
            </a:xfrm>
            <a:custGeom>
              <a:avLst/>
              <a:gdLst>
                <a:gd name="T0" fmla="*/ 125 w 249"/>
                <a:gd name="T1" fmla="*/ 33 h 252"/>
                <a:gd name="T2" fmla="*/ 95 w 249"/>
                <a:gd name="T3" fmla="*/ 37 h 252"/>
                <a:gd name="T4" fmla="*/ 70 w 249"/>
                <a:gd name="T5" fmla="*/ 49 h 252"/>
                <a:gd name="T6" fmla="*/ 51 w 249"/>
                <a:gd name="T7" fmla="*/ 70 h 252"/>
                <a:gd name="T8" fmla="*/ 39 w 249"/>
                <a:gd name="T9" fmla="*/ 98 h 252"/>
                <a:gd name="T10" fmla="*/ 35 w 249"/>
                <a:gd name="T11" fmla="*/ 126 h 252"/>
                <a:gd name="T12" fmla="*/ 39 w 249"/>
                <a:gd name="T13" fmla="*/ 156 h 252"/>
                <a:gd name="T14" fmla="*/ 51 w 249"/>
                <a:gd name="T15" fmla="*/ 182 h 252"/>
                <a:gd name="T16" fmla="*/ 70 w 249"/>
                <a:gd name="T17" fmla="*/ 203 h 252"/>
                <a:gd name="T18" fmla="*/ 95 w 249"/>
                <a:gd name="T19" fmla="*/ 217 h 252"/>
                <a:gd name="T20" fmla="*/ 125 w 249"/>
                <a:gd name="T21" fmla="*/ 221 h 252"/>
                <a:gd name="T22" fmla="*/ 156 w 249"/>
                <a:gd name="T23" fmla="*/ 217 h 252"/>
                <a:gd name="T24" fmla="*/ 179 w 249"/>
                <a:gd name="T25" fmla="*/ 203 h 252"/>
                <a:gd name="T26" fmla="*/ 200 w 249"/>
                <a:gd name="T27" fmla="*/ 182 h 252"/>
                <a:gd name="T28" fmla="*/ 212 w 249"/>
                <a:gd name="T29" fmla="*/ 156 h 252"/>
                <a:gd name="T30" fmla="*/ 214 w 249"/>
                <a:gd name="T31" fmla="*/ 126 h 252"/>
                <a:gd name="T32" fmla="*/ 212 w 249"/>
                <a:gd name="T33" fmla="*/ 98 h 252"/>
                <a:gd name="T34" fmla="*/ 200 w 249"/>
                <a:gd name="T35" fmla="*/ 70 h 252"/>
                <a:gd name="T36" fmla="*/ 179 w 249"/>
                <a:gd name="T37" fmla="*/ 49 h 252"/>
                <a:gd name="T38" fmla="*/ 156 w 249"/>
                <a:gd name="T39" fmla="*/ 37 h 252"/>
                <a:gd name="T40" fmla="*/ 125 w 249"/>
                <a:gd name="T41" fmla="*/ 33 h 252"/>
                <a:gd name="T42" fmla="*/ 125 w 249"/>
                <a:gd name="T43" fmla="*/ 0 h 252"/>
                <a:gd name="T44" fmla="*/ 165 w 249"/>
                <a:gd name="T45" fmla="*/ 7 h 252"/>
                <a:gd name="T46" fmla="*/ 200 w 249"/>
                <a:gd name="T47" fmla="*/ 26 h 252"/>
                <a:gd name="T48" fmla="*/ 226 w 249"/>
                <a:gd name="T49" fmla="*/ 51 h 252"/>
                <a:gd name="T50" fmla="*/ 244 w 249"/>
                <a:gd name="T51" fmla="*/ 86 h 252"/>
                <a:gd name="T52" fmla="*/ 249 w 249"/>
                <a:gd name="T53" fmla="*/ 126 h 252"/>
                <a:gd name="T54" fmla="*/ 244 w 249"/>
                <a:gd name="T55" fmla="*/ 168 h 252"/>
                <a:gd name="T56" fmla="*/ 226 w 249"/>
                <a:gd name="T57" fmla="*/ 203 h 252"/>
                <a:gd name="T58" fmla="*/ 200 w 249"/>
                <a:gd name="T59" fmla="*/ 228 h 252"/>
                <a:gd name="T60" fmla="*/ 165 w 249"/>
                <a:gd name="T61" fmla="*/ 247 h 252"/>
                <a:gd name="T62" fmla="*/ 125 w 249"/>
                <a:gd name="T63" fmla="*/ 252 h 252"/>
                <a:gd name="T64" fmla="*/ 84 w 249"/>
                <a:gd name="T65" fmla="*/ 247 h 252"/>
                <a:gd name="T66" fmla="*/ 49 w 249"/>
                <a:gd name="T67" fmla="*/ 228 h 252"/>
                <a:gd name="T68" fmla="*/ 23 w 249"/>
                <a:gd name="T69" fmla="*/ 203 h 252"/>
                <a:gd name="T70" fmla="*/ 7 w 249"/>
                <a:gd name="T71" fmla="*/ 168 h 252"/>
                <a:gd name="T72" fmla="*/ 0 w 249"/>
                <a:gd name="T73" fmla="*/ 126 h 252"/>
                <a:gd name="T74" fmla="*/ 7 w 249"/>
                <a:gd name="T75" fmla="*/ 86 h 252"/>
                <a:gd name="T76" fmla="*/ 23 w 249"/>
                <a:gd name="T77" fmla="*/ 51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7"/>
                  </a:lnTo>
                  <a:lnTo>
                    <a:pt x="70" y="49"/>
                  </a:lnTo>
                  <a:lnTo>
                    <a:pt x="51" y="70"/>
                  </a:lnTo>
                  <a:lnTo>
                    <a:pt x="39" y="98"/>
                  </a:lnTo>
                  <a:lnTo>
                    <a:pt x="35" y="126"/>
                  </a:lnTo>
                  <a:lnTo>
                    <a:pt x="39" y="156"/>
                  </a:lnTo>
                  <a:lnTo>
                    <a:pt x="51" y="182"/>
                  </a:lnTo>
                  <a:lnTo>
                    <a:pt x="70" y="203"/>
                  </a:lnTo>
                  <a:lnTo>
                    <a:pt x="95" y="217"/>
                  </a:lnTo>
                  <a:lnTo>
                    <a:pt x="125" y="221"/>
                  </a:lnTo>
                  <a:lnTo>
                    <a:pt x="156" y="217"/>
                  </a:lnTo>
                  <a:lnTo>
                    <a:pt x="179" y="203"/>
                  </a:lnTo>
                  <a:lnTo>
                    <a:pt x="200" y="182"/>
                  </a:lnTo>
                  <a:lnTo>
                    <a:pt x="212" y="156"/>
                  </a:lnTo>
                  <a:lnTo>
                    <a:pt x="214" y="126"/>
                  </a:lnTo>
                  <a:lnTo>
                    <a:pt x="212" y="98"/>
                  </a:lnTo>
                  <a:lnTo>
                    <a:pt x="200" y="70"/>
                  </a:lnTo>
                  <a:lnTo>
                    <a:pt x="179" y="49"/>
                  </a:lnTo>
                  <a:lnTo>
                    <a:pt x="156" y="37"/>
                  </a:lnTo>
                  <a:lnTo>
                    <a:pt x="125" y="33"/>
                  </a:lnTo>
                  <a:close/>
                  <a:moveTo>
                    <a:pt x="125" y="0"/>
                  </a:moveTo>
                  <a:lnTo>
                    <a:pt x="165" y="7"/>
                  </a:lnTo>
                  <a:lnTo>
                    <a:pt x="200" y="26"/>
                  </a:lnTo>
                  <a:lnTo>
                    <a:pt x="226" y="51"/>
                  </a:lnTo>
                  <a:lnTo>
                    <a:pt x="244" y="86"/>
                  </a:lnTo>
                  <a:lnTo>
                    <a:pt x="249" y="126"/>
                  </a:lnTo>
                  <a:lnTo>
                    <a:pt x="244" y="168"/>
                  </a:lnTo>
                  <a:lnTo>
                    <a:pt x="226" y="203"/>
                  </a:lnTo>
                  <a:lnTo>
                    <a:pt x="200" y="228"/>
                  </a:lnTo>
                  <a:lnTo>
                    <a:pt x="165" y="247"/>
                  </a:lnTo>
                  <a:lnTo>
                    <a:pt x="125" y="252"/>
                  </a:lnTo>
                  <a:lnTo>
                    <a:pt x="84" y="247"/>
                  </a:lnTo>
                  <a:lnTo>
                    <a:pt x="49" y="228"/>
                  </a:lnTo>
                  <a:lnTo>
                    <a:pt x="23" y="203"/>
                  </a:lnTo>
                  <a:lnTo>
                    <a:pt x="7" y="168"/>
                  </a:lnTo>
                  <a:lnTo>
                    <a:pt x="0" y="126"/>
                  </a:lnTo>
                  <a:lnTo>
                    <a:pt x="7" y="86"/>
                  </a:lnTo>
                  <a:lnTo>
                    <a:pt x="23" y="51"/>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3"/>
            <p:cNvSpPr>
              <a:spLocks noEditPoints="1"/>
            </p:cNvSpPr>
            <p:nvPr userDrawn="1"/>
          </p:nvSpPr>
          <p:spPr bwMode="auto">
            <a:xfrm>
              <a:off x="11576050" y="3175"/>
              <a:ext cx="269875" cy="381000"/>
            </a:xfrm>
            <a:custGeom>
              <a:avLst/>
              <a:gdLst>
                <a:gd name="T0" fmla="*/ 32 w 170"/>
                <a:gd name="T1" fmla="*/ 28 h 240"/>
                <a:gd name="T2" fmla="*/ 32 w 170"/>
                <a:gd name="T3" fmla="*/ 105 h 240"/>
                <a:gd name="T4" fmla="*/ 74 w 170"/>
                <a:gd name="T5" fmla="*/ 105 h 240"/>
                <a:gd name="T6" fmla="*/ 90 w 170"/>
                <a:gd name="T7" fmla="*/ 105 h 240"/>
                <a:gd name="T8" fmla="*/ 104 w 170"/>
                <a:gd name="T9" fmla="*/ 100 h 240"/>
                <a:gd name="T10" fmla="*/ 116 w 170"/>
                <a:gd name="T11" fmla="*/ 96 h 240"/>
                <a:gd name="T12" fmla="*/ 123 w 170"/>
                <a:gd name="T13" fmla="*/ 84 h 240"/>
                <a:gd name="T14" fmla="*/ 125 w 170"/>
                <a:gd name="T15" fmla="*/ 68 h 240"/>
                <a:gd name="T16" fmla="*/ 123 w 170"/>
                <a:gd name="T17" fmla="*/ 51 h 240"/>
                <a:gd name="T18" fmla="*/ 116 w 170"/>
                <a:gd name="T19" fmla="*/ 40 h 240"/>
                <a:gd name="T20" fmla="*/ 104 w 170"/>
                <a:gd name="T21" fmla="*/ 33 h 240"/>
                <a:gd name="T22" fmla="*/ 90 w 170"/>
                <a:gd name="T23" fmla="*/ 30 h 240"/>
                <a:gd name="T24" fmla="*/ 74 w 170"/>
                <a:gd name="T25" fmla="*/ 28 h 240"/>
                <a:gd name="T26" fmla="*/ 32 w 170"/>
                <a:gd name="T27" fmla="*/ 28 h 240"/>
                <a:gd name="T28" fmla="*/ 0 w 170"/>
                <a:gd name="T29" fmla="*/ 0 h 240"/>
                <a:gd name="T30" fmla="*/ 83 w 170"/>
                <a:gd name="T31" fmla="*/ 0 h 240"/>
                <a:gd name="T32" fmla="*/ 111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2 w 170"/>
                <a:gd name="T51" fmla="*/ 130 h 240"/>
                <a:gd name="T52" fmla="*/ 170 w 170"/>
                <a:gd name="T53" fmla="*/ 240 h 240"/>
                <a:gd name="T54" fmla="*/ 130 w 170"/>
                <a:gd name="T55" fmla="*/ 240 h 240"/>
                <a:gd name="T56" fmla="*/ 69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90" y="105"/>
                  </a:lnTo>
                  <a:lnTo>
                    <a:pt x="104" y="100"/>
                  </a:lnTo>
                  <a:lnTo>
                    <a:pt x="116" y="96"/>
                  </a:lnTo>
                  <a:lnTo>
                    <a:pt x="123" y="84"/>
                  </a:lnTo>
                  <a:lnTo>
                    <a:pt x="125" y="68"/>
                  </a:lnTo>
                  <a:lnTo>
                    <a:pt x="123" y="51"/>
                  </a:lnTo>
                  <a:lnTo>
                    <a:pt x="116" y="40"/>
                  </a:lnTo>
                  <a:lnTo>
                    <a:pt x="104" y="33"/>
                  </a:lnTo>
                  <a:lnTo>
                    <a:pt x="90" y="30"/>
                  </a:lnTo>
                  <a:lnTo>
                    <a:pt x="74" y="28"/>
                  </a:lnTo>
                  <a:lnTo>
                    <a:pt x="32" y="28"/>
                  </a:lnTo>
                  <a:close/>
                  <a:moveTo>
                    <a:pt x="0" y="0"/>
                  </a:moveTo>
                  <a:lnTo>
                    <a:pt x="83" y="0"/>
                  </a:lnTo>
                  <a:lnTo>
                    <a:pt x="111" y="2"/>
                  </a:lnTo>
                  <a:lnTo>
                    <a:pt x="130" y="12"/>
                  </a:lnTo>
                  <a:lnTo>
                    <a:pt x="144" y="23"/>
                  </a:lnTo>
                  <a:lnTo>
                    <a:pt x="153" y="37"/>
                  </a:lnTo>
                  <a:lnTo>
                    <a:pt x="158" y="51"/>
                  </a:lnTo>
                  <a:lnTo>
                    <a:pt x="160" y="68"/>
                  </a:lnTo>
                  <a:lnTo>
                    <a:pt x="156" y="89"/>
                  </a:lnTo>
                  <a:lnTo>
                    <a:pt x="144" y="109"/>
                  </a:lnTo>
                  <a:lnTo>
                    <a:pt x="125" y="123"/>
                  </a:lnTo>
                  <a:lnTo>
                    <a:pt x="102" y="130"/>
                  </a:lnTo>
                  <a:lnTo>
                    <a:pt x="170" y="240"/>
                  </a:lnTo>
                  <a:lnTo>
                    <a:pt x="130" y="240"/>
                  </a:lnTo>
                  <a:lnTo>
                    <a:pt x="69"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4"/>
            <p:cNvSpPr>
              <a:spLocks noEditPoints="1"/>
            </p:cNvSpPr>
            <p:nvPr userDrawn="1"/>
          </p:nvSpPr>
          <p:spPr bwMode="auto">
            <a:xfrm>
              <a:off x="11988800" y="3175"/>
              <a:ext cx="373063" cy="381000"/>
            </a:xfrm>
            <a:custGeom>
              <a:avLst/>
              <a:gdLst>
                <a:gd name="T0" fmla="*/ 117 w 235"/>
                <a:gd name="T1" fmla="*/ 42 h 240"/>
                <a:gd name="T2" fmla="*/ 72 w 235"/>
                <a:gd name="T3" fmla="*/ 151 h 240"/>
                <a:gd name="T4" fmla="*/ 163 w 235"/>
                <a:gd name="T5" fmla="*/ 151 h 240"/>
                <a:gd name="T6" fmla="*/ 119 w 235"/>
                <a:gd name="T7" fmla="*/ 42 h 240"/>
                <a:gd name="T8" fmla="*/ 117 w 235"/>
                <a:gd name="T9" fmla="*/ 42 h 240"/>
                <a:gd name="T10" fmla="*/ 105 w 235"/>
                <a:gd name="T11" fmla="*/ 0 h 240"/>
                <a:gd name="T12" fmla="*/ 135 w 235"/>
                <a:gd name="T13" fmla="*/ 0 h 240"/>
                <a:gd name="T14" fmla="*/ 235 w 235"/>
                <a:gd name="T15" fmla="*/ 240 h 240"/>
                <a:gd name="T16" fmla="*/ 198 w 235"/>
                <a:gd name="T17" fmla="*/ 240 h 240"/>
                <a:gd name="T18" fmla="*/ 175 w 235"/>
                <a:gd name="T19" fmla="*/ 179 h 240"/>
                <a:gd name="T20" fmla="*/ 61 w 235"/>
                <a:gd name="T21" fmla="*/ 179 h 240"/>
                <a:gd name="T22" fmla="*/ 38 w 235"/>
                <a:gd name="T23" fmla="*/ 240 h 240"/>
                <a:gd name="T24" fmla="*/ 0 w 235"/>
                <a:gd name="T25" fmla="*/ 240 h 240"/>
                <a:gd name="T26" fmla="*/ 105 w 235"/>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0">
                  <a:moveTo>
                    <a:pt x="117" y="42"/>
                  </a:moveTo>
                  <a:lnTo>
                    <a:pt x="72" y="151"/>
                  </a:lnTo>
                  <a:lnTo>
                    <a:pt x="163" y="151"/>
                  </a:lnTo>
                  <a:lnTo>
                    <a:pt x="119" y="42"/>
                  </a:lnTo>
                  <a:lnTo>
                    <a:pt x="117" y="42"/>
                  </a:lnTo>
                  <a:close/>
                  <a:moveTo>
                    <a:pt x="105" y="0"/>
                  </a:moveTo>
                  <a:lnTo>
                    <a:pt x="135" y="0"/>
                  </a:lnTo>
                  <a:lnTo>
                    <a:pt x="235" y="240"/>
                  </a:lnTo>
                  <a:lnTo>
                    <a:pt x="198" y="240"/>
                  </a:lnTo>
                  <a:lnTo>
                    <a:pt x="175" y="179"/>
                  </a:lnTo>
                  <a:lnTo>
                    <a:pt x="61" y="179"/>
                  </a:lnTo>
                  <a:lnTo>
                    <a:pt x="38"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5"/>
            <p:cNvSpPr>
              <a:spLocks/>
            </p:cNvSpPr>
            <p:nvPr userDrawn="1"/>
          </p:nvSpPr>
          <p:spPr bwMode="auto">
            <a:xfrm>
              <a:off x="12514263" y="-7938"/>
              <a:ext cx="254000" cy="400050"/>
            </a:xfrm>
            <a:custGeom>
              <a:avLst/>
              <a:gdLst>
                <a:gd name="T0" fmla="*/ 88 w 160"/>
                <a:gd name="T1" fmla="*/ 0 h 252"/>
                <a:gd name="T2" fmla="*/ 114 w 160"/>
                <a:gd name="T3" fmla="*/ 2 h 252"/>
                <a:gd name="T4" fmla="*/ 137 w 160"/>
                <a:gd name="T5" fmla="*/ 12 h 252"/>
                <a:gd name="T6" fmla="*/ 158 w 160"/>
                <a:gd name="T7" fmla="*/ 28 h 252"/>
                <a:gd name="T8" fmla="*/ 130 w 160"/>
                <a:gd name="T9" fmla="*/ 54 h 252"/>
                <a:gd name="T10" fmla="*/ 114 w 160"/>
                <a:gd name="T11" fmla="*/ 37 h 252"/>
                <a:gd name="T12" fmla="*/ 88 w 160"/>
                <a:gd name="T13" fmla="*/ 33 h 252"/>
                <a:gd name="T14" fmla="*/ 65 w 160"/>
                <a:gd name="T15" fmla="*/ 35 h 252"/>
                <a:gd name="T16" fmla="*/ 51 w 160"/>
                <a:gd name="T17" fmla="*/ 44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09 h 252"/>
                <a:gd name="T30" fmla="*/ 112 w 160"/>
                <a:gd name="T31" fmla="*/ 116 h 252"/>
                <a:gd name="T32" fmla="*/ 130 w 160"/>
                <a:gd name="T33" fmla="*/ 126 h 252"/>
                <a:gd name="T34" fmla="*/ 144 w 160"/>
                <a:gd name="T35" fmla="*/ 137 h 252"/>
                <a:gd name="T36" fmla="*/ 156 w 160"/>
                <a:gd name="T37" fmla="*/ 154 h 252"/>
                <a:gd name="T38" fmla="*/ 160 w 160"/>
                <a:gd name="T39" fmla="*/ 179 h 252"/>
                <a:gd name="T40" fmla="*/ 156 w 160"/>
                <a:gd name="T41" fmla="*/ 203 h 252"/>
                <a:gd name="T42" fmla="*/ 144 w 160"/>
                <a:gd name="T43" fmla="*/ 224 h 252"/>
                <a:gd name="T44" fmla="*/ 125 w 160"/>
                <a:gd name="T45" fmla="*/ 240 h 252"/>
                <a:gd name="T46" fmla="*/ 102 w 160"/>
                <a:gd name="T47" fmla="*/ 249 h 252"/>
                <a:gd name="T48" fmla="*/ 77 w 160"/>
                <a:gd name="T49" fmla="*/ 252 h 252"/>
                <a:gd name="T50" fmla="*/ 46 w 160"/>
                <a:gd name="T51" fmla="*/ 249 h 252"/>
                <a:gd name="T52" fmla="*/ 21 w 160"/>
                <a:gd name="T53" fmla="*/ 238 h 252"/>
                <a:gd name="T54" fmla="*/ 0 w 160"/>
                <a:gd name="T55" fmla="*/ 219 h 252"/>
                <a:gd name="T56" fmla="*/ 28 w 160"/>
                <a:gd name="T57" fmla="*/ 196 h 252"/>
                <a:gd name="T58" fmla="*/ 42 w 160"/>
                <a:gd name="T59" fmla="*/ 210 h 252"/>
                <a:gd name="T60" fmla="*/ 58 w 160"/>
                <a:gd name="T61" fmla="*/ 219 h 252"/>
                <a:gd name="T62" fmla="*/ 77 w 160"/>
                <a:gd name="T63" fmla="*/ 221 h 252"/>
                <a:gd name="T64" fmla="*/ 93 w 160"/>
                <a:gd name="T65" fmla="*/ 219 h 252"/>
                <a:gd name="T66" fmla="*/ 109 w 160"/>
                <a:gd name="T67" fmla="*/ 212 h 252"/>
                <a:gd name="T68" fmla="*/ 121 w 160"/>
                <a:gd name="T69" fmla="*/ 200 h 252"/>
                <a:gd name="T70" fmla="*/ 125 w 160"/>
                <a:gd name="T71" fmla="*/ 182 h 252"/>
                <a:gd name="T72" fmla="*/ 121 w 160"/>
                <a:gd name="T73" fmla="*/ 168 h 252"/>
                <a:gd name="T74" fmla="*/ 109 w 160"/>
                <a:gd name="T75" fmla="*/ 156 h 252"/>
                <a:gd name="T76" fmla="*/ 95 w 160"/>
                <a:gd name="T77" fmla="*/ 149 h 252"/>
                <a:gd name="T78" fmla="*/ 77 w 160"/>
                <a:gd name="T79" fmla="*/ 142 h 252"/>
                <a:gd name="T80" fmla="*/ 56 w 160"/>
                <a:gd name="T81" fmla="*/ 135 h 252"/>
                <a:gd name="T82" fmla="*/ 37 w 160"/>
                <a:gd name="T83" fmla="*/ 126 h 252"/>
                <a:gd name="T84" fmla="*/ 23 w 160"/>
                <a:gd name="T85" fmla="*/ 114 h 252"/>
                <a:gd name="T86" fmla="*/ 11 w 160"/>
                <a:gd name="T87" fmla="*/ 96 h 252"/>
                <a:gd name="T88" fmla="*/ 7 w 160"/>
                <a:gd name="T89" fmla="*/ 68 h 252"/>
                <a:gd name="T90" fmla="*/ 11 w 160"/>
                <a:gd name="T91" fmla="*/ 51 h 252"/>
                <a:gd name="T92" fmla="*/ 18 w 160"/>
                <a:gd name="T93" fmla="*/ 33 h 252"/>
                <a:gd name="T94" fmla="*/ 35 w 160"/>
                <a:gd name="T95" fmla="*/ 16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2"/>
                  </a:lnTo>
                  <a:lnTo>
                    <a:pt x="137" y="12"/>
                  </a:lnTo>
                  <a:lnTo>
                    <a:pt x="158" y="28"/>
                  </a:lnTo>
                  <a:lnTo>
                    <a:pt x="130" y="54"/>
                  </a:lnTo>
                  <a:lnTo>
                    <a:pt x="114" y="37"/>
                  </a:lnTo>
                  <a:lnTo>
                    <a:pt x="88" y="33"/>
                  </a:lnTo>
                  <a:lnTo>
                    <a:pt x="65" y="35"/>
                  </a:lnTo>
                  <a:lnTo>
                    <a:pt x="51" y="44"/>
                  </a:lnTo>
                  <a:lnTo>
                    <a:pt x="44" y="56"/>
                  </a:lnTo>
                  <a:lnTo>
                    <a:pt x="42" y="68"/>
                  </a:lnTo>
                  <a:lnTo>
                    <a:pt x="46" y="84"/>
                  </a:lnTo>
                  <a:lnTo>
                    <a:pt x="56" y="96"/>
                  </a:lnTo>
                  <a:lnTo>
                    <a:pt x="72" y="105"/>
                  </a:lnTo>
                  <a:lnTo>
                    <a:pt x="91" y="109"/>
                  </a:lnTo>
                  <a:lnTo>
                    <a:pt x="112" y="116"/>
                  </a:lnTo>
                  <a:lnTo>
                    <a:pt x="130" y="126"/>
                  </a:lnTo>
                  <a:lnTo>
                    <a:pt x="144" y="137"/>
                  </a:lnTo>
                  <a:lnTo>
                    <a:pt x="156" y="154"/>
                  </a:lnTo>
                  <a:lnTo>
                    <a:pt x="160" y="179"/>
                  </a:lnTo>
                  <a:lnTo>
                    <a:pt x="156" y="203"/>
                  </a:lnTo>
                  <a:lnTo>
                    <a:pt x="144" y="224"/>
                  </a:lnTo>
                  <a:lnTo>
                    <a:pt x="125" y="240"/>
                  </a:lnTo>
                  <a:lnTo>
                    <a:pt x="102" y="249"/>
                  </a:lnTo>
                  <a:lnTo>
                    <a:pt x="77" y="252"/>
                  </a:lnTo>
                  <a:lnTo>
                    <a:pt x="46" y="249"/>
                  </a:lnTo>
                  <a:lnTo>
                    <a:pt x="21" y="238"/>
                  </a:lnTo>
                  <a:lnTo>
                    <a:pt x="0" y="219"/>
                  </a:lnTo>
                  <a:lnTo>
                    <a:pt x="28" y="196"/>
                  </a:lnTo>
                  <a:lnTo>
                    <a:pt x="42" y="210"/>
                  </a:lnTo>
                  <a:lnTo>
                    <a:pt x="58" y="219"/>
                  </a:lnTo>
                  <a:lnTo>
                    <a:pt x="77" y="221"/>
                  </a:lnTo>
                  <a:lnTo>
                    <a:pt x="93" y="219"/>
                  </a:lnTo>
                  <a:lnTo>
                    <a:pt x="109" y="212"/>
                  </a:lnTo>
                  <a:lnTo>
                    <a:pt x="121" y="200"/>
                  </a:lnTo>
                  <a:lnTo>
                    <a:pt x="125" y="182"/>
                  </a:lnTo>
                  <a:lnTo>
                    <a:pt x="121" y="168"/>
                  </a:lnTo>
                  <a:lnTo>
                    <a:pt x="109" y="156"/>
                  </a:lnTo>
                  <a:lnTo>
                    <a:pt x="95" y="149"/>
                  </a:lnTo>
                  <a:lnTo>
                    <a:pt x="77" y="142"/>
                  </a:lnTo>
                  <a:lnTo>
                    <a:pt x="56" y="135"/>
                  </a:lnTo>
                  <a:lnTo>
                    <a:pt x="37" y="126"/>
                  </a:lnTo>
                  <a:lnTo>
                    <a:pt x="23" y="114"/>
                  </a:lnTo>
                  <a:lnTo>
                    <a:pt x="11" y="96"/>
                  </a:lnTo>
                  <a:lnTo>
                    <a:pt x="7" y="68"/>
                  </a:lnTo>
                  <a:lnTo>
                    <a:pt x="11" y="51"/>
                  </a:lnTo>
                  <a:lnTo>
                    <a:pt x="18" y="33"/>
                  </a:lnTo>
                  <a:lnTo>
                    <a:pt x="35" y="16"/>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p:cNvSpPr>
            <p:nvPr userDrawn="1"/>
          </p:nvSpPr>
          <p:spPr bwMode="auto">
            <a:xfrm>
              <a:off x="12831763" y="3175"/>
              <a:ext cx="395288" cy="381000"/>
            </a:xfrm>
            <a:custGeom>
              <a:avLst/>
              <a:gdLst>
                <a:gd name="T0" fmla="*/ 0 w 249"/>
                <a:gd name="T1" fmla="*/ 0 h 240"/>
                <a:gd name="T2" fmla="*/ 49 w 249"/>
                <a:gd name="T3" fmla="*/ 0 h 240"/>
                <a:gd name="T4" fmla="*/ 123 w 249"/>
                <a:gd name="T5" fmla="*/ 182 h 240"/>
                <a:gd name="T6" fmla="*/ 126 w 249"/>
                <a:gd name="T7" fmla="*/ 182 h 240"/>
                <a:gd name="T8" fmla="*/ 200 w 249"/>
                <a:gd name="T9" fmla="*/ 0 h 240"/>
                <a:gd name="T10" fmla="*/ 249 w 249"/>
                <a:gd name="T11" fmla="*/ 0 h 240"/>
                <a:gd name="T12" fmla="*/ 249 w 249"/>
                <a:gd name="T13" fmla="*/ 240 h 240"/>
                <a:gd name="T14" fmla="*/ 216 w 249"/>
                <a:gd name="T15" fmla="*/ 240 h 240"/>
                <a:gd name="T16" fmla="*/ 216 w 249"/>
                <a:gd name="T17" fmla="*/ 42 h 240"/>
                <a:gd name="T18" fmla="*/ 216 w 249"/>
                <a:gd name="T19" fmla="*/ 42 h 240"/>
                <a:gd name="T20" fmla="*/ 135 w 249"/>
                <a:gd name="T21" fmla="*/ 240 h 240"/>
                <a:gd name="T22" fmla="*/ 114 w 249"/>
                <a:gd name="T23" fmla="*/ 240 h 240"/>
                <a:gd name="T24" fmla="*/ 33 w 249"/>
                <a:gd name="T25" fmla="*/ 42 h 240"/>
                <a:gd name="T26" fmla="*/ 33 w 249"/>
                <a:gd name="T27" fmla="*/ 42 h 240"/>
                <a:gd name="T28" fmla="*/ 33 w 249"/>
                <a:gd name="T29" fmla="*/ 240 h 240"/>
                <a:gd name="T30" fmla="*/ 0 w 249"/>
                <a:gd name="T31" fmla="*/ 240 h 240"/>
                <a:gd name="T32" fmla="*/ 0 w 249"/>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0">
                  <a:moveTo>
                    <a:pt x="0" y="0"/>
                  </a:moveTo>
                  <a:lnTo>
                    <a:pt x="49" y="0"/>
                  </a:lnTo>
                  <a:lnTo>
                    <a:pt x="123" y="182"/>
                  </a:lnTo>
                  <a:lnTo>
                    <a:pt x="126" y="182"/>
                  </a:lnTo>
                  <a:lnTo>
                    <a:pt x="200" y="0"/>
                  </a:lnTo>
                  <a:lnTo>
                    <a:pt x="249" y="0"/>
                  </a:lnTo>
                  <a:lnTo>
                    <a:pt x="249" y="240"/>
                  </a:lnTo>
                  <a:lnTo>
                    <a:pt x="216" y="240"/>
                  </a:lnTo>
                  <a:lnTo>
                    <a:pt x="216" y="42"/>
                  </a:lnTo>
                  <a:lnTo>
                    <a:pt x="216" y="42"/>
                  </a:lnTo>
                  <a:lnTo>
                    <a:pt x="135" y="240"/>
                  </a:lnTo>
                  <a:lnTo>
                    <a:pt x="114"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noEditPoints="1"/>
            </p:cNvSpPr>
            <p:nvPr userDrawn="1"/>
          </p:nvSpPr>
          <p:spPr bwMode="auto">
            <a:xfrm>
              <a:off x="13263563" y="3175"/>
              <a:ext cx="377825" cy="381000"/>
            </a:xfrm>
            <a:custGeom>
              <a:avLst/>
              <a:gdLst>
                <a:gd name="T0" fmla="*/ 119 w 238"/>
                <a:gd name="T1" fmla="*/ 42 h 240"/>
                <a:gd name="T2" fmla="*/ 72 w 238"/>
                <a:gd name="T3" fmla="*/ 151 h 240"/>
                <a:gd name="T4" fmla="*/ 163 w 238"/>
                <a:gd name="T5" fmla="*/ 151 h 240"/>
                <a:gd name="T6" fmla="*/ 119 w 238"/>
                <a:gd name="T7" fmla="*/ 42 h 240"/>
                <a:gd name="T8" fmla="*/ 119 w 238"/>
                <a:gd name="T9" fmla="*/ 42 h 240"/>
                <a:gd name="T10" fmla="*/ 105 w 238"/>
                <a:gd name="T11" fmla="*/ 0 h 240"/>
                <a:gd name="T12" fmla="*/ 135 w 238"/>
                <a:gd name="T13" fmla="*/ 0 h 240"/>
                <a:gd name="T14" fmla="*/ 238 w 238"/>
                <a:gd name="T15" fmla="*/ 240 h 240"/>
                <a:gd name="T16" fmla="*/ 200 w 238"/>
                <a:gd name="T17" fmla="*/ 240 h 240"/>
                <a:gd name="T18" fmla="*/ 175 w 238"/>
                <a:gd name="T19" fmla="*/ 179 h 240"/>
                <a:gd name="T20" fmla="*/ 61 w 238"/>
                <a:gd name="T21" fmla="*/ 179 h 240"/>
                <a:gd name="T22" fmla="*/ 37 w 238"/>
                <a:gd name="T23" fmla="*/ 240 h 240"/>
                <a:gd name="T24" fmla="*/ 0 w 238"/>
                <a:gd name="T25" fmla="*/ 240 h 240"/>
                <a:gd name="T26" fmla="*/ 105 w 238"/>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0">
                  <a:moveTo>
                    <a:pt x="119" y="42"/>
                  </a:moveTo>
                  <a:lnTo>
                    <a:pt x="72" y="151"/>
                  </a:lnTo>
                  <a:lnTo>
                    <a:pt x="163" y="151"/>
                  </a:lnTo>
                  <a:lnTo>
                    <a:pt x="119" y="42"/>
                  </a:lnTo>
                  <a:lnTo>
                    <a:pt x="119" y="42"/>
                  </a:lnTo>
                  <a:close/>
                  <a:moveTo>
                    <a:pt x="105" y="0"/>
                  </a:moveTo>
                  <a:lnTo>
                    <a:pt x="135" y="0"/>
                  </a:lnTo>
                  <a:lnTo>
                    <a:pt x="238" y="240"/>
                  </a:lnTo>
                  <a:lnTo>
                    <a:pt x="200" y="240"/>
                  </a:lnTo>
                  <a:lnTo>
                    <a:pt x="175" y="179"/>
                  </a:lnTo>
                  <a:lnTo>
                    <a:pt x="61" y="179"/>
                  </a:lnTo>
                  <a:lnTo>
                    <a:pt x="37"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noEditPoints="1"/>
            </p:cNvSpPr>
            <p:nvPr userDrawn="1"/>
          </p:nvSpPr>
          <p:spPr bwMode="auto">
            <a:xfrm>
              <a:off x="13681075" y="3175"/>
              <a:ext cx="269875" cy="381000"/>
            </a:xfrm>
            <a:custGeom>
              <a:avLst/>
              <a:gdLst>
                <a:gd name="T0" fmla="*/ 33 w 170"/>
                <a:gd name="T1" fmla="*/ 28 h 240"/>
                <a:gd name="T2" fmla="*/ 33 w 170"/>
                <a:gd name="T3" fmla="*/ 105 h 240"/>
                <a:gd name="T4" fmla="*/ 75 w 170"/>
                <a:gd name="T5" fmla="*/ 105 h 240"/>
                <a:gd name="T6" fmla="*/ 91 w 170"/>
                <a:gd name="T7" fmla="*/ 105 h 240"/>
                <a:gd name="T8" fmla="*/ 105 w 170"/>
                <a:gd name="T9" fmla="*/ 100 h 240"/>
                <a:gd name="T10" fmla="*/ 117 w 170"/>
                <a:gd name="T11" fmla="*/ 96 h 240"/>
                <a:gd name="T12" fmla="*/ 124 w 170"/>
                <a:gd name="T13" fmla="*/ 84 h 240"/>
                <a:gd name="T14" fmla="*/ 126 w 170"/>
                <a:gd name="T15" fmla="*/ 68 h 240"/>
                <a:gd name="T16" fmla="*/ 124 w 170"/>
                <a:gd name="T17" fmla="*/ 51 h 240"/>
                <a:gd name="T18" fmla="*/ 117 w 170"/>
                <a:gd name="T19" fmla="*/ 40 h 240"/>
                <a:gd name="T20" fmla="*/ 105 w 170"/>
                <a:gd name="T21" fmla="*/ 33 h 240"/>
                <a:gd name="T22" fmla="*/ 91 w 170"/>
                <a:gd name="T23" fmla="*/ 30 h 240"/>
                <a:gd name="T24" fmla="*/ 75 w 170"/>
                <a:gd name="T25" fmla="*/ 28 h 240"/>
                <a:gd name="T26" fmla="*/ 33 w 170"/>
                <a:gd name="T27" fmla="*/ 28 h 240"/>
                <a:gd name="T28" fmla="*/ 0 w 170"/>
                <a:gd name="T29" fmla="*/ 0 h 240"/>
                <a:gd name="T30" fmla="*/ 84 w 170"/>
                <a:gd name="T31" fmla="*/ 0 h 240"/>
                <a:gd name="T32" fmla="*/ 112 w 170"/>
                <a:gd name="T33" fmla="*/ 2 h 240"/>
                <a:gd name="T34" fmla="*/ 131 w 170"/>
                <a:gd name="T35" fmla="*/ 12 h 240"/>
                <a:gd name="T36" fmla="*/ 145 w 170"/>
                <a:gd name="T37" fmla="*/ 23 h 240"/>
                <a:gd name="T38" fmla="*/ 154 w 170"/>
                <a:gd name="T39" fmla="*/ 37 h 240"/>
                <a:gd name="T40" fmla="*/ 158 w 170"/>
                <a:gd name="T41" fmla="*/ 51 h 240"/>
                <a:gd name="T42" fmla="*/ 161 w 170"/>
                <a:gd name="T43" fmla="*/ 68 h 240"/>
                <a:gd name="T44" fmla="*/ 156 w 170"/>
                <a:gd name="T45" fmla="*/ 89 h 240"/>
                <a:gd name="T46" fmla="*/ 145 w 170"/>
                <a:gd name="T47" fmla="*/ 109 h 240"/>
                <a:gd name="T48" fmla="*/ 126 w 170"/>
                <a:gd name="T49" fmla="*/ 123 h 240"/>
                <a:gd name="T50" fmla="*/ 103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91" y="105"/>
                  </a:lnTo>
                  <a:lnTo>
                    <a:pt x="105" y="100"/>
                  </a:lnTo>
                  <a:lnTo>
                    <a:pt x="117" y="96"/>
                  </a:lnTo>
                  <a:lnTo>
                    <a:pt x="124" y="84"/>
                  </a:lnTo>
                  <a:lnTo>
                    <a:pt x="126" y="68"/>
                  </a:lnTo>
                  <a:lnTo>
                    <a:pt x="124" y="51"/>
                  </a:lnTo>
                  <a:lnTo>
                    <a:pt x="117" y="40"/>
                  </a:lnTo>
                  <a:lnTo>
                    <a:pt x="105" y="33"/>
                  </a:lnTo>
                  <a:lnTo>
                    <a:pt x="91" y="30"/>
                  </a:lnTo>
                  <a:lnTo>
                    <a:pt x="75" y="28"/>
                  </a:lnTo>
                  <a:lnTo>
                    <a:pt x="33" y="28"/>
                  </a:lnTo>
                  <a:close/>
                  <a:moveTo>
                    <a:pt x="0" y="0"/>
                  </a:moveTo>
                  <a:lnTo>
                    <a:pt x="84" y="0"/>
                  </a:lnTo>
                  <a:lnTo>
                    <a:pt x="112" y="2"/>
                  </a:lnTo>
                  <a:lnTo>
                    <a:pt x="131" y="12"/>
                  </a:lnTo>
                  <a:lnTo>
                    <a:pt x="145" y="23"/>
                  </a:lnTo>
                  <a:lnTo>
                    <a:pt x="154" y="37"/>
                  </a:lnTo>
                  <a:lnTo>
                    <a:pt x="158" y="51"/>
                  </a:lnTo>
                  <a:lnTo>
                    <a:pt x="161" y="68"/>
                  </a:lnTo>
                  <a:lnTo>
                    <a:pt x="156" y="89"/>
                  </a:lnTo>
                  <a:lnTo>
                    <a:pt x="145" y="109"/>
                  </a:lnTo>
                  <a:lnTo>
                    <a:pt x="126" y="123"/>
                  </a:lnTo>
                  <a:lnTo>
                    <a:pt x="103"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userDrawn="1"/>
          </p:nvSpPr>
          <p:spPr bwMode="auto">
            <a:xfrm>
              <a:off x="13958888" y="3175"/>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7 w 186"/>
                <a:gd name="T11" fmla="*/ 240 h 240"/>
                <a:gd name="T12" fmla="*/ 77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7" y="240"/>
                  </a:lnTo>
                  <a:lnTo>
                    <a:pt x="77"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userDrawn="1"/>
          </p:nvSpPr>
          <p:spPr bwMode="auto">
            <a:xfrm>
              <a:off x="14298613" y="3175"/>
              <a:ext cx="254000" cy="381000"/>
            </a:xfrm>
            <a:custGeom>
              <a:avLst/>
              <a:gdLst>
                <a:gd name="T0" fmla="*/ 0 w 160"/>
                <a:gd name="T1" fmla="*/ 0 h 240"/>
                <a:gd name="T2" fmla="*/ 156 w 160"/>
                <a:gd name="T3" fmla="*/ 0 h 240"/>
                <a:gd name="T4" fmla="*/ 156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6" y="0"/>
                  </a:lnTo>
                  <a:lnTo>
                    <a:pt x="156" y="30"/>
                  </a:lnTo>
                  <a:lnTo>
                    <a:pt x="32" y="30"/>
                  </a:lnTo>
                  <a:lnTo>
                    <a:pt x="32" y="102"/>
                  </a:lnTo>
                  <a:lnTo>
                    <a:pt x="146" y="102"/>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noEditPoints="1"/>
            </p:cNvSpPr>
            <p:nvPr userDrawn="1"/>
          </p:nvSpPr>
          <p:spPr bwMode="auto">
            <a:xfrm>
              <a:off x="14619288" y="3175"/>
              <a:ext cx="269875" cy="381000"/>
            </a:xfrm>
            <a:custGeom>
              <a:avLst/>
              <a:gdLst>
                <a:gd name="T0" fmla="*/ 33 w 170"/>
                <a:gd name="T1" fmla="*/ 28 h 240"/>
                <a:gd name="T2" fmla="*/ 33 w 170"/>
                <a:gd name="T3" fmla="*/ 105 h 240"/>
                <a:gd name="T4" fmla="*/ 75 w 170"/>
                <a:gd name="T5" fmla="*/ 105 h 240"/>
                <a:gd name="T6" fmla="*/ 89 w 170"/>
                <a:gd name="T7" fmla="*/ 105 h 240"/>
                <a:gd name="T8" fmla="*/ 103 w 170"/>
                <a:gd name="T9" fmla="*/ 100 h 240"/>
                <a:gd name="T10" fmla="*/ 114 w 170"/>
                <a:gd name="T11" fmla="*/ 96 h 240"/>
                <a:gd name="T12" fmla="*/ 124 w 170"/>
                <a:gd name="T13" fmla="*/ 84 h 240"/>
                <a:gd name="T14" fmla="*/ 126 w 170"/>
                <a:gd name="T15" fmla="*/ 68 h 240"/>
                <a:gd name="T16" fmla="*/ 124 w 170"/>
                <a:gd name="T17" fmla="*/ 51 h 240"/>
                <a:gd name="T18" fmla="*/ 114 w 170"/>
                <a:gd name="T19" fmla="*/ 40 h 240"/>
                <a:gd name="T20" fmla="*/ 103 w 170"/>
                <a:gd name="T21" fmla="*/ 33 h 240"/>
                <a:gd name="T22" fmla="*/ 89 w 170"/>
                <a:gd name="T23" fmla="*/ 30 h 240"/>
                <a:gd name="T24" fmla="*/ 75 w 170"/>
                <a:gd name="T25" fmla="*/ 28 h 240"/>
                <a:gd name="T26" fmla="*/ 33 w 170"/>
                <a:gd name="T27" fmla="*/ 28 h 240"/>
                <a:gd name="T28" fmla="*/ 0 w 170"/>
                <a:gd name="T29" fmla="*/ 0 h 240"/>
                <a:gd name="T30" fmla="*/ 84 w 170"/>
                <a:gd name="T31" fmla="*/ 0 h 240"/>
                <a:gd name="T32" fmla="*/ 110 w 170"/>
                <a:gd name="T33" fmla="*/ 2 h 240"/>
                <a:gd name="T34" fmla="*/ 131 w 170"/>
                <a:gd name="T35" fmla="*/ 12 h 240"/>
                <a:gd name="T36" fmla="*/ 145 w 170"/>
                <a:gd name="T37" fmla="*/ 23 h 240"/>
                <a:gd name="T38" fmla="*/ 154 w 170"/>
                <a:gd name="T39" fmla="*/ 37 h 240"/>
                <a:gd name="T40" fmla="*/ 159 w 170"/>
                <a:gd name="T41" fmla="*/ 51 h 240"/>
                <a:gd name="T42" fmla="*/ 161 w 170"/>
                <a:gd name="T43" fmla="*/ 68 h 240"/>
                <a:gd name="T44" fmla="*/ 156 w 170"/>
                <a:gd name="T45" fmla="*/ 89 h 240"/>
                <a:gd name="T46" fmla="*/ 145 w 170"/>
                <a:gd name="T47" fmla="*/ 109 h 240"/>
                <a:gd name="T48" fmla="*/ 126 w 170"/>
                <a:gd name="T49" fmla="*/ 123 h 240"/>
                <a:gd name="T50" fmla="*/ 100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89" y="105"/>
                  </a:lnTo>
                  <a:lnTo>
                    <a:pt x="103" y="100"/>
                  </a:lnTo>
                  <a:lnTo>
                    <a:pt x="114" y="96"/>
                  </a:lnTo>
                  <a:lnTo>
                    <a:pt x="124" y="84"/>
                  </a:lnTo>
                  <a:lnTo>
                    <a:pt x="126" y="68"/>
                  </a:lnTo>
                  <a:lnTo>
                    <a:pt x="124" y="51"/>
                  </a:lnTo>
                  <a:lnTo>
                    <a:pt x="114" y="40"/>
                  </a:lnTo>
                  <a:lnTo>
                    <a:pt x="103" y="33"/>
                  </a:lnTo>
                  <a:lnTo>
                    <a:pt x="89" y="30"/>
                  </a:lnTo>
                  <a:lnTo>
                    <a:pt x="75" y="28"/>
                  </a:lnTo>
                  <a:lnTo>
                    <a:pt x="33" y="28"/>
                  </a:lnTo>
                  <a:close/>
                  <a:moveTo>
                    <a:pt x="0" y="0"/>
                  </a:moveTo>
                  <a:lnTo>
                    <a:pt x="84" y="0"/>
                  </a:lnTo>
                  <a:lnTo>
                    <a:pt x="110" y="2"/>
                  </a:lnTo>
                  <a:lnTo>
                    <a:pt x="131" y="12"/>
                  </a:lnTo>
                  <a:lnTo>
                    <a:pt x="145" y="23"/>
                  </a:lnTo>
                  <a:lnTo>
                    <a:pt x="154" y="37"/>
                  </a:lnTo>
                  <a:lnTo>
                    <a:pt x="159" y="51"/>
                  </a:lnTo>
                  <a:lnTo>
                    <a:pt x="161" y="68"/>
                  </a:lnTo>
                  <a:lnTo>
                    <a:pt x="156" y="89"/>
                  </a:lnTo>
                  <a:lnTo>
                    <a:pt x="145" y="109"/>
                  </a:lnTo>
                  <a:lnTo>
                    <a:pt x="126" y="123"/>
                  </a:lnTo>
                  <a:lnTo>
                    <a:pt x="100"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userDrawn="1"/>
          </p:nvSpPr>
          <p:spPr bwMode="auto">
            <a:xfrm>
              <a:off x="15030450" y="3175"/>
              <a:ext cx="512763" cy="381000"/>
            </a:xfrm>
            <a:custGeom>
              <a:avLst/>
              <a:gdLst>
                <a:gd name="T0" fmla="*/ 0 w 323"/>
                <a:gd name="T1" fmla="*/ 0 h 240"/>
                <a:gd name="T2" fmla="*/ 35 w 323"/>
                <a:gd name="T3" fmla="*/ 0 h 240"/>
                <a:gd name="T4" fmla="*/ 86 w 323"/>
                <a:gd name="T5" fmla="*/ 191 h 240"/>
                <a:gd name="T6" fmla="*/ 86 w 323"/>
                <a:gd name="T7" fmla="*/ 191 h 240"/>
                <a:gd name="T8" fmla="*/ 144 w 323"/>
                <a:gd name="T9" fmla="*/ 0 h 240"/>
                <a:gd name="T10" fmla="*/ 181 w 323"/>
                <a:gd name="T11" fmla="*/ 0 h 240"/>
                <a:gd name="T12" fmla="*/ 237 w 323"/>
                <a:gd name="T13" fmla="*/ 191 h 240"/>
                <a:gd name="T14" fmla="*/ 237 w 323"/>
                <a:gd name="T15" fmla="*/ 191 h 240"/>
                <a:gd name="T16" fmla="*/ 291 w 323"/>
                <a:gd name="T17" fmla="*/ 0 h 240"/>
                <a:gd name="T18" fmla="*/ 323 w 323"/>
                <a:gd name="T19" fmla="*/ 0 h 240"/>
                <a:gd name="T20" fmla="*/ 253 w 323"/>
                <a:gd name="T21" fmla="*/ 240 h 240"/>
                <a:gd name="T22" fmla="*/ 221 w 323"/>
                <a:gd name="T23" fmla="*/ 240 h 240"/>
                <a:gd name="T24" fmla="*/ 163 w 323"/>
                <a:gd name="T25" fmla="*/ 44 h 240"/>
                <a:gd name="T26" fmla="*/ 160 w 323"/>
                <a:gd name="T27" fmla="*/ 44 h 240"/>
                <a:gd name="T28" fmla="*/ 104 w 323"/>
                <a:gd name="T29" fmla="*/ 240 h 240"/>
                <a:gd name="T30" fmla="*/ 69 w 323"/>
                <a:gd name="T31" fmla="*/ 240 h 240"/>
                <a:gd name="T32" fmla="*/ 0 w 323"/>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0">
                  <a:moveTo>
                    <a:pt x="0" y="0"/>
                  </a:moveTo>
                  <a:lnTo>
                    <a:pt x="35" y="0"/>
                  </a:lnTo>
                  <a:lnTo>
                    <a:pt x="86" y="191"/>
                  </a:lnTo>
                  <a:lnTo>
                    <a:pt x="86" y="191"/>
                  </a:lnTo>
                  <a:lnTo>
                    <a:pt x="144" y="0"/>
                  </a:lnTo>
                  <a:lnTo>
                    <a:pt x="181" y="0"/>
                  </a:lnTo>
                  <a:lnTo>
                    <a:pt x="237" y="191"/>
                  </a:lnTo>
                  <a:lnTo>
                    <a:pt x="237" y="191"/>
                  </a:lnTo>
                  <a:lnTo>
                    <a:pt x="291" y="0"/>
                  </a:lnTo>
                  <a:lnTo>
                    <a:pt x="323" y="0"/>
                  </a:lnTo>
                  <a:lnTo>
                    <a:pt x="253" y="240"/>
                  </a:lnTo>
                  <a:lnTo>
                    <a:pt x="221" y="240"/>
                  </a:lnTo>
                  <a:lnTo>
                    <a:pt x="163" y="44"/>
                  </a:lnTo>
                  <a:lnTo>
                    <a:pt x="160" y="44"/>
                  </a:lnTo>
                  <a:lnTo>
                    <a:pt x="104" y="240"/>
                  </a:lnTo>
                  <a:lnTo>
                    <a:pt x="69"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noEditPoints="1"/>
            </p:cNvSpPr>
            <p:nvPr userDrawn="1"/>
          </p:nvSpPr>
          <p:spPr bwMode="auto">
            <a:xfrm>
              <a:off x="15562263" y="-7938"/>
              <a:ext cx="395288" cy="400050"/>
            </a:xfrm>
            <a:custGeom>
              <a:avLst/>
              <a:gdLst>
                <a:gd name="T0" fmla="*/ 123 w 249"/>
                <a:gd name="T1" fmla="*/ 33 h 252"/>
                <a:gd name="T2" fmla="*/ 93 w 249"/>
                <a:gd name="T3" fmla="*/ 37 h 252"/>
                <a:gd name="T4" fmla="*/ 70 w 249"/>
                <a:gd name="T5" fmla="*/ 49 h 252"/>
                <a:gd name="T6" fmla="*/ 51 w 249"/>
                <a:gd name="T7" fmla="*/ 70 h 252"/>
                <a:gd name="T8" fmla="*/ 37 w 249"/>
                <a:gd name="T9" fmla="*/ 98 h 252"/>
                <a:gd name="T10" fmla="*/ 35 w 249"/>
                <a:gd name="T11" fmla="*/ 126 h 252"/>
                <a:gd name="T12" fmla="*/ 37 w 249"/>
                <a:gd name="T13" fmla="*/ 156 h 252"/>
                <a:gd name="T14" fmla="*/ 51 w 249"/>
                <a:gd name="T15" fmla="*/ 182 h 252"/>
                <a:gd name="T16" fmla="*/ 70 w 249"/>
                <a:gd name="T17" fmla="*/ 203 h 252"/>
                <a:gd name="T18" fmla="*/ 93 w 249"/>
                <a:gd name="T19" fmla="*/ 217 h 252"/>
                <a:gd name="T20" fmla="*/ 123 w 249"/>
                <a:gd name="T21" fmla="*/ 221 h 252"/>
                <a:gd name="T22" fmla="*/ 153 w 249"/>
                <a:gd name="T23" fmla="*/ 217 h 252"/>
                <a:gd name="T24" fmla="*/ 179 w 249"/>
                <a:gd name="T25" fmla="*/ 203 h 252"/>
                <a:gd name="T26" fmla="*/ 198 w 249"/>
                <a:gd name="T27" fmla="*/ 182 h 252"/>
                <a:gd name="T28" fmla="*/ 209 w 249"/>
                <a:gd name="T29" fmla="*/ 156 h 252"/>
                <a:gd name="T30" fmla="*/ 214 w 249"/>
                <a:gd name="T31" fmla="*/ 126 h 252"/>
                <a:gd name="T32" fmla="*/ 209 w 249"/>
                <a:gd name="T33" fmla="*/ 98 h 252"/>
                <a:gd name="T34" fmla="*/ 198 w 249"/>
                <a:gd name="T35" fmla="*/ 70 h 252"/>
                <a:gd name="T36" fmla="*/ 179 w 249"/>
                <a:gd name="T37" fmla="*/ 49 h 252"/>
                <a:gd name="T38" fmla="*/ 153 w 249"/>
                <a:gd name="T39" fmla="*/ 37 h 252"/>
                <a:gd name="T40" fmla="*/ 123 w 249"/>
                <a:gd name="T41" fmla="*/ 33 h 252"/>
                <a:gd name="T42" fmla="*/ 123 w 249"/>
                <a:gd name="T43" fmla="*/ 0 h 252"/>
                <a:gd name="T44" fmla="*/ 165 w 249"/>
                <a:gd name="T45" fmla="*/ 7 h 252"/>
                <a:gd name="T46" fmla="*/ 200 w 249"/>
                <a:gd name="T47" fmla="*/ 26 h 252"/>
                <a:gd name="T48" fmla="*/ 226 w 249"/>
                <a:gd name="T49" fmla="*/ 51 h 252"/>
                <a:gd name="T50" fmla="*/ 242 w 249"/>
                <a:gd name="T51" fmla="*/ 86 h 252"/>
                <a:gd name="T52" fmla="*/ 249 w 249"/>
                <a:gd name="T53" fmla="*/ 126 h 252"/>
                <a:gd name="T54" fmla="*/ 242 w 249"/>
                <a:gd name="T55" fmla="*/ 168 h 252"/>
                <a:gd name="T56" fmla="*/ 226 w 249"/>
                <a:gd name="T57" fmla="*/ 203 h 252"/>
                <a:gd name="T58" fmla="*/ 200 w 249"/>
                <a:gd name="T59" fmla="*/ 228 h 252"/>
                <a:gd name="T60" fmla="*/ 165 w 249"/>
                <a:gd name="T61" fmla="*/ 247 h 252"/>
                <a:gd name="T62" fmla="*/ 123 w 249"/>
                <a:gd name="T63" fmla="*/ 252 h 252"/>
                <a:gd name="T64" fmla="*/ 84 w 249"/>
                <a:gd name="T65" fmla="*/ 247 h 252"/>
                <a:gd name="T66" fmla="*/ 49 w 249"/>
                <a:gd name="T67" fmla="*/ 228 h 252"/>
                <a:gd name="T68" fmla="*/ 23 w 249"/>
                <a:gd name="T69" fmla="*/ 203 h 252"/>
                <a:gd name="T70" fmla="*/ 4 w 249"/>
                <a:gd name="T71" fmla="*/ 168 h 252"/>
                <a:gd name="T72" fmla="*/ 0 w 249"/>
                <a:gd name="T73" fmla="*/ 126 h 252"/>
                <a:gd name="T74" fmla="*/ 4 w 249"/>
                <a:gd name="T75" fmla="*/ 86 h 252"/>
                <a:gd name="T76" fmla="*/ 23 w 249"/>
                <a:gd name="T77" fmla="*/ 51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7"/>
                  </a:lnTo>
                  <a:lnTo>
                    <a:pt x="70" y="49"/>
                  </a:lnTo>
                  <a:lnTo>
                    <a:pt x="51" y="70"/>
                  </a:lnTo>
                  <a:lnTo>
                    <a:pt x="37" y="98"/>
                  </a:lnTo>
                  <a:lnTo>
                    <a:pt x="35" y="126"/>
                  </a:lnTo>
                  <a:lnTo>
                    <a:pt x="37" y="156"/>
                  </a:lnTo>
                  <a:lnTo>
                    <a:pt x="51" y="182"/>
                  </a:lnTo>
                  <a:lnTo>
                    <a:pt x="70" y="203"/>
                  </a:lnTo>
                  <a:lnTo>
                    <a:pt x="93" y="217"/>
                  </a:lnTo>
                  <a:lnTo>
                    <a:pt x="123" y="221"/>
                  </a:lnTo>
                  <a:lnTo>
                    <a:pt x="153" y="217"/>
                  </a:lnTo>
                  <a:lnTo>
                    <a:pt x="179" y="203"/>
                  </a:lnTo>
                  <a:lnTo>
                    <a:pt x="198" y="182"/>
                  </a:lnTo>
                  <a:lnTo>
                    <a:pt x="209" y="156"/>
                  </a:lnTo>
                  <a:lnTo>
                    <a:pt x="214" y="126"/>
                  </a:lnTo>
                  <a:lnTo>
                    <a:pt x="209" y="98"/>
                  </a:lnTo>
                  <a:lnTo>
                    <a:pt x="198" y="70"/>
                  </a:lnTo>
                  <a:lnTo>
                    <a:pt x="179" y="49"/>
                  </a:lnTo>
                  <a:lnTo>
                    <a:pt x="153" y="37"/>
                  </a:lnTo>
                  <a:lnTo>
                    <a:pt x="123" y="33"/>
                  </a:lnTo>
                  <a:close/>
                  <a:moveTo>
                    <a:pt x="123" y="0"/>
                  </a:moveTo>
                  <a:lnTo>
                    <a:pt x="165" y="7"/>
                  </a:lnTo>
                  <a:lnTo>
                    <a:pt x="200" y="26"/>
                  </a:lnTo>
                  <a:lnTo>
                    <a:pt x="226" y="51"/>
                  </a:lnTo>
                  <a:lnTo>
                    <a:pt x="242" y="86"/>
                  </a:lnTo>
                  <a:lnTo>
                    <a:pt x="249" y="126"/>
                  </a:lnTo>
                  <a:lnTo>
                    <a:pt x="242" y="168"/>
                  </a:lnTo>
                  <a:lnTo>
                    <a:pt x="226" y="203"/>
                  </a:lnTo>
                  <a:lnTo>
                    <a:pt x="200" y="228"/>
                  </a:lnTo>
                  <a:lnTo>
                    <a:pt x="165" y="247"/>
                  </a:lnTo>
                  <a:lnTo>
                    <a:pt x="123" y="252"/>
                  </a:lnTo>
                  <a:lnTo>
                    <a:pt x="84" y="247"/>
                  </a:lnTo>
                  <a:lnTo>
                    <a:pt x="49" y="228"/>
                  </a:lnTo>
                  <a:lnTo>
                    <a:pt x="23" y="203"/>
                  </a:lnTo>
                  <a:lnTo>
                    <a:pt x="4" y="168"/>
                  </a:lnTo>
                  <a:lnTo>
                    <a:pt x="0" y="126"/>
                  </a:lnTo>
                  <a:lnTo>
                    <a:pt x="4" y="86"/>
                  </a:lnTo>
                  <a:lnTo>
                    <a:pt x="23" y="51"/>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noEditPoints="1"/>
            </p:cNvSpPr>
            <p:nvPr userDrawn="1"/>
          </p:nvSpPr>
          <p:spPr bwMode="auto">
            <a:xfrm>
              <a:off x="16024225" y="3175"/>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0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0 w 170"/>
                <a:gd name="T51" fmla="*/ 130 h 240"/>
                <a:gd name="T52" fmla="*/ 170 w 170"/>
                <a:gd name="T53" fmla="*/ 240 h 240"/>
                <a:gd name="T54" fmla="*/ 128 w 170"/>
                <a:gd name="T55" fmla="*/ 240 h 240"/>
                <a:gd name="T56" fmla="*/ 67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0"/>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09"/>
                  </a:lnTo>
                  <a:lnTo>
                    <a:pt x="125" y="123"/>
                  </a:lnTo>
                  <a:lnTo>
                    <a:pt x="100" y="130"/>
                  </a:lnTo>
                  <a:lnTo>
                    <a:pt x="170" y="240"/>
                  </a:lnTo>
                  <a:lnTo>
                    <a:pt x="128" y="240"/>
                  </a:lnTo>
                  <a:lnTo>
                    <a:pt x="67"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userDrawn="1"/>
          </p:nvSpPr>
          <p:spPr bwMode="auto">
            <a:xfrm>
              <a:off x="16341725" y="3175"/>
              <a:ext cx="225425" cy="381000"/>
            </a:xfrm>
            <a:custGeom>
              <a:avLst/>
              <a:gdLst>
                <a:gd name="T0" fmla="*/ 0 w 142"/>
                <a:gd name="T1" fmla="*/ 0 h 240"/>
                <a:gd name="T2" fmla="*/ 32 w 142"/>
                <a:gd name="T3" fmla="*/ 0 h 240"/>
                <a:gd name="T4" fmla="*/ 32 w 142"/>
                <a:gd name="T5" fmla="*/ 210 h 240"/>
                <a:gd name="T6" fmla="*/ 142 w 142"/>
                <a:gd name="T7" fmla="*/ 210 h 240"/>
                <a:gd name="T8" fmla="*/ 142 w 142"/>
                <a:gd name="T9" fmla="*/ 240 h 240"/>
                <a:gd name="T10" fmla="*/ 0 w 142"/>
                <a:gd name="T11" fmla="*/ 240 h 240"/>
                <a:gd name="T12" fmla="*/ 0 w 142"/>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142" h="240">
                  <a:moveTo>
                    <a:pt x="0" y="0"/>
                  </a:moveTo>
                  <a:lnTo>
                    <a:pt x="32" y="0"/>
                  </a:lnTo>
                  <a:lnTo>
                    <a:pt x="32" y="210"/>
                  </a:lnTo>
                  <a:lnTo>
                    <a:pt x="142" y="210"/>
                  </a:lnTo>
                  <a:lnTo>
                    <a:pt x="14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6"/>
            <p:cNvSpPr>
              <a:spLocks noEditPoints="1"/>
            </p:cNvSpPr>
            <p:nvPr userDrawn="1"/>
          </p:nvSpPr>
          <p:spPr bwMode="auto">
            <a:xfrm>
              <a:off x="16603663" y="3175"/>
              <a:ext cx="328613" cy="381000"/>
            </a:xfrm>
            <a:custGeom>
              <a:avLst/>
              <a:gdLst>
                <a:gd name="T0" fmla="*/ 33 w 207"/>
                <a:gd name="T1" fmla="*/ 30 h 240"/>
                <a:gd name="T2" fmla="*/ 33 w 207"/>
                <a:gd name="T3" fmla="*/ 210 h 240"/>
                <a:gd name="T4" fmla="*/ 72 w 207"/>
                <a:gd name="T5" fmla="*/ 210 h 240"/>
                <a:gd name="T6" fmla="*/ 105 w 207"/>
                <a:gd name="T7" fmla="*/ 205 h 240"/>
                <a:gd name="T8" fmla="*/ 133 w 207"/>
                <a:gd name="T9" fmla="*/ 193 h 240"/>
                <a:gd name="T10" fmla="*/ 154 w 207"/>
                <a:gd name="T11" fmla="*/ 177 h 240"/>
                <a:gd name="T12" fmla="*/ 168 w 207"/>
                <a:gd name="T13" fmla="*/ 151 h 240"/>
                <a:gd name="T14" fmla="*/ 175 w 207"/>
                <a:gd name="T15" fmla="*/ 119 h 240"/>
                <a:gd name="T16" fmla="*/ 172 w 207"/>
                <a:gd name="T17" fmla="*/ 105 h 240"/>
                <a:gd name="T18" fmla="*/ 170 w 207"/>
                <a:gd name="T19" fmla="*/ 89 h 240"/>
                <a:gd name="T20" fmla="*/ 161 w 207"/>
                <a:gd name="T21" fmla="*/ 72 h 240"/>
                <a:gd name="T22" fmla="*/ 149 w 207"/>
                <a:gd name="T23" fmla="*/ 56 h 240"/>
                <a:gd name="T24" fmla="*/ 133 w 207"/>
                <a:gd name="T25" fmla="*/ 42 h 240"/>
                <a:gd name="T26" fmla="*/ 109 w 207"/>
                <a:gd name="T27" fmla="*/ 35 h 240"/>
                <a:gd name="T28" fmla="*/ 82 w 207"/>
                <a:gd name="T29" fmla="*/ 30 h 240"/>
                <a:gd name="T30" fmla="*/ 33 w 207"/>
                <a:gd name="T31" fmla="*/ 30 h 240"/>
                <a:gd name="T32" fmla="*/ 0 w 207"/>
                <a:gd name="T33" fmla="*/ 0 h 240"/>
                <a:gd name="T34" fmla="*/ 84 w 207"/>
                <a:gd name="T35" fmla="*/ 0 h 240"/>
                <a:gd name="T36" fmla="*/ 121 w 207"/>
                <a:gd name="T37" fmla="*/ 5 h 240"/>
                <a:gd name="T38" fmla="*/ 151 w 207"/>
                <a:gd name="T39" fmla="*/ 16 h 240"/>
                <a:gd name="T40" fmla="*/ 175 w 207"/>
                <a:gd name="T41" fmla="*/ 33 h 240"/>
                <a:gd name="T42" fmla="*/ 191 w 207"/>
                <a:gd name="T43" fmla="*/ 54 h 240"/>
                <a:gd name="T44" fmla="*/ 200 w 207"/>
                <a:gd name="T45" fmla="*/ 77 h 240"/>
                <a:gd name="T46" fmla="*/ 207 w 207"/>
                <a:gd name="T47" fmla="*/ 100 h 240"/>
                <a:gd name="T48" fmla="*/ 207 w 207"/>
                <a:gd name="T49" fmla="*/ 119 h 240"/>
                <a:gd name="T50" fmla="*/ 205 w 207"/>
                <a:gd name="T51" fmla="*/ 149 h 240"/>
                <a:gd name="T52" fmla="*/ 193 w 207"/>
                <a:gd name="T53" fmla="*/ 177 h 240"/>
                <a:gd name="T54" fmla="*/ 175 w 207"/>
                <a:gd name="T55" fmla="*/ 203 h 240"/>
                <a:gd name="T56" fmla="*/ 149 w 207"/>
                <a:gd name="T57" fmla="*/ 221 h 240"/>
                <a:gd name="T58" fmla="*/ 116 w 207"/>
                <a:gd name="T59" fmla="*/ 235 h 240"/>
                <a:gd name="T60" fmla="*/ 77 w 207"/>
                <a:gd name="T61" fmla="*/ 240 h 240"/>
                <a:gd name="T62" fmla="*/ 0 w 207"/>
                <a:gd name="T63" fmla="*/ 240 h 240"/>
                <a:gd name="T64" fmla="*/ 0 w 207"/>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0">
                  <a:moveTo>
                    <a:pt x="33" y="30"/>
                  </a:moveTo>
                  <a:lnTo>
                    <a:pt x="33" y="210"/>
                  </a:lnTo>
                  <a:lnTo>
                    <a:pt x="72" y="210"/>
                  </a:lnTo>
                  <a:lnTo>
                    <a:pt x="105" y="205"/>
                  </a:lnTo>
                  <a:lnTo>
                    <a:pt x="133" y="193"/>
                  </a:lnTo>
                  <a:lnTo>
                    <a:pt x="154" y="177"/>
                  </a:lnTo>
                  <a:lnTo>
                    <a:pt x="168" y="151"/>
                  </a:lnTo>
                  <a:lnTo>
                    <a:pt x="175" y="119"/>
                  </a:lnTo>
                  <a:lnTo>
                    <a:pt x="172" y="105"/>
                  </a:lnTo>
                  <a:lnTo>
                    <a:pt x="170" y="89"/>
                  </a:lnTo>
                  <a:lnTo>
                    <a:pt x="161" y="72"/>
                  </a:lnTo>
                  <a:lnTo>
                    <a:pt x="149" y="56"/>
                  </a:lnTo>
                  <a:lnTo>
                    <a:pt x="133" y="42"/>
                  </a:lnTo>
                  <a:lnTo>
                    <a:pt x="109" y="35"/>
                  </a:lnTo>
                  <a:lnTo>
                    <a:pt x="82" y="30"/>
                  </a:lnTo>
                  <a:lnTo>
                    <a:pt x="33" y="30"/>
                  </a:lnTo>
                  <a:close/>
                  <a:moveTo>
                    <a:pt x="0" y="0"/>
                  </a:moveTo>
                  <a:lnTo>
                    <a:pt x="84" y="0"/>
                  </a:lnTo>
                  <a:lnTo>
                    <a:pt x="121" y="5"/>
                  </a:lnTo>
                  <a:lnTo>
                    <a:pt x="151" y="16"/>
                  </a:lnTo>
                  <a:lnTo>
                    <a:pt x="175" y="33"/>
                  </a:lnTo>
                  <a:lnTo>
                    <a:pt x="191" y="54"/>
                  </a:lnTo>
                  <a:lnTo>
                    <a:pt x="200" y="77"/>
                  </a:lnTo>
                  <a:lnTo>
                    <a:pt x="207" y="100"/>
                  </a:lnTo>
                  <a:lnTo>
                    <a:pt x="207" y="119"/>
                  </a:lnTo>
                  <a:lnTo>
                    <a:pt x="205" y="149"/>
                  </a:lnTo>
                  <a:lnTo>
                    <a:pt x="193" y="177"/>
                  </a:lnTo>
                  <a:lnTo>
                    <a:pt x="175" y="203"/>
                  </a:lnTo>
                  <a:lnTo>
                    <a:pt x="149" y="221"/>
                  </a:lnTo>
                  <a:lnTo>
                    <a:pt x="116" y="235"/>
                  </a:lnTo>
                  <a:lnTo>
                    <a:pt x="77"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3" name="Group 52"/>
            <p:cNvGrpSpPr/>
            <p:nvPr userDrawn="1"/>
          </p:nvGrpSpPr>
          <p:grpSpPr>
            <a:xfrm>
              <a:off x="7003917" y="-481263"/>
              <a:ext cx="2430980" cy="875636"/>
              <a:chOff x="271463" y="2852738"/>
              <a:chExt cx="3190876" cy="1149350"/>
            </a:xfrm>
          </p:grpSpPr>
          <p:sp>
            <p:nvSpPr>
              <p:cNvPr id="5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1200825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46" name="Text Placeholder 45"/>
          <p:cNvSpPr>
            <a:spLocks noGrp="1"/>
          </p:cNvSpPr>
          <p:nvPr>
            <p:ph type="body" sz="quarter" idx="10"/>
          </p:nvPr>
        </p:nvSpPr>
        <p:spPr>
          <a:xfrm>
            <a:off x="299523" y="1019916"/>
            <a:ext cx="11663021" cy="46672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1333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5" name="Text Placeholder 45"/>
          <p:cNvSpPr>
            <a:spLocks noGrp="1"/>
          </p:cNvSpPr>
          <p:nvPr>
            <p:ph type="body" sz="quarter" idx="10"/>
          </p:nvPr>
        </p:nvSpPr>
        <p:spPr>
          <a:xfrm>
            <a:off x="299522" y="1074188"/>
            <a:ext cx="5847277" cy="46672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5"/>
          <p:cNvSpPr>
            <a:spLocks noGrp="1"/>
          </p:cNvSpPr>
          <p:nvPr>
            <p:ph type="body" sz="quarter" idx="11"/>
          </p:nvPr>
        </p:nvSpPr>
        <p:spPr>
          <a:xfrm>
            <a:off x="6115268" y="1074188"/>
            <a:ext cx="5847277" cy="46672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61214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7" name="Text Placeholder 45"/>
          <p:cNvSpPr>
            <a:spLocks noGrp="1"/>
          </p:cNvSpPr>
          <p:nvPr>
            <p:ph type="body" sz="quarter" idx="10"/>
          </p:nvPr>
        </p:nvSpPr>
        <p:spPr>
          <a:xfrm>
            <a:off x="299522" y="1785389"/>
            <a:ext cx="5847277" cy="39550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45"/>
          <p:cNvSpPr>
            <a:spLocks noGrp="1"/>
          </p:cNvSpPr>
          <p:nvPr>
            <p:ph type="body" sz="quarter" idx="11"/>
          </p:nvPr>
        </p:nvSpPr>
        <p:spPr>
          <a:xfrm>
            <a:off x="6115268" y="1785389"/>
            <a:ext cx="5847277" cy="39550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quarter" idx="12"/>
          </p:nvPr>
        </p:nvSpPr>
        <p:spPr>
          <a:xfrm>
            <a:off x="300038" y="1117600"/>
            <a:ext cx="5815230" cy="660400"/>
          </a:xfrm>
        </p:spPr>
        <p:txBody>
          <a:bodyPr anchor="ctr">
            <a:normAutofit/>
          </a:bodyPr>
          <a:lstStyle>
            <a:lvl1pPr marL="0" indent="0">
              <a:buFontTx/>
              <a:buNone/>
              <a:defRPr sz="2600" b="1"/>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lvl="0"/>
            <a:r>
              <a:rPr lang="en-US" dirty="0"/>
              <a:t>Click to edit Master text styles</a:t>
            </a:r>
          </a:p>
        </p:txBody>
      </p:sp>
      <p:sp>
        <p:nvSpPr>
          <p:cNvPr id="10" name="Content Placeholder 2"/>
          <p:cNvSpPr>
            <a:spLocks noGrp="1"/>
          </p:cNvSpPr>
          <p:nvPr>
            <p:ph sz="quarter" idx="13"/>
          </p:nvPr>
        </p:nvSpPr>
        <p:spPr>
          <a:xfrm>
            <a:off x="6146800" y="1117600"/>
            <a:ext cx="5815746" cy="660400"/>
          </a:xfrm>
        </p:spPr>
        <p:txBody>
          <a:bodyPr anchor="ctr">
            <a:normAutofit/>
          </a:bodyPr>
          <a:lstStyle>
            <a:lvl1pPr marL="0" indent="0">
              <a:buFontTx/>
              <a:buNone/>
              <a:defRPr sz="2600" b="1"/>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lvl="0"/>
            <a:r>
              <a:rPr lang="en-US" dirty="0"/>
              <a:t>Click to edit Master text styles</a:t>
            </a:r>
          </a:p>
        </p:txBody>
      </p:sp>
    </p:spTree>
    <p:extLst>
      <p:ext uri="{BB962C8B-B14F-4D97-AF65-F5344CB8AC3E}">
        <p14:creationId xmlns:p14="http://schemas.microsoft.com/office/powerpoint/2010/main" val="8973962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994402" y="276225"/>
            <a:ext cx="5968143"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46" name="Text Placeholder 45"/>
          <p:cNvSpPr>
            <a:spLocks noGrp="1"/>
          </p:cNvSpPr>
          <p:nvPr>
            <p:ph type="body" sz="quarter" idx="10"/>
          </p:nvPr>
        </p:nvSpPr>
        <p:spPr>
          <a:xfrm>
            <a:off x="5994400" y="1290089"/>
            <a:ext cx="5968143" cy="44503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2"/>
          <p:cNvSpPr>
            <a:spLocks noGrp="1"/>
          </p:cNvSpPr>
          <p:nvPr>
            <p:ph type="dt" sz="half" idx="2"/>
          </p:nvPr>
        </p:nvSpPr>
        <p:spPr>
          <a:xfrm>
            <a:off x="692040" y="6303694"/>
            <a:ext cx="1825687" cy="308777"/>
          </a:xfrm>
          <a:prstGeom prst="rect">
            <a:avLst/>
          </a:prstGeom>
        </p:spPr>
        <p:txBody>
          <a:bodyPr>
            <a:noAutofit/>
          </a:bodyPr>
          <a:lstStyle>
            <a:lvl1pPr>
              <a:defRPr lang="en-US" sz="1300" b="0" i="0" kern="1200" cap="none" baseline="0" smtClean="0">
                <a:solidFill>
                  <a:schemeClr val="tx1">
                    <a:lumMod val="50000"/>
                    <a:lumOff val="50000"/>
                  </a:schemeClr>
                </a:solidFill>
                <a:latin typeface="Arial" charset="0"/>
                <a:ea typeface="+mn-ea"/>
                <a:cs typeface="+mn-cs"/>
              </a:defRPr>
            </a:lvl1pPr>
          </a:lstStyle>
          <a:p>
            <a:fld id="{E2B7857B-9811-40FD-B937-65BB741986D5}" type="datetime4">
              <a:rPr lang="en-US" smtClean="0"/>
              <a:t>February 8, 2023</a:t>
            </a:fld>
            <a:endParaRPr lang="en-US" dirty="0"/>
          </a:p>
        </p:txBody>
      </p:sp>
      <p:sp>
        <p:nvSpPr>
          <p:cNvPr id="5" name="Rectangle 4"/>
          <p:cNvSpPr/>
          <p:nvPr userDrawn="1"/>
        </p:nvSpPr>
        <p:spPr>
          <a:xfrm>
            <a:off x="0" y="0"/>
            <a:ext cx="5651500" cy="68834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Picture Placeholder 2"/>
          <p:cNvSpPr>
            <a:spLocks noGrp="1"/>
          </p:cNvSpPr>
          <p:nvPr>
            <p:ph type="pic" sz="quarter" idx="11" hasCustomPrompt="1"/>
          </p:nvPr>
        </p:nvSpPr>
        <p:spPr>
          <a:xfrm>
            <a:off x="0" y="0"/>
            <a:ext cx="5651500" cy="6858000"/>
          </a:xfrm>
        </p:spPr>
        <p:txBody>
          <a:bodyPr/>
          <a:lstStyle>
            <a:lvl1pPr marL="0" indent="0" algn="ctr">
              <a:buFontTx/>
              <a:buNone/>
              <a:defRPr/>
            </a:lvl1pPr>
          </a:lstStyle>
          <a:p>
            <a:r>
              <a:rPr lang="en-US" dirty="0"/>
              <a:t>Click to Insert Picture</a:t>
            </a:r>
          </a:p>
        </p:txBody>
      </p:sp>
    </p:spTree>
    <p:extLst>
      <p:ext uri="{BB962C8B-B14F-4D97-AF65-F5344CB8AC3E}">
        <p14:creationId xmlns:p14="http://schemas.microsoft.com/office/powerpoint/2010/main" val="158729306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Tree>
    <p:extLst>
      <p:ext uri="{BB962C8B-B14F-4D97-AF65-F5344CB8AC3E}">
        <p14:creationId xmlns:p14="http://schemas.microsoft.com/office/powerpoint/2010/main" val="33422137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29380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3" name="Table Placeholder 2"/>
          <p:cNvSpPr>
            <a:spLocks noGrp="1"/>
          </p:cNvSpPr>
          <p:nvPr>
            <p:ph type="tbl" sz="quarter" idx="10" hasCustomPrompt="1"/>
          </p:nvPr>
        </p:nvSpPr>
        <p:spPr>
          <a:xfrm>
            <a:off x="299524" y="1117600"/>
            <a:ext cx="11663021" cy="4292600"/>
          </a:xfrm>
        </p:spPr>
        <p:txBody>
          <a:bodyPr anchor="ctr"/>
          <a:lstStyle>
            <a:lvl1pPr marL="0" indent="0" algn="ctr">
              <a:buFontTx/>
              <a:buNone/>
              <a:defRPr baseline="0"/>
            </a:lvl1pPr>
          </a:lstStyle>
          <a:p>
            <a:r>
              <a:rPr lang="en-US" dirty="0"/>
              <a:t>Click to Add Table</a:t>
            </a:r>
          </a:p>
        </p:txBody>
      </p:sp>
    </p:spTree>
    <p:extLst>
      <p:ext uri="{BB962C8B-B14F-4D97-AF65-F5344CB8AC3E}">
        <p14:creationId xmlns:p14="http://schemas.microsoft.com/office/powerpoint/2010/main" val="172955056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066" name="Rectangle 226"/>
          <p:cNvSpPr>
            <a:spLocks noGrp="1" noChangeArrowheads="1"/>
          </p:cNvSpPr>
          <p:nvPr>
            <p:ph type="title"/>
          </p:nvPr>
        </p:nvSpPr>
        <p:spPr bwMode="auto">
          <a:xfrm>
            <a:off x="300681" y="280713"/>
            <a:ext cx="11634385" cy="6540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Title Goes Here</a:t>
            </a:r>
          </a:p>
        </p:txBody>
      </p:sp>
      <p:sp>
        <p:nvSpPr>
          <p:cNvPr id="17" name="Text Placeholder 16"/>
          <p:cNvSpPr>
            <a:spLocks noGrp="1"/>
          </p:cNvSpPr>
          <p:nvPr>
            <p:ph type="body" idx="1"/>
          </p:nvPr>
        </p:nvSpPr>
        <p:spPr>
          <a:xfrm>
            <a:off x="299523" y="1019916"/>
            <a:ext cx="11647054" cy="46660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Box 30"/>
          <p:cNvSpPr txBox="1"/>
          <p:nvPr userDrawn="1"/>
        </p:nvSpPr>
        <p:spPr>
          <a:xfrm>
            <a:off x="777827" y="6303694"/>
            <a:ext cx="3643043" cy="308777"/>
          </a:xfrm>
          <a:prstGeom prst="rect">
            <a:avLst/>
          </a:prstGeom>
          <a:noFill/>
        </p:spPr>
        <p:txBody>
          <a:bodyPr wrap="square" rtlCol="0">
            <a:noAutofit/>
          </a:bodyPr>
          <a:lstStyle/>
          <a:p>
            <a:pPr algn="l"/>
            <a:r>
              <a:rPr lang="en-US" sz="1300" b="0" i="0" cap="all" baseline="0" dirty="0">
                <a:solidFill>
                  <a:schemeClr val="tx1">
                    <a:lumMod val="50000"/>
                    <a:lumOff val="50000"/>
                  </a:schemeClr>
                </a:solidFill>
              </a:rPr>
              <a:t>company INTERNAL/proprietary</a:t>
            </a:r>
          </a:p>
        </p:txBody>
      </p:sp>
      <p:sp>
        <p:nvSpPr>
          <p:cNvPr id="32" name="Slide Number Placeholder 1"/>
          <p:cNvSpPr txBox="1">
            <a:spLocks/>
          </p:cNvSpPr>
          <p:nvPr userDrawn="1"/>
        </p:nvSpPr>
        <p:spPr>
          <a:xfrm>
            <a:off x="333813" y="6302856"/>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fld id="{9899D5D8-9A89-49C6-87E2-D5B81659BB09}" type="slidenum">
              <a:rPr lang="en-US" sz="1300" b="0" smtClean="0">
                <a:solidFill>
                  <a:schemeClr val="tx1">
                    <a:lumMod val="50000"/>
                    <a:lumOff val="50000"/>
                  </a:schemeClr>
                </a:solidFill>
              </a:rPr>
              <a:pPr algn="l"/>
              <a:t>‹#›</a:t>
            </a:fld>
            <a:endParaRPr lang="en-US" sz="1300" b="0" dirty="0">
              <a:solidFill>
                <a:schemeClr val="tx1">
                  <a:lumMod val="50000"/>
                  <a:lumOff val="50000"/>
                </a:schemeClr>
              </a:solidFill>
            </a:endParaRPr>
          </a:p>
        </p:txBody>
      </p:sp>
      <p:grpSp>
        <p:nvGrpSpPr>
          <p:cNvPr id="36" name="Group 35"/>
          <p:cNvGrpSpPr/>
          <p:nvPr userDrawn="1"/>
        </p:nvGrpSpPr>
        <p:grpSpPr>
          <a:xfrm>
            <a:off x="10654921" y="6049926"/>
            <a:ext cx="1309821" cy="471796"/>
            <a:chOff x="271463" y="2852738"/>
            <a:chExt cx="3190876" cy="1149350"/>
          </a:xfrm>
        </p:grpSpPr>
        <p:sp>
          <p:nvSpPr>
            <p:cNvPr id="37"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89545993"/>
      </p:ext>
    </p:extLst>
  </p:cSld>
  <p:clrMap bg1="lt1" tx1="dk1" bg2="lt2" tx2="dk2" accent1="accent1" accent2="accent2" accent3="accent3" accent4="accent4" accent5="accent5" accent6="accent6" hlink="hlink" folHlink="folHlink"/>
  <p:sldLayoutIdLst>
    <p:sldLayoutId id="2147483774" r:id="rId1"/>
    <p:sldLayoutId id="2147483805" r:id="rId2"/>
    <p:sldLayoutId id="2147483775" r:id="rId3"/>
    <p:sldLayoutId id="2147483787" r:id="rId4"/>
    <p:sldLayoutId id="2147483788" r:id="rId5"/>
    <p:sldLayoutId id="2147483777" r:id="rId6"/>
    <p:sldLayoutId id="2147483789" r:id="rId7"/>
    <p:sldLayoutId id="2147483790" r:id="rId8"/>
    <p:sldLayoutId id="2147483791" r:id="rId9"/>
    <p:sldLayoutId id="2147483792" r:id="rId10"/>
    <p:sldLayoutId id="2147483793" r:id="rId11"/>
    <p:sldLayoutId id="2147483800" r:id="rId12"/>
    <p:sldLayoutId id="2147483801" r:id="rId13"/>
    <p:sldLayoutId id="2147483802" r:id="rId14"/>
    <p:sldLayoutId id="2147483803" r:id="rId15"/>
    <p:sldLayoutId id="2147483804" r:id="rId16"/>
    <p:sldLayoutId id="2147483806" r:id="rId17"/>
    <p:sldLayoutId id="2147483807" r:id="rId18"/>
  </p:sldLayoutIdLst>
  <p:transition>
    <p:fade/>
  </p:transition>
  <p:hf sldNum="0" hdr="0" ftr="0" dt="0"/>
  <p:txStyles>
    <p:titleStyle>
      <a:lvl1pPr algn="l" rtl="0" fontAlgn="base">
        <a:lnSpc>
          <a:spcPct val="100000"/>
        </a:lnSpc>
        <a:spcBef>
          <a:spcPct val="0"/>
        </a:spcBef>
        <a:spcAft>
          <a:spcPct val="0"/>
        </a:spcAft>
        <a:defRPr lang="en-US" sz="2900" b="1" kern="1200" dirty="0" smtClean="0">
          <a:solidFill>
            <a:schemeClr val="tx2">
              <a:lumMod val="75000"/>
            </a:schemeClr>
          </a:solidFill>
          <a:effectLst/>
          <a:latin typeface="Arial" charset="0"/>
          <a:ea typeface="+mn-ea"/>
          <a:cs typeface="+mn-cs"/>
        </a:defRPr>
      </a:lvl1pPr>
      <a:lvl2pPr algn="r" rtl="0" fontAlgn="base">
        <a:lnSpc>
          <a:spcPct val="85000"/>
        </a:lnSpc>
        <a:spcBef>
          <a:spcPct val="0"/>
        </a:spcBef>
        <a:spcAft>
          <a:spcPct val="0"/>
        </a:spcAft>
        <a:defRPr sz="2200" b="1">
          <a:solidFill>
            <a:schemeClr val="tx1"/>
          </a:solidFill>
          <a:latin typeface="Arial" charset="0"/>
        </a:defRPr>
      </a:lvl2pPr>
      <a:lvl3pPr algn="r" rtl="0" fontAlgn="base">
        <a:lnSpc>
          <a:spcPct val="85000"/>
        </a:lnSpc>
        <a:spcBef>
          <a:spcPct val="0"/>
        </a:spcBef>
        <a:spcAft>
          <a:spcPct val="0"/>
        </a:spcAft>
        <a:defRPr sz="2200" b="1">
          <a:solidFill>
            <a:schemeClr val="tx1"/>
          </a:solidFill>
          <a:latin typeface="Arial" charset="0"/>
        </a:defRPr>
      </a:lvl3pPr>
      <a:lvl4pPr algn="r" rtl="0" fontAlgn="base">
        <a:lnSpc>
          <a:spcPct val="85000"/>
        </a:lnSpc>
        <a:spcBef>
          <a:spcPct val="0"/>
        </a:spcBef>
        <a:spcAft>
          <a:spcPct val="0"/>
        </a:spcAft>
        <a:defRPr sz="2200" b="1">
          <a:solidFill>
            <a:schemeClr val="tx1"/>
          </a:solidFill>
          <a:latin typeface="Arial" charset="0"/>
        </a:defRPr>
      </a:lvl4pPr>
      <a:lvl5pPr algn="r" rtl="0" fontAlgn="base">
        <a:lnSpc>
          <a:spcPct val="85000"/>
        </a:lnSpc>
        <a:spcBef>
          <a:spcPct val="0"/>
        </a:spcBef>
        <a:spcAft>
          <a:spcPct val="0"/>
        </a:spcAft>
        <a:defRPr sz="2200" b="1">
          <a:solidFill>
            <a:schemeClr val="tx1"/>
          </a:solidFill>
          <a:latin typeface="Arial" charset="0"/>
        </a:defRPr>
      </a:lvl5pPr>
      <a:lvl6pPr marL="457200" algn="r" rtl="0" fontAlgn="base">
        <a:lnSpc>
          <a:spcPct val="85000"/>
        </a:lnSpc>
        <a:spcBef>
          <a:spcPct val="0"/>
        </a:spcBef>
        <a:spcAft>
          <a:spcPct val="0"/>
        </a:spcAft>
        <a:defRPr sz="2200" b="1">
          <a:solidFill>
            <a:schemeClr val="tx1"/>
          </a:solidFill>
          <a:latin typeface="Arial" charset="0"/>
        </a:defRPr>
      </a:lvl6pPr>
      <a:lvl7pPr marL="914400" algn="r" rtl="0" fontAlgn="base">
        <a:lnSpc>
          <a:spcPct val="85000"/>
        </a:lnSpc>
        <a:spcBef>
          <a:spcPct val="0"/>
        </a:spcBef>
        <a:spcAft>
          <a:spcPct val="0"/>
        </a:spcAft>
        <a:defRPr sz="2200" b="1">
          <a:solidFill>
            <a:schemeClr val="tx1"/>
          </a:solidFill>
          <a:latin typeface="Arial" charset="0"/>
        </a:defRPr>
      </a:lvl7pPr>
      <a:lvl8pPr marL="1371600" algn="r" rtl="0" fontAlgn="base">
        <a:lnSpc>
          <a:spcPct val="85000"/>
        </a:lnSpc>
        <a:spcBef>
          <a:spcPct val="0"/>
        </a:spcBef>
        <a:spcAft>
          <a:spcPct val="0"/>
        </a:spcAft>
        <a:defRPr sz="2200" b="1">
          <a:solidFill>
            <a:schemeClr val="tx1"/>
          </a:solidFill>
          <a:latin typeface="Arial" charset="0"/>
        </a:defRPr>
      </a:lvl8pPr>
      <a:lvl9pPr marL="1828800" algn="r" rtl="0" fontAlgn="base">
        <a:lnSpc>
          <a:spcPct val="85000"/>
        </a:lnSpc>
        <a:spcBef>
          <a:spcPct val="0"/>
        </a:spcBef>
        <a:spcAft>
          <a:spcPct val="0"/>
        </a:spcAft>
        <a:defRPr sz="2200" b="1">
          <a:solidFill>
            <a:schemeClr val="tx1"/>
          </a:solidFill>
          <a:latin typeface="Arial" charset="0"/>
        </a:defRPr>
      </a:lvl9pPr>
    </p:titleStyle>
    <p:body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3364707" y="1739900"/>
            <a:ext cx="5462587" cy="3566691"/>
            <a:chOff x="3364707" y="1739900"/>
            <a:chExt cx="5462587" cy="3566691"/>
          </a:xfrm>
        </p:grpSpPr>
        <p:grpSp>
          <p:nvGrpSpPr>
            <p:cNvPr id="9" name="Group 8"/>
            <p:cNvGrpSpPr/>
            <p:nvPr userDrawn="1"/>
          </p:nvGrpSpPr>
          <p:grpSpPr>
            <a:xfrm>
              <a:off x="3751325" y="1739900"/>
              <a:ext cx="4689351" cy="1689100"/>
              <a:chOff x="271463" y="2852738"/>
              <a:chExt cx="3190876" cy="1149350"/>
            </a:xfrm>
          </p:grpSpPr>
          <p:sp>
            <p:nvSpPr>
              <p:cNvPr id="46"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userDrawn="1"/>
          </p:nvGrpSpPr>
          <p:grpSpPr>
            <a:xfrm>
              <a:off x="3364707" y="4271963"/>
              <a:ext cx="5462587" cy="1034628"/>
              <a:chOff x="4252913" y="4551363"/>
              <a:chExt cx="7040562" cy="1333500"/>
            </a:xfrm>
          </p:grpSpPr>
          <p:sp>
            <p:nvSpPr>
              <p:cNvPr id="11" name="Rectangle 12"/>
              <p:cNvSpPr>
                <a:spLocks noChangeArrowheads="1"/>
              </p:cNvSpPr>
              <p:nvPr userDrawn="1"/>
            </p:nvSpPr>
            <p:spPr bwMode="auto">
              <a:xfrm>
                <a:off x="4252913" y="4551363"/>
                <a:ext cx="28575" cy="13335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3"/>
              <p:cNvSpPr>
                <a:spLocks noChangeArrowheads="1"/>
              </p:cNvSpPr>
              <p:nvPr userDrawn="1"/>
            </p:nvSpPr>
            <p:spPr bwMode="auto">
              <a:xfrm>
                <a:off x="11264900" y="4551363"/>
                <a:ext cx="28575" cy="13335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4"/>
              <p:cNvSpPr>
                <a:spLocks/>
              </p:cNvSpPr>
              <p:nvPr userDrawn="1"/>
            </p:nvSpPr>
            <p:spPr bwMode="auto">
              <a:xfrm>
                <a:off x="4714875" y="4765676"/>
                <a:ext cx="250825" cy="396875"/>
              </a:xfrm>
              <a:custGeom>
                <a:avLst/>
                <a:gdLst>
                  <a:gd name="T0" fmla="*/ 88 w 158"/>
                  <a:gd name="T1" fmla="*/ 0 h 250"/>
                  <a:gd name="T2" fmla="*/ 114 w 158"/>
                  <a:gd name="T3" fmla="*/ 3 h 250"/>
                  <a:gd name="T4" fmla="*/ 137 w 158"/>
                  <a:gd name="T5" fmla="*/ 10 h 250"/>
                  <a:gd name="T6" fmla="*/ 156 w 158"/>
                  <a:gd name="T7" fmla="*/ 26 h 250"/>
                  <a:gd name="T8" fmla="*/ 130 w 158"/>
                  <a:gd name="T9" fmla="*/ 52 h 250"/>
                  <a:gd name="T10" fmla="*/ 114 w 158"/>
                  <a:gd name="T11" fmla="*/ 35 h 250"/>
                  <a:gd name="T12" fmla="*/ 88 w 158"/>
                  <a:gd name="T13" fmla="*/ 31 h 250"/>
                  <a:gd name="T14" fmla="*/ 65 w 158"/>
                  <a:gd name="T15" fmla="*/ 33 h 250"/>
                  <a:gd name="T16" fmla="*/ 51 w 158"/>
                  <a:gd name="T17" fmla="*/ 42 h 250"/>
                  <a:gd name="T18" fmla="*/ 44 w 158"/>
                  <a:gd name="T19" fmla="*/ 54 h 250"/>
                  <a:gd name="T20" fmla="*/ 41 w 158"/>
                  <a:gd name="T21" fmla="*/ 66 h 250"/>
                  <a:gd name="T22" fmla="*/ 46 w 158"/>
                  <a:gd name="T23" fmla="*/ 84 h 250"/>
                  <a:gd name="T24" fmla="*/ 55 w 158"/>
                  <a:gd name="T25" fmla="*/ 94 h 250"/>
                  <a:gd name="T26" fmla="*/ 72 w 158"/>
                  <a:gd name="T27" fmla="*/ 103 h 250"/>
                  <a:gd name="T28" fmla="*/ 90 w 158"/>
                  <a:gd name="T29" fmla="*/ 110 h 250"/>
                  <a:gd name="T30" fmla="*/ 109 w 158"/>
                  <a:gd name="T31" fmla="*/ 115 h 250"/>
                  <a:gd name="T32" fmla="*/ 128 w 158"/>
                  <a:gd name="T33" fmla="*/ 124 h 250"/>
                  <a:gd name="T34" fmla="*/ 144 w 158"/>
                  <a:gd name="T35" fmla="*/ 136 h 250"/>
                  <a:gd name="T36" fmla="*/ 156 w 158"/>
                  <a:gd name="T37" fmla="*/ 152 h 250"/>
                  <a:gd name="T38" fmla="*/ 158 w 158"/>
                  <a:gd name="T39" fmla="*/ 178 h 250"/>
                  <a:gd name="T40" fmla="*/ 156 w 158"/>
                  <a:gd name="T41" fmla="*/ 203 h 250"/>
                  <a:gd name="T42" fmla="*/ 144 w 158"/>
                  <a:gd name="T43" fmla="*/ 222 h 250"/>
                  <a:gd name="T44" fmla="*/ 125 w 158"/>
                  <a:gd name="T45" fmla="*/ 238 h 250"/>
                  <a:gd name="T46" fmla="*/ 102 w 158"/>
                  <a:gd name="T47" fmla="*/ 248 h 250"/>
                  <a:gd name="T48" fmla="*/ 76 w 158"/>
                  <a:gd name="T49" fmla="*/ 250 h 250"/>
                  <a:gd name="T50" fmla="*/ 46 w 158"/>
                  <a:gd name="T51" fmla="*/ 248 h 250"/>
                  <a:gd name="T52" fmla="*/ 21 w 158"/>
                  <a:gd name="T53" fmla="*/ 236 h 250"/>
                  <a:gd name="T54" fmla="*/ 0 w 158"/>
                  <a:gd name="T55" fmla="*/ 217 h 250"/>
                  <a:gd name="T56" fmla="*/ 28 w 158"/>
                  <a:gd name="T57" fmla="*/ 194 h 250"/>
                  <a:gd name="T58" fmla="*/ 41 w 158"/>
                  <a:gd name="T59" fmla="*/ 210 h 250"/>
                  <a:gd name="T60" fmla="*/ 58 w 158"/>
                  <a:gd name="T61" fmla="*/ 217 h 250"/>
                  <a:gd name="T62" fmla="*/ 76 w 158"/>
                  <a:gd name="T63" fmla="*/ 220 h 250"/>
                  <a:gd name="T64" fmla="*/ 93 w 158"/>
                  <a:gd name="T65" fmla="*/ 217 h 250"/>
                  <a:gd name="T66" fmla="*/ 109 w 158"/>
                  <a:gd name="T67" fmla="*/ 210 h 250"/>
                  <a:gd name="T68" fmla="*/ 121 w 158"/>
                  <a:gd name="T69" fmla="*/ 199 h 250"/>
                  <a:gd name="T70" fmla="*/ 125 w 158"/>
                  <a:gd name="T71" fmla="*/ 180 h 250"/>
                  <a:gd name="T72" fmla="*/ 121 w 158"/>
                  <a:gd name="T73" fmla="*/ 166 h 250"/>
                  <a:gd name="T74" fmla="*/ 109 w 158"/>
                  <a:gd name="T75" fmla="*/ 154 h 250"/>
                  <a:gd name="T76" fmla="*/ 95 w 158"/>
                  <a:gd name="T77" fmla="*/ 147 h 250"/>
                  <a:gd name="T78" fmla="*/ 76 w 158"/>
                  <a:gd name="T79" fmla="*/ 140 h 250"/>
                  <a:gd name="T80" fmla="*/ 55 w 158"/>
                  <a:gd name="T81" fmla="*/ 133 h 250"/>
                  <a:gd name="T82" fmla="*/ 37 w 158"/>
                  <a:gd name="T83" fmla="*/ 126 h 250"/>
                  <a:gd name="T84" fmla="*/ 23 w 158"/>
                  <a:gd name="T85" fmla="*/ 112 h 250"/>
                  <a:gd name="T86" fmla="*/ 11 w 158"/>
                  <a:gd name="T87" fmla="*/ 94 h 250"/>
                  <a:gd name="T88" fmla="*/ 7 w 158"/>
                  <a:gd name="T89" fmla="*/ 66 h 250"/>
                  <a:gd name="T90" fmla="*/ 9 w 158"/>
                  <a:gd name="T91" fmla="*/ 49 h 250"/>
                  <a:gd name="T92" fmla="*/ 18 w 158"/>
                  <a:gd name="T93" fmla="*/ 31 h 250"/>
                  <a:gd name="T94" fmla="*/ 35 w 158"/>
                  <a:gd name="T95" fmla="*/ 14 h 250"/>
                  <a:gd name="T96" fmla="*/ 58 w 158"/>
                  <a:gd name="T97" fmla="*/ 3 h 250"/>
                  <a:gd name="T98" fmla="*/ 88 w 158"/>
                  <a:gd name="T9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50">
                    <a:moveTo>
                      <a:pt x="88" y="0"/>
                    </a:moveTo>
                    <a:lnTo>
                      <a:pt x="114" y="3"/>
                    </a:lnTo>
                    <a:lnTo>
                      <a:pt x="137" y="10"/>
                    </a:lnTo>
                    <a:lnTo>
                      <a:pt x="156" y="26"/>
                    </a:lnTo>
                    <a:lnTo>
                      <a:pt x="130" y="52"/>
                    </a:lnTo>
                    <a:lnTo>
                      <a:pt x="114" y="35"/>
                    </a:lnTo>
                    <a:lnTo>
                      <a:pt x="88" y="31"/>
                    </a:lnTo>
                    <a:lnTo>
                      <a:pt x="65" y="33"/>
                    </a:lnTo>
                    <a:lnTo>
                      <a:pt x="51" y="42"/>
                    </a:lnTo>
                    <a:lnTo>
                      <a:pt x="44" y="54"/>
                    </a:lnTo>
                    <a:lnTo>
                      <a:pt x="41" y="66"/>
                    </a:lnTo>
                    <a:lnTo>
                      <a:pt x="46" y="84"/>
                    </a:lnTo>
                    <a:lnTo>
                      <a:pt x="55" y="94"/>
                    </a:lnTo>
                    <a:lnTo>
                      <a:pt x="72" y="103"/>
                    </a:lnTo>
                    <a:lnTo>
                      <a:pt x="90" y="110"/>
                    </a:lnTo>
                    <a:lnTo>
                      <a:pt x="109" y="115"/>
                    </a:lnTo>
                    <a:lnTo>
                      <a:pt x="128" y="124"/>
                    </a:lnTo>
                    <a:lnTo>
                      <a:pt x="144" y="136"/>
                    </a:lnTo>
                    <a:lnTo>
                      <a:pt x="156" y="152"/>
                    </a:lnTo>
                    <a:lnTo>
                      <a:pt x="158" y="178"/>
                    </a:lnTo>
                    <a:lnTo>
                      <a:pt x="156" y="203"/>
                    </a:lnTo>
                    <a:lnTo>
                      <a:pt x="144" y="222"/>
                    </a:lnTo>
                    <a:lnTo>
                      <a:pt x="125" y="238"/>
                    </a:lnTo>
                    <a:lnTo>
                      <a:pt x="102" y="248"/>
                    </a:lnTo>
                    <a:lnTo>
                      <a:pt x="76" y="250"/>
                    </a:lnTo>
                    <a:lnTo>
                      <a:pt x="46" y="248"/>
                    </a:lnTo>
                    <a:lnTo>
                      <a:pt x="21" y="236"/>
                    </a:lnTo>
                    <a:lnTo>
                      <a:pt x="0" y="217"/>
                    </a:lnTo>
                    <a:lnTo>
                      <a:pt x="28" y="194"/>
                    </a:lnTo>
                    <a:lnTo>
                      <a:pt x="41" y="210"/>
                    </a:lnTo>
                    <a:lnTo>
                      <a:pt x="58" y="217"/>
                    </a:lnTo>
                    <a:lnTo>
                      <a:pt x="76" y="220"/>
                    </a:lnTo>
                    <a:lnTo>
                      <a:pt x="93" y="217"/>
                    </a:lnTo>
                    <a:lnTo>
                      <a:pt x="109" y="210"/>
                    </a:lnTo>
                    <a:lnTo>
                      <a:pt x="121" y="199"/>
                    </a:lnTo>
                    <a:lnTo>
                      <a:pt x="125" y="180"/>
                    </a:lnTo>
                    <a:lnTo>
                      <a:pt x="121" y="166"/>
                    </a:lnTo>
                    <a:lnTo>
                      <a:pt x="109" y="154"/>
                    </a:lnTo>
                    <a:lnTo>
                      <a:pt x="95" y="147"/>
                    </a:lnTo>
                    <a:lnTo>
                      <a:pt x="76" y="140"/>
                    </a:lnTo>
                    <a:lnTo>
                      <a:pt x="55" y="133"/>
                    </a:lnTo>
                    <a:lnTo>
                      <a:pt x="37" y="126"/>
                    </a:lnTo>
                    <a:lnTo>
                      <a:pt x="23" y="112"/>
                    </a:lnTo>
                    <a:lnTo>
                      <a:pt x="11" y="94"/>
                    </a:lnTo>
                    <a:lnTo>
                      <a:pt x="7" y="66"/>
                    </a:lnTo>
                    <a:lnTo>
                      <a:pt x="9" y="49"/>
                    </a:lnTo>
                    <a:lnTo>
                      <a:pt x="18" y="31"/>
                    </a:lnTo>
                    <a:lnTo>
                      <a:pt x="35" y="14"/>
                    </a:lnTo>
                    <a:lnTo>
                      <a:pt x="58" y="3"/>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5"/>
              <p:cNvSpPr>
                <a:spLocks/>
              </p:cNvSpPr>
              <p:nvPr userDrawn="1"/>
            </p:nvSpPr>
            <p:spPr bwMode="auto">
              <a:xfrm>
                <a:off x="5043488" y="4773613"/>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3 h 240"/>
                  <a:gd name="T10" fmla="*/ 146 w 160"/>
                  <a:gd name="T11" fmla="*/ 103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3"/>
                    </a:lnTo>
                    <a:lnTo>
                      <a:pt x="146" y="103"/>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6"/>
              <p:cNvSpPr>
                <a:spLocks/>
              </p:cNvSpPr>
              <p:nvPr userDrawn="1"/>
            </p:nvSpPr>
            <p:spPr bwMode="auto">
              <a:xfrm>
                <a:off x="5335588" y="4765676"/>
                <a:ext cx="339725" cy="396875"/>
              </a:xfrm>
              <a:custGeom>
                <a:avLst/>
                <a:gdLst>
                  <a:gd name="T0" fmla="*/ 125 w 214"/>
                  <a:gd name="T1" fmla="*/ 0 h 250"/>
                  <a:gd name="T2" fmla="*/ 156 w 214"/>
                  <a:gd name="T3" fmla="*/ 3 h 250"/>
                  <a:gd name="T4" fmla="*/ 186 w 214"/>
                  <a:gd name="T5" fmla="*/ 17 h 250"/>
                  <a:gd name="T6" fmla="*/ 209 w 214"/>
                  <a:gd name="T7" fmla="*/ 38 h 250"/>
                  <a:gd name="T8" fmla="*/ 181 w 214"/>
                  <a:gd name="T9" fmla="*/ 56 h 250"/>
                  <a:gd name="T10" fmla="*/ 165 w 214"/>
                  <a:gd name="T11" fmla="*/ 42 h 250"/>
                  <a:gd name="T12" fmla="*/ 146 w 214"/>
                  <a:gd name="T13" fmla="*/ 33 h 250"/>
                  <a:gd name="T14" fmla="*/ 123 w 214"/>
                  <a:gd name="T15" fmla="*/ 31 h 250"/>
                  <a:gd name="T16" fmla="*/ 95 w 214"/>
                  <a:gd name="T17" fmla="*/ 35 h 250"/>
                  <a:gd name="T18" fmla="*/ 69 w 214"/>
                  <a:gd name="T19" fmla="*/ 49 h 250"/>
                  <a:gd name="T20" fmla="*/ 51 w 214"/>
                  <a:gd name="T21" fmla="*/ 70 h 250"/>
                  <a:gd name="T22" fmla="*/ 39 w 214"/>
                  <a:gd name="T23" fmla="*/ 96 h 250"/>
                  <a:gd name="T24" fmla="*/ 34 w 214"/>
                  <a:gd name="T25" fmla="*/ 126 h 250"/>
                  <a:gd name="T26" fmla="*/ 39 w 214"/>
                  <a:gd name="T27" fmla="*/ 157 h 250"/>
                  <a:gd name="T28" fmla="*/ 51 w 214"/>
                  <a:gd name="T29" fmla="*/ 182 h 250"/>
                  <a:gd name="T30" fmla="*/ 69 w 214"/>
                  <a:gd name="T31" fmla="*/ 201 h 250"/>
                  <a:gd name="T32" fmla="*/ 93 w 214"/>
                  <a:gd name="T33" fmla="*/ 215 h 250"/>
                  <a:gd name="T34" fmla="*/ 123 w 214"/>
                  <a:gd name="T35" fmla="*/ 220 h 250"/>
                  <a:gd name="T36" fmla="*/ 149 w 214"/>
                  <a:gd name="T37" fmla="*/ 217 h 250"/>
                  <a:gd name="T38" fmla="*/ 169 w 214"/>
                  <a:gd name="T39" fmla="*/ 206 h 250"/>
                  <a:gd name="T40" fmla="*/ 186 w 214"/>
                  <a:gd name="T41" fmla="*/ 189 h 250"/>
                  <a:gd name="T42" fmla="*/ 214 w 214"/>
                  <a:gd name="T43" fmla="*/ 208 h 250"/>
                  <a:gd name="T44" fmla="*/ 207 w 214"/>
                  <a:gd name="T45" fmla="*/ 217 h 250"/>
                  <a:gd name="T46" fmla="*/ 195 w 214"/>
                  <a:gd name="T47" fmla="*/ 229 h 250"/>
                  <a:gd name="T48" fmla="*/ 176 w 214"/>
                  <a:gd name="T49" fmla="*/ 238 h 250"/>
                  <a:gd name="T50" fmla="*/ 153 w 214"/>
                  <a:gd name="T51" fmla="*/ 248 h 250"/>
                  <a:gd name="T52" fmla="*/ 123 w 214"/>
                  <a:gd name="T53" fmla="*/ 250 h 250"/>
                  <a:gd name="T54" fmla="*/ 88 w 214"/>
                  <a:gd name="T55" fmla="*/ 245 h 250"/>
                  <a:gd name="T56" fmla="*/ 58 w 214"/>
                  <a:gd name="T57" fmla="*/ 231 h 250"/>
                  <a:gd name="T58" fmla="*/ 32 w 214"/>
                  <a:gd name="T59" fmla="*/ 213 h 250"/>
                  <a:gd name="T60" fmla="*/ 16 w 214"/>
                  <a:gd name="T61" fmla="*/ 187 h 250"/>
                  <a:gd name="T62" fmla="*/ 4 w 214"/>
                  <a:gd name="T63" fmla="*/ 157 h 250"/>
                  <a:gd name="T64" fmla="*/ 0 w 214"/>
                  <a:gd name="T65" fmla="*/ 126 h 250"/>
                  <a:gd name="T66" fmla="*/ 7 w 214"/>
                  <a:gd name="T67" fmla="*/ 84 h 250"/>
                  <a:gd name="T68" fmla="*/ 23 w 214"/>
                  <a:gd name="T69" fmla="*/ 49 h 250"/>
                  <a:gd name="T70" fmla="*/ 48 w 214"/>
                  <a:gd name="T71" fmla="*/ 24 h 250"/>
                  <a:gd name="T72" fmla="*/ 83 w 214"/>
                  <a:gd name="T73" fmla="*/ 5 h 250"/>
                  <a:gd name="T74" fmla="*/ 125 w 214"/>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50">
                    <a:moveTo>
                      <a:pt x="125" y="0"/>
                    </a:moveTo>
                    <a:lnTo>
                      <a:pt x="156" y="3"/>
                    </a:lnTo>
                    <a:lnTo>
                      <a:pt x="186" y="17"/>
                    </a:lnTo>
                    <a:lnTo>
                      <a:pt x="209" y="38"/>
                    </a:lnTo>
                    <a:lnTo>
                      <a:pt x="181" y="56"/>
                    </a:lnTo>
                    <a:lnTo>
                      <a:pt x="165" y="42"/>
                    </a:lnTo>
                    <a:lnTo>
                      <a:pt x="146" y="33"/>
                    </a:lnTo>
                    <a:lnTo>
                      <a:pt x="123" y="31"/>
                    </a:lnTo>
                    <a:lnTo>
                      <a:pt x="95" y="35"/>
                    </a:lnTo>
                    <a:lnTo>
                      <a:pt x="69" y="49"/>
                    </a:lnTo>
                    <a:lnTo>
                      <a:pt x="51" y="70"/>
                    </a:lnTo>
                    <a:lnTo>
                      <a:pt x="39" y="96"/>
                    </a:lnTo>
                    <a:lnTo>
                      <a:pt x="34" y="126"/>
                    </a:lnTo>
                    <a:lnTo>
                      <a:pt x="39" y="157"/>
                    </a:lnTo>
                    <a:lnTo>
                      <a:pt x="51" y="182"/>
                    </a:lnTo>
                    <a:lnTo>
                      <a:pt x="69" y="201"/>
                    </a:lnTo>
                    <a:lnTo>
                      <a:pt x="93" y="215"/>
                    </a:lnTo>
                    <a:lnTo>
                      <a:pt x="123" y="220"/>
                    </a:lnTo>
                    <a:lnTo>
                      <a:pt x="149" y="217"/>
                    </a:lnTo>
                    <a:lnTo>
                      <a:pt x="169" y="206"/>
                    </a:lnTo>
                    <a:lnTo>
                      <a:pt x="186" y="189"/>
                    </a:lnTo>
                    <a:lnTo>
                      <a:pt x="214" y="208"/>
                    </a:lnTo>
                    <a:lnTo>
                      <a:pt x="207" y="217"/>
                    </a:lnTo>
                    <a:lnTo>
                      <a:pt x="195" y="229"/>
                    </a:lnTo>
                    <a:lnTo>
                      <a:pt x="176" y="238"/>
                    </a:lnTo>
                    <a:lnTo>
                      <a:pt x="153" y="248"/>
                    </a:lnTo>
                    <a:lnTo>
                      <a:pt x="123" y="250"/>
                    </a:lnTo>
                    <a:lnTo>
                      <a:pt x="88" y="245"/>
                    </a:lnTo>
                    <a:lnTo>
                      <a:pt x="58" y="231"/>
                    </a:lnTo>
                    <a:lnTo>
                      <a:pt x="32" y="213"/>
                    </a:lnTo>
                    <a:lnTo>
                      <a:pt x="16" y="187"/>
                    </a:lnTo>
                    <a:lnTo>
                      <a:pt x="4" y="157"/>
                    </a:lnTo>
                    <a:lnTo>
                      <a:pt x="0" y="126"/>
                    </a:lnTo>
                    <a:lnTo>
                      <a:pt x="7" y="84"/>
                    </a:lnTo>
                    <a:lnTo>
                      <a:pt x="23" y="49"/>
                    </a:lnTo>
                    <a:lnTo>
                      <a:pt x="48" y="24"/>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7"/>
              <p:cNvSpPr>
                <a:spLocks/>
              </p:cNvSpPr>
              <p:nvPr userDrawn="1"/>
            </p:nvSpPr>
            <p:spPr bwMode="auto">
              <a:xfrm>
                <a:off x="5719763" y="4773613"/>
                <a:ext cx="290513" cy="388938"/>
              </a:xfrm>
              <a:custGeom>
                <a:avLst/>
                <a:gdLst>
                  <a:gd name="T0" fmla="*/ 0 w 183"/>
                  <a:gd name="T1" fmla="*/ 0 h 245"/>
                  <a:gd name="T2" fmla="*/ 32 w 183"/>
                  <a:gd name="T3" fmla="*/ 0 h 245"/>
                  <a:gd name="T4" fmla="*/ 32 w 183"/>
                  <a:gd name="T5" fmla="*/ 147 h 245"/>
                  <a:gd name="T6" fmla="*/ 35 w 183"/>
                  <a:gd name="T7" fmla="*/ 166 h 245"/>
                  <a:gd name="T8" fmla="*/ 39 w 183"/>
                  <a:gd name="T9" fmla="*/ 184 h 245"/>
                  <a:gd name="T10" fmla="*/ 51 w 183"/>
                  <a:gd name="T11" fmla="*/ 201 h 245"/>
                  <a:gd name="T12" fmla="*/ 67 w 183"/>
                  <a:gd name="T13" fmla="*/ 212 h 245"/>
                  <a:gd name="T14" fmla="*/ 93 w 183"/>
                  <a:gd name="T15" fmla="*/ 215 h 245"/>
                  <a:gd name="T16" fmla="*/ 116 w 183"/>
                  <a:gd name="T17" fmla="*/ 212 h 245"/>
                  <a:gd name="T18" fmla="*/ 132 w 183"/>
                  <a:gd name="T19" fmla="*/ 201 h 245"/>
                  <a:gd name="T20" fmla="*/ 144 w 183"/>
                  <a:gd name="T21" fmla="*/ 184 h 245"/>
                  <a:gd name="T22" fmla="*/ 151 w 183"/>
                  <a:gd name="T23" fmla="*/ 166 h 245"/>
                  <a:gd name="T24" fmla="*/ 151 w 183"/>
                  <a:gd name="T25" fmla="*/ 147 h 245"/>
                  <a:gd name="T26" fmla="*/ 151 w 183"/>
                  <a:gd name="T27" fmla="*/ 0 h 245"/>
                  <a:gd name="T28" fmla="*/ 183 w 183"/>
                  <a:gd name="T29" fmla="*/ 0 h 245"/>
                  <a:gd name="T30" fmla="*/ 183 w 183"/>
                  <a:gd name="T31" fmla="*/ 152 h 245"/>
                  <a:gd name="T32" fmla="*/ 179 w 183"/>
                  <a:gd name="T33" fmla="*/ 184 h 245"/>
                  <a:gd name="T34" fmla="*/ 167 w 183"/>
                  <a:gd name="T35" fmla="*/ 210 h 245"/>
                  <a:gd name="T36" fmla="*/ 146 w 183"/>
                  <a:gd name="T37" fmla="*/ 229 h 245"/>
                  <a:gd name="T38" fmla="*/ 121 w 183"/>
                  <a:gd name="T39" fmla="*/ 240 h 245"/>
                  <a:gd name="T40" fmla="*/ 93 w 183"/>
                  <a:gd name="T41" fmla="*/ 245 h 245"/>
                  <a:gd name="T42" fmla="*/ 62 w 183"/>
                  <a:gd name="T43" fmla="*/ 240 h 245"/>
                  <a:gd name="T44" fmla="*/ 37 w 183"/>
                  <a:gd name="T45" fmla="*/ 229 h 245"/>
                  <a:gd name="T46" fmla="*/ 16 w 183"/>
                  <a:gd name="T47" fmla="*/ 210 h 245"/>
                  <a:gd name="T48" fmla="*/ 4 w 183"/>
                  <a:gd name="T49" fmla="*/ 184 h 245"/>
                  <a:gd name="T50" fmla="*/ 0 w 183"/>
                  <a:gd name="T51" fmla="*/ 152 h 245"/>
                  <a:gd name="T52" fmla="*/ 0 w 183"/>
                  <a:gd name="T5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5">
                    <a:moveTo>
                      <a:pt x="0" y="0"/>
                    </a:moveTo>
                    <a:lnTo>
                      <a:pt x="32" y="0"/>
                    </a:lnTo>
                    <a:lnTo>
                      <a:pt x="32" y="147"/>
                    </a:lnTo>
                    <a:lnTo>
                      <a:pt x="35" y="166"/>
                    </a:lnTo>
                    <a:lnTo>
                      <a:pt x="39" y="184"/>
                    </a:lnTo>
                    <a:lnTo>
                      <a:pt x="51" y="201"/>
                    </a:lnTo>
                    <a:lnTo>
                      <a:pt x="67" y="212"/>
                    </a:lnTo>
                    <a:lnTo>
                      <a:pt x="93" y="215"/>
                    </a:lnTo>
                    <a:lnTo>
                      <a:pt x="116" y="212"/>
                    </a:lnTo>
                    <a:lnTo>
                      <a:pt x="132" y="201"/>
                    </a:lnTo>
                    <a:lnTo>
                      <a:pt x="144" y="184"/>
                    </a:lnTo>
                    <a:lnTo>
                      <a:pt x="151" y="166"/>
                    </a:lnTo>
                    <a:lnTo>
                      <a:pt x="151" y="147"/>
                    </a:lnTo>
                    <a:lnTo>
                      <a:pt x="151" y="0"/>
                    </a:lnTo>
                    <a:lnTo>
                      <a:pt x="183" y="0"/>
                    </a:lnTo>
                    <a:lnTo>
                      <a:pt x="183" y="152"/>
                    </a:lnTo>
                    <a:lnTo>
                      <a:pt x="179" y="184"/>
                    </a:lnTo>
                    <a:lnTo>
                      <a:pt x="167" y="210"/>
                    </a:lnTo>
                    <a:lnTo>
                      <a:pt x="146" y="229"/>
                    </a:lnTo>
                    <a:lnTo>
                      <a:pt x="121" y="240"/>
                    </a:lnTo>
                    <a:lnTo>
                      <a:pt x="93" y="245"/>
                    </a:lnTo>
                    <a:lnTo>
                      <a:pt x="62" y="240"/>
                    </a:lnTo>
                    <a:lnTo>
                      <a:pt x="37" y="229"/>
                    </a:lnTo>
                    <a:lnTo>
                      <a:pt x="16" y="210"/>
                    </a:lnTo>
                    <a:lnTo>
                      <a:pt x="4" y="184"/>
                    </a:lnTo>
                    <a:lnTo>
                      <a:pt x="0" y="152"/>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noEditPoints="1"/>
              </p:cNvSpPr>
              <p:nvPr userDrawn="1"/>
            </p:nvSpPr>
            <p:spPr bwMode="auto">
              <a:xfrm>
                <a:off x="6103938" y="4773613"/>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3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10 h 240"/>
                  <a:gd name="T48" fmla="*/ 125 w 170"/>
                  <a:gd name="T49" fmla="*/ 124 h 240"/>
                  <a:gd name="T50" fmla="*/ 102 w 170"/>
                  <a:gd name="T51" fmla="*/ 131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3"/>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10"/>
                    </a:lnTo>
                    <a:lnTo>
                      <a:pt x="125" y="124"/>
                    </a:lnTo>
                    <a:lnTo>
                      <a:pt x="102" y="131"/>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9"/>
              <p:cNvSpPr>
                <a:spLocks/>
              </p:cNvSpPr>
              <p:nvPr userDrawn="1"/>
            </p:nvSpPr>
            <p:spPr bwMode="auto">
              <a:xfrm>
                <a:off x="6427788" y="4773613"/>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3 h 240"/>
                  <a:gd name="T10" fmla="*/ 147 w 161"/>
                  <a:gd name="T11" fmla="*/ 103 h 240"/>
                  <a:gd name="T12" fmla="*/ 147 w 161"/>
                  <a:gd name="T13" fmla="*/ 133 h 240"/>
                  <a:gd name="T14" fmla="*/ 33 w 161"/>
                  <a:gd name="T15" fmla="*/ 133 h 240"/>
                  <a:gd name="T16" fmla="*/ 33 w 161"/>
                  <a:gd name="T17" fmla="*/ 210 h 240"/>
                  <a:gd name="T18" fmla="*/ 161 w 161"/>
                  <a:gd name="T19" fmla="*/ 210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3"/>
                    </a:lnTo>
                    <a:lnTo>
                      <a:pt x="147" y="103"/>
                    </a:lnTo>
                    <a:lnTo>
                      <a:pt x="147" y="133"/>
                    </a:lnTo>
                    <a:lnTo>
                      <a:pt x="33" y="133"/>
                    </a:lnTo>
                    <a:lnTo>
                      <a:pt x="33" y="210"/>
                    </a:lnTo>
                    <a:lnTo>
                      <a:pt x="161" y="210"/>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0"/>
              <p:cNvSpPr>
                <a:spLocks/>
              </p:cNvSpPr>
              <p:nvPr userDrawn="1"/>
            </p:nvSpPr>
            <p:spPr bwMode="auto">
              <a:xfrm>
                <a:off x="6883400" y="4765676"/>
                <a:ext cx="334963" cy="396875"/>
              </a:xfrm>
              <a:custGeom>
                <a:avLst/>
                <a:gdLst>
                  <a:gd name="T0" fmla="*/ 123 w 211"/>
                  <a:gd name="T1" fmla="*/ 0 h 250"/>
                  <a:gd name="T2" fmla="*/ 156 w 211"/>
                  <a:gd name="T3" fmla="*/ 3 h 250"/>
                  <a:gd name="T4" fmla="*/ 184 w 211"/>
                  <a:gd name="T5" fmla="*/ 17 h 250"/>
                  <a:gd name="T6" fmla="*/ 207 w 211"/>
                  <a:gd name="T7" fmla="*/ 38 h 250"/>
                  <a:gd name="T8" fmla="*/ 181 w 211"/>
                  <a:gd name="T9" fmla="*/ 56 h 250"/>
                  <a:gd name="T10" fmla="*/ 165 w 211"/>
                  <a:gd name="T11" fmla="*/ 42 h 250"/>
                  <a:gd name="T12" fmla="*/ 144 w 211"/>
                  <a:gd name="T13" fmla="*/ 33 h 250"/>
                  <a:gd name="T14" fmla="*/ 123 w 211"/>
                  <a:gd name="T15" fmla="*/ 31 h 250"/>
                  <a:gd name="T16" fmla="*/ 93 w 211"/>
                  <a:gd name="T17" fmla="*/ 35 h 250"/>
                  <a:gd name="T18" fmla="*/ 67 w 211"/>
                  <a:gd name="T19" fmla="*/ 49 h 250"/>
                  <a:gd name="T20" fmla="*/ 49 w 211"/>
                  <a:gd name="T21" fmla="*/ 70 h 250"/>
                  <a:gd name="T22" fmla="*/ 37 w 211"/>
                  <a:gd name="T23" fmla="*/ 96 h 250"/>
                  <a:gd name="T24" fmla="*/ 35 w 211"/>
                  <a:gd name="T25" fmla="*/ 126 h 250"/>
                  <a:gd name="T26" fmla="*/ 37 w 211"/>
                  <a:gd name="T27" fmla="*/ 157 h 250"/>
                  <a:gd name="T28" fmla="*/ 49 w 211"/>
                  <a:gd name="T29" fmla="*/ 182 h 250"/>
                  <a:gd name="T30" fmla="*/ 67 w 211"/>
                  <a:gd name="T31" fmla="*/ 201 h 250"/>
                  <a:gd name="T32" fmla="*/ 93 w 211"/>
                  <a:gd name="T33" fmla="*/ 215 h 250"/>
                  <a:gd name="T34" fmla="*/ 123 w 211"/>
                  <a:gd name="T35" fmla="*/ 220 h 250"/>
                  <a:gd name="T36" fmla="*/ 149 w 211"/>
                  <a:gd name="T37" fmla="*/ 217 h 250"/>
                  <a:gd name="T38" fmla="*/ 170 w 211"/>
                  <a:gd name="T39" fmla="*/ 206 h 250"/>
                  <a:gd name="T40" fmla="*/ 186 w 211"/>
                  <a:gd name="T41" fmla="*/ 189 h 250"/>
                  <a:gd name="T42" fmla="*/ 211 w 211"/>
                  <a:gd name="T43" fmla="*/ 208 h 250"/>
                  <a:gd name="T44" fmla="*/ 205 w 211"/>
                  <a:gd name="T45" fmla="*/ 217 h 250"/>
                  <a:gd name="T46" fmla="*/ 193 w 211"/>
                  <a:gd name="T47" fmla="*/ 229 h 250"/>
                  <a:gd name="T48" fmla="*/ 174 w 211"/>
                  <a:gd name="T49" fmla="*/ 238 h 250"/>
                  <a:gd name="T50" fmla="*/ 151 w 211"/>
                  <a:gd name="T51" fmla="*/ 248 h 250"/>
                  <a:gd name="T52" fmla="*/ 121 w 211"/>
                  <a:gd name="T53" fmla="*/ 250 h 250"/>
                  <a:gd name="T54" fmla="*/ 86 w 211"/>
                  <a:gd name="T55" fmla="*/ 245 h 250"/>
                  <a:gd name="T56" fmla="*/ 56 w 211"/>
                  <a:gd name="T57" fmla="*/ 231 h 250"/>
                  <a:gd name="T58" fmla="*/ 32 w 211"/>
                  <a:gd name="T59" fmla="*/ 213 h 250"/>
                  <a:gd name="T60" fmla="*/ 14 w 211"/>
                  <a:gd name="T61" fmla="*/ 187 h 250"/>
                  <a:gd name="T62" fmla="*/ 2 w 211"/>
                  <a:gd name="T63" fmla="*/ 157 h 250"/>
                  <a:gd name="T64" fmla="*/ 0 w 211"/>
                  <a:gd name="T65" fmla="*/ 126 h 250"/>
                  <a:gd name="T66" fmla="*/ 4 w 211"/>
                  <a:gd name="T67" fmla="*/ 84 h 250"/>
                  <a:gd name="T68" fmla="*/ 21 w 211"/>
                  <a:gd name="T69" fmla="*/ 49 h 250"/>
                  <a:gd name="T70" fmla="*/ 49 w 211"/>
                  <a:gd name="T71" fmla="*/ 24 h 250"/>
                  <a:gd name="T72" fmla="*/ 83 w 211"/>
                  <a:gd name="T73" fmla="*/ 5 h 250"/>
                  <a:gd name="T74" fmla="*/ 123 w 211"/>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50">
                    <a:moveTo>
                      <a:pt x="123" y="0"/>
                    </a:moveTo>
                    <a:lnTo>
                      <a:pt x="156" y="3"/>
                    </a:lnTo>
                    <a:lnTo>
                      <a:pt x="184" y="17"/>
                    </a:lnTo>
                    <a:lnTo>
                      <a:pt x="207" y="38"/>
                    </a:lnTo>
                    <a:lnTo>
                      <a:pt x="181" y="56"/>
                    </a:lnTo>
                    <a:lnTo>
                      <a:pt x="165" y="42"/>
                    </a:lnTo>
                    <a:lnTo>
                      <a:pt x="144" y="33"/>
                    </a:lnTo>
                    <a:lnTo>
                      <a:pt x="123" y="31"/>
                    </a:lnTo>
                    <a:lnTo>
                      <a:pt x="93" y="35"/>
                    </a:lnTo>
                    <a:lnTo>
                      <a:pt x="67" y="49"/>
                    </a:lnTo>
                    <a:lnTo>
                      <a:pt x="49" y="70"/>
                    </a:lnTo>
                    <a:lnTo>
                      <a:pt x="37" y="96"/>
                    </a:lnTo>
                    <a:lnTo>
                      <a:pt x="35" y="126"/>
                    </a:lnTo>
                    <a:lnTo>
                      <a:pt x="37" y="157"/>
                    </a:lnTo>
                    <a:lnTo>
                      <a:pt x="49" y="182"/>
                    </a:lnTo>
                    <a:lnTo>
                      <a:pt x="67" y="201"/>
                    </a:lnTo>
                    <a:lnTo>
                      <a:pt x="93" y="215"/>
                    </a:lnTo>
                    <a:lnTo>
                      <a:pt x="123" y="220"/>
                    </a:lnTo>
                    <a:lnTo>
                      <a:pt x="149" y="217"/>
                    </a:lnTo>
                    <a:lnTo>
                      <a:pt x="170" y="206"/>
                    </a:lnTo>
                    <a:lnTo>
                      <a:pt x="186" y="189"/>
                    </a:lnTo>
                    <a:lnTo>
                      <a:pt x="211" y="208"/>
                    </a:lnTo>
                    <a:lnTo>
                      <a:pt x="205" y="217"/>
                    </a:lnTo>
                    <a:lnTo>
                      <a:pt x="193" y="229"/>
                    </a:lnTo>
                    <a:lnTo>
                      <a:pt x="174" y="238"/>
                    </a:lnTo>
                    <a:lnTo>
                      <a:pt x="151" y="248"/>
                    </a:lnTo>
                    <a:lnTo>
                      <a:pt x="121" y="250"/>
                    </a:lnTo>
                    <a:lnTo>
                      <a:pt x="86" y="245"/>
                    </a:lnTo>
                    <a:lnTo>
                      <a:pt x="56" y="231"/>
                    </a:lnTo>
                    <a:lnTo>
                      <a:pt x="32" y="213"/>
                    </a:lnTo>
                    <a:lnTo>
                      <a:pt x="14" y="187"/>
                    </a:lnTo>
                    <a:lnTo>
                      <a:pt x="2" y="157"/>
                    </a:lnTo>
                    <a:lnTo>
                      <a:pt x="0" y="126"/>
                    </a:lnTo>
                    <a:lnTo>
                      <a:pt x="4" y="84"/>
                    </a:lnTo>
                    <a:lnTo>
                      <a:pt x="21" y="49"/>
                    </a:lnTo>
                    <a:lnTo>
                      <a:pt x="49" y="24"/>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1"/>
              <p:cNvSpPr>
                <a:spLocks noEditPoints="1"/>
              </p:cNvSpPr>
              <p:nvPr userDrawn="1"/>
            </p:nvSpPr>
            <p:spPr bwMode="auto">
              <a:xfrm>
                <a:off x="7248525" y="4765676"/>
                <a:ext cx="395288" cy="396875"/>
              </a:xfrm>
              <a:custGeom>
                <a:avLst/>
                <a:gdLst>
                  <a:gd name="T0" fmla="*/ 123 w 249"/>
                  <a:gd name="T1" fmla="*/ 31 h 250"/>
                  <a:gd name="T2" fmla="*/ 93 w 249"/>
                  <a:gd name="T3" fmla="*/ 35 h 250"/>
                  <a:gd name="T4" fmla="*/ 70 w 249"/>
                  <a:gd name="T5" fmla="*/ 49 h 250"/>
                  <a:gd name="T6" fmla="*/ 49 w 249"/>
                  <a:gd name="T7" fmla="*/ 68 h 250"/>
                  <a:gd name="T8" fmla="*/ 37 w 249"/>
                  <a:gd name="T9" fmla="*/ 96 h 250"/>
                  <a:gd name="T10" fmla="*/ 35 w 249"/>
                  <a:gd name="T11" fmla="*/ 124 h 250"/>
                  <a:gd name="T12" fmla="*/ 37 w 249"/>
                  <a:gd name="T13" fmla="*/ 154 h 250"/>
                  <a:gd name="T14" fmla="*/ 49 w 249"/>
                  <a:gd name="T15" fmla="*/ 182 h 250"/>
                  <a:gd name="T16" fmla="*/ 70 w 249"/>
                  <a:gd name="T17" fmla="*/ 201 h 250"/>
                  <a:gd name="T18" fmla="*/ 93 w 249"/>
                  <a:gd name="T19" fmla="*/ 215 h 250"/>
                  <a:gd name="T20" fmla="*/ 123 w 249"/>
                  <a:gd name="T21" fmla="*/ 220 h 250"/>
                  <a:gd name="T22" fmla="*/ 154 w 249"/>
                  <a:gd name="T23" fmla="*/ 215 h 250"/>
                  <a:gd name="T24" fmla="*/ 179 w 249"/>
                  <a:gd name="T25" fmla="*/ 201 h 250"/>
                  <a:gd name="T26" fmla="*/ 198 w 249"/>
                  <a:gd name="T27" fmla="*/ 182 h 250"/>
                  <a:gd name="T28" fmla="*/ 210 w 249"/>
                  <a:gd name="T29" fmla="*/ 154 h 250"/>
                  <a:gd name="T30" fmla="*/ 214 w 249"/>
                  <a:gd name="T31" fmla="*/ 124 h 250"/>
                  <a:gd name="T32" fmla="*/ 210 w 249"/>
                  <a:gd name="T33" fmla="*/ 96 h 250"/>
                  <a:gd name="T34" fmla="*/ 198 w 249"/>
                  <a:gd name="T35" fmla="*/ 68 h 250"/>
                  <a:gd name="T36" fmla="*/ 179 w 249"/>
                  <a:gd name="T37" fmla="*/ 49 h 250"/>
                  <a:gd name="T38" fmla="*/ 154 w 249"/>
                  <a:gd name="T39" fmla="*/ 35 h 250"/>
                  <a:gd name="T40" fmla="*/ 123 w 249"/>
                  <a:gd name="T41" fmla="*/ 31 h 250"/>
                  <a:gd name="T42" fmla="*/ 123 w 249"/>
                  <a:gd name="T43" fmla="*/ 0 h 250"/>
                  <a:gd name="T44" fmla="*/ 165 w 249"/>
                  <a:gd name="T45" fmla="*/ 5 h 250"/>
                  <a:gd name="T46" fmla="*/ 200 w 249"/>
                  <a:gd name="T47" fmla="*/ 24 h 250"/>
                  <a:gd name="T48" fmla="*/ 226 w 249"/>
                  <a:gd name="T49" fmla="*/ 49 h 250"/>
                  <a:gd name="T50" fmla="*/ 242 w 249"/>
                  <a:gd name="T51" fmla="*/ 84 h 250"/>
                  <a:gd name="T52" fmla="*/ 249 w 249"/>
                  <a:gd name="T53" fmla="*/ 124 h 250"/>
                  <a:gd name="T54" fmla="*/ 242 w 249"/>
                  <a:gd name="T55" fmla="*/ 166 h 250"/>
                  <a:gd name="T56" fmla="*/ 226 w 249"/>
                  <a:gd name="T57" fmla="*/ 201 h 250"/>
                  <a:gd name="T58" fmla="*/ 200 w 249"/>
                  <a:gd name="T59" fmla="*/ 227 h 250"/>
                  <a:gd name="T60" fmla="*/ 165 w 249"/>
                  <a:gd name="T61" fmla="*/ 245 h 250"/>
                  <a:gd name="T62" fmla="*/ 123 w 249"/>
                  <a:gd name="T63" fmla="*/ 250 h 250"/>
                  <a:gd name="T64" fmla="*/ 84 w 249"/>
                  <a:gd name="T65" fmla="*/ 245 h 250"/>
                  <a:gd name="T66" fmla="*/ 49 w 249"/>
                  <a:gd name="T67" fmla="*/ 227 h 250"/>
                  <a:gd name="T68" fmla="*/ 23 w 249"/>
                  <a:gd name="T69" fmla="*/ 201 h 250"/>
                  <a:gd name="T70" fmla="*/ 5 w 249"/>
                  <a:gd name="T71" fmla="*/ 166 h 250"/>
                  <a:gd name="T72" fmla="*/ 0 w 249"/>
                  <a:gd name="T73" fmla="*/ 124 h 250"/>
                  <a:gd name="T74" fmla="*/ 5 w 249"/>
                  <a:gd name="T75" fmla="*/ 84 h 250"/>
                  <a:gd name="T76" fmla="*/ 23 w 249"/>
                  <a:gd name="T77" fmla="*/ 49 h 250"/>
                  <a:gd name="T78" fmla="*/ 49 w 249"/>
                  <a:gd name="T79" fmla="*/ 24 h 250"/>
                  <a:gd name="T80" fmla="*/ 84 w 249"/>
                  <a:gd name="T81" fmla="*/ 5 h 250"/>
                  <a:gd name="T82" fmla="*/ 123 w 249"/>
                  <a:gd name="T8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0">
                    <a:moveTo>
                      <a:pt x="123" y="31"/>
                    </a:moveTo>
                    <a:lnTo>
                      <a:pt x="93" y="35"/>
                    </a:lnTo>
                    <a:lnTo>
                      <a:pt x="70" y="49"/>
                    </a:lnTo>
                    <a:lnTo>
                      <a:pt x="49" y="68"/>
                    </a:lnTo>
                    <a:lnTo>
                      <a:pt x="37" y="96"/>
                    </a:lnTo>
                    <a:lnTo>
                      <a:pt x="35" y="124"/>
                    </a:lnTo>
                    <a:lnTo>
                      <a:pt x="37" y="154"/>
                    </a:lnTo>
                    <a:lnTo>
                      <a:pt x="49" y="182"/>
                    </a:lnTo>
                    <a:lnTo>
                      <a:pt x="70" y="201"/>
                    </a:lnTo>
                    <a:lnTo>
                      <a:pt x="93" y="215"/>
                    </a:lnTo>
                    <a:lnTo>
                      <a:pt x="123" y="220"/>
                    </a:lnTo>
                    <a:lnTo>
                      <a:pt x="154" y="215"/>
                    </a:lnTo>
                    <a:lnTo>
                      <a:pt x="179" y="201"/>
                    </a:lnTo>
                    <a:lnTo>
                      <a:pt x="198" y="182"/>
                    </a:lnTo>
                    <a:lnTo>
                      <a:pt x="210" y="154"/>
                    </a:lnTo>
                    <a:lnTo>
                      <a:pt x="214" y="124"/>
                    </a:lnTo>
                    <a:lnTo>
                      <a:pt x="210" y="96"/>
                    </a:lnTo>
                    <a:lnTo>
                      <a:pt x="198" y="68"/>
                    </a:lnTo>
                    <a:lnTo>
                      <a:pt x="179" y="49"/>
                    </a:lnTo>
                    <a:lnTo>
                      <a:pt x="154" y="35"/>
                    </a:lnTo>
                    <a:lnTo>
                      <a:pt x="123" y="31"/>
                    </a:lnTo>
                    <a:close/>
                    <a:moveTo>
                      <a:pt x="123" y="0"/>
                    </a:moveTo>
                    <a:lnTo>
                      <a:pt x="165" y="5"/>
                    </a:lnTo>
                    <a:lnTo>
                      <a:pt x="200" y="24"/>
                    </a:lnTo>
                    <a:lnTo>
                      <a:pt x="226" y="49"/>
                    </a:lnTo>
                    <a:lnTo>
                      <a:pt x="242" y="84"/>
                    </a:lnTo>
                    <a:lnTo>
                      <a:pt x="249" y="124"/>
                    </a:lnTo>
                    <a:lnTo>
                      <a:pt x="242" y="166"/>
                    </a:lnTo>
                    <a:lnTo>
                      <a:pt x="226" y="201"/>
                    </a:lnTo>
                    <a:lnTo>
                      <a:pt x="200" y="227"/>
                    </a:lnTo>
                    <a:lnTo>
                      <a:pt x="165" y="245"/>
                    </a:lnTo>
                    <a:lnTo>
                      <a:pt x="123" y="250"/>
                    </a:lnTo>
                    <a:lnTo>
                      <a:pt x="84" y="245"/>
                    </a:lnTo>
                    <a:lnTo>
                      <a:pt x="49" y="227"/>
                    </a:lnTo>
                    <a:lnTo>
                      <a:pt x="23" y="201"/>
                    </a:lnTo>
                    <a:lnTo>
                      <a:pt x="5" y="166"/>
                    </a:lnTo>
                    <a:lnTo>
                      <a:pt x="0" y="124"/>
                    </a:lnTo>
                    <a:lnTo>
                      <a:pt x="5" y="84"/>
                    </a:lnTo>
                    <a:lnTo>
                      <a:pt x="23" y="49"/>
                    </a:lnTo>
                    <a:lnTo>
                      <a:pt x="49" y="24"/>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2"/>
              <p:cNvSpPr>
                <a:spLocks/>
              </p:cNvSpPr>
              <p:nvPr userDrawn="1"/>
            </p:nvSpPr>
            <p:spPr bwMode="auto">
              <a:xfrm>
                <a:off x="7718425" y="4773613"/>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3"/>
              <p:cNvSpPr>
                <a:spLocks/>
              </p:cNvSpPr>
              <p:nvPr userDrawn="1"/>
            </p:nvSpPr>
            <p:spPr bwMode="auto">
              <a:xfrm>
                <a:off x="8131175" y="4773613"/>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4"/>
              <p:cNvSpPr>
                <a:spLocks/>
              </p:cNvSpPr>
              <p:nvPr userDrawn="1"/>
            </p:nvSpPr>
            <p:spPr bwMode="auto">
              <a:xfrm>
                <a:off x="8559800" y="4773613"/>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3 h 240"/>
                  <a:gd name="T10" fmla="*/ 145 w 159"/>
                  <a:gd name="T11" fmla="*/ 103 h 240"/>
                  <a:gd name="T12" fmla="*/ 145 w 159"/>
                  <a:gd name="T13" fmla="*/ 133 h 240"/>
                  <a:gd name="T14" fmla="*/ 31 w 159"/>
                  <a:gd name="T15" fmla="*/ 133 h 240"/>
                  <a:gd name="T16" fmla="*/ 31 w 159"/>
                  <a:gd name="T17" fmla="*/ 210 h 240"/>
                  <a:gd name="T18" fmla="*/ 159 w 159"/>
                  <a:gd name="T19" fmla="*/ 210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3"/>
                    </a:lnTo>
                    <a:lnTo>
                      <a:pt x="145" y="103"/>
                    </a:lnTo>
                    <a:lnTo>
                      <a:pt x="145" y="133"/>
                    </a:lnTo>
                    <a:lnTo>
                      <a:pt x="31" y="133"/>
                    </a:lnTo>
                    <a:lnTo>
                      <a:pt x="31" y="210"/>
                    </a:lnTo>
                    <a:lnTo>
                      <a:pt x="159" y="210"/>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5"/>
              <p:cNvSpPr>
                <a:spLocks/>
              </p:cNvSpPr>
              <p:nvPr userDrawn="1"/>
            </p:nvSpPr>
            <p:spPr bwMode="auto">
              <a:xfrm>
                <a:off x="8863013" y="4765676"/>
                <a:ext cx="336550" cy="396875"/>
              </a:xfrm>
              <a:custGeom>
                <a:avLst/>
                <a:gdLst>
                  <a:gd name="T0" fmla="*/ 123 w 212"/>
                  <a:gd name="T1" fmla="*/ 0 h 250"/>
                  <a:gd name="T2" fmla="*/ 156 w 212"/>
                  <a:gd name="T3" fmla="*/ 3 h 250"/>
                  <a:gd name="T4" fmla="*/ 184 w 212"/>
                  <a:gd name="T5" fmla="*/ 17 h 250"/>
                  <a:gd name="T6" fmla="*/ 207 w 212"/>
                  <a:gd name="T7" fmla="*/ 38 h 250"/>
                  <a:gd name="T8" fmla="*/ 179 w 212"/>
                  <a:gd name="T9" fmla="*/ 56 h 250"/>
                  <a:gd name="T10" fmla="*/ 165 w 212"/>
                  <a:gd name="T11" fmla="*/ 42 h 250"/>
                  <a:gd name="T12" fmla="*/ 144 w 212"/>
                  <a:gd name="T13" fmla="*/ 33 h 250"/>
                  <a:gd name="T14" fmla="*/ 123 w 212"/>
                  <a:gd name="T15" fmla="*/ 31 h 250"/>
                  <a:gd name="T16" fmla="*/ 93 w 212"/>
                  <a:gd name="T17" fmla="*/ 35 h 250"/>
                  <a:gd name="T18" fmla="*/ 68 w 212"/>
                  <a:gd name="T19" fmla="*/ 49 h 250"/>
                  <a:gd name="T20" fmla="*/ 49 w 212"/>
                  <a:gd name="T21" fmla="*/ 70 h 250"/>
                  <a:gd name="T22" fmla="*/ 37 w 212"/>
                  <a:gd name="T23" fmla="*/ 96 h 250"/>
                  <a:gd name="T24" fmla="*/ 33 w 212"/>
                  <a:gd name="T25" fmla="*/ 126 h 250"/>
                  <a:gd name="T26" fmla="*/ 37 w 212"/>
                  <a:gd name="T27" fmla="*/ 157 h 250"/>
                  <a:gd name="T28" fmla="*/ 49 w 212"/>
                  <a:gd name="T29" fmla="*/ 182 h 250"/>
                  <a:gd name="T30" fmla="*/ 68 w 212"/>
                  <a:gd name="T31" fmla="*/ 201 h 250"/>
                  <a:gd name="T32" fmla="*/ 93 w 212"/>
                  <a:gd name="T33" fmla="*/ 215 h 250"/>
                  <a:gd name="T34" fmla="*/ 123 w 212"/>
                  <a:gd name="T35" fmla="*/ 220 h 250"/>
                  <a:gd name="T36" fmla="*/ 147 w 212"/>
                  <a:gd name="T37" fmla="*/ 217 h 250"/>
                  <a:gd name="T38" fmla="*/ 168 w 212"/>
                  <a:gd name="T39" fmla="*/ 206 h 250"/>
                  <a:gd name="T40" fmla="*/ 184 w 212"/>
                  <a:gd name="T41" fmla="*/ 189 h 250"/>
                  <a:gd name="T42" fmla="*/ 212 w 212"/>
                  <a:gd name="T43" fmla="*/ 208 h 250"/>
                  <a:gd name="T44" fmla="*/ 205 w 212"/>
                  <a:gd name="T45" fmla="*/ 217 h 250"/>
                  <a:gd name="T46" fmla="*/ 193 w 212"/>
                  <a:gd name="T47" fmla="*/ 229 h 250"/>
                  <a:gd name="T48" fmla="*/ 175 w 212"/>
                  <a:gd name="T49" fmla="*/ 238 h 250"/>
                  <a:gd name="T50" fmla="*/ 151 w 212"/>
                  <a:gd name="T51" fmla="*/ 248 h 250"/>
                  <a:gd name="T52" fmla="*/ 121 w 212"/>
                  <a:gd name="T53" fmla="*/ 250 h 250"/>
                  <a:gd name="T54" fmla="*/ 86 w 212"/>
                  <a:gd name="T55" fmla="*/ 245 h 250"/>
                  <a:gd name="T56" fmla="*/ 56 w 212"/>
                  <a:gd name="T57" fmla="*/ 231 h 250"/>
                  <a:gd name="T58" fmla="*/ 33 w 212"/>
                  <a:gd name="T59" fmla="*/ 213 h 250"/>
                  <a:gd name="T60" fmla="*/ 14 w 212"/>
                  <a:gd name="T61" fmla="*/ 187 h 250"/>
                  <a:gd name="T62" fmla="*/ 2 w 212"/>
                  <a:gd name="T63" fmla="*/ 157 h 250"/>
                  <a:gd name="T64" fmla="*/ 0 w 212"/>
                  <a:gd name="T65" fmla="*/ 126 h 250"/>
                  <a:gd name="T66" fmla="*/ 5 w 212"/>
                  <a:gd name="T67" fmla="*/ 84 h 250"/>
                  <a:gd name="T68" fmla="*/ 21 w 212"/>
                  <a:gd name="T69" fmla="*/ 49 h 250"/>
                  <a:gd name="T70" fmla="*/ 49 w 212"/>
                  <a:gd name="T71" fmla="*/ 24 h 250"/>
                  <a:gd name="T72" fmla="*/ 82 w 212"/>
                  <a:gd name="T73" fmla="*/ 5 h 250"/>
                  <a:gd name="T74" fmla="*/ 123 w 212"/>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50">
                    <a:moveTo>
                      <a:pt x="123" y="0"/>
                    </a:moveTo>
                    <a:lnTo>
                      <a:pt x="156" y="3"/>
                    </a:lnTo>
                    <a:lnTo>
                      <a:pt x="184" y="17"/>
                    </a:lnTo>
                    <a:lnTo>
                      <a:pt x="207" y="38"/>
                    </a:lnTo>
                    <a:lnTo>
                      <a:pt x="179" y="56"/>
                    </a:lnTo>
                    <a:lnTo>
                      <a:pt x="165" y="42"/>
                    </a:lnTo>
                    <a:lnTo>
                      <a:pt x="144" y="33"/>
                    </a:lnTo>
                    <a:lnTo>
                      <a:pt x="123" y="31"/>
                    </a:lnTo>
                    <a:lnTo>
                      <a:pt x="93" y="35"/>
                    </a:lnTo>
                    <a:lnTo>
                      <a:pt x="68" y="49"/>
                    </a:lnTo>
                    <a:lnTo>
                      <a:pt x="49" y="70"/>
                    </a:lnTo>
                    <a:lnTo>
                      <a:pt x="37" y="96"/>
                    </a:lnTo>
                    <a:lnTo>
                      <a:pt x="33" y="126"/>
                    </a:lnTo>
                    <a:lnTo>
                      <a:pt x="37" y="157"/>
                    </a:lnTo>
                    <a:lnTo>
                      <a:pt x="49" y="182"/>
                    </a:lnTo>
                    <a:lnTo>
                      <a:pt x="68" y="201"/>
                    </a:lnTo>
                    <a:lnTo>
                      <a:pt x="93" y="215"/>
                    </a:lnTo>
                    <a:lnTo>
                      <a:pt x="123" y="220"/>
                    </a:lnTo>
                    <a:lnTo>
                      <a:pt x="147" y="217"/>
                    </a:lnTo>
                    <a:lnTo>
                      <a:pt x="168" y="206"/>
                    </a:lnTo>
                    <a:lnTo>
                      <a:pt x="184" y="189"/>
                    </a:lnTo>
                    <a:lnTo>
                      <a:pt x="212" y="208"/>
                    </a:lnTo>
                    <a:lnTo>
                      <a:pt x="205" y="217"/>
                    </a:lnTo>
                    <a:lnTo>
                      <a:pt x="193" y="229"/>
                    </a:lnTo>
                    <a:lnTo>
                      <a:pt x="175" y="238"/>
                    </a:lnTo>
                    <a:lnTo>
                      <a:pt x="151" y="248"/>
                    </a:lnTo>
                    <a:lnTo>
                      <a:pt x="121" y="250"/>
                    </a:lnTo>
                    <a:lnTo>
                      <a:pt x="86" y="245"/>
                    </a:lnTo>
                    <a:lnTo>
                      <a:pt x="56" y="231"/>
                    </a:lnTo>
                    <a:lnTo>
                      <a:pt x="33" y="213"/>
                    </a:lnTo>
                    <a:lnTo>
                      <a:pt x="14" y="187"/>
                    </a:lnTo>
                    <a:lnTo>
                      <a:pt x="2" y="157"/>
                    </a:lnTo>
                    <a:lnTo>
                      <a:pt x="0" y="126"/>
                    </a:lnTo>
                    <a:lnTo>
                      <a:pt x="5" y="84"/>
                    </a:lnTo>
                    <a:lnTo>
                      <a:pt x="21" y="49"/>
                    </a:lnTo>
                    <a:lnTo>
                      <a:pt x="49" y="24"/>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6"/>
              <p:cNvSpPr>
                <a:spLocks/>
              </p:cNvSpPr>
              <p:nvPr userDrawn="1"/>
            </p:nvSpPr>
            <p:spPr bwMode="auto">
              <a:xfrm>
                <a:off x="9218613" y="4773613"/>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7"/>
              <p:cNvSpPr>
                <a:spLocks noChangeArrowheads="1"/>
              </p:cNvSpPr>
              <p:nvPr userDrawn="1"/>
            </p:nvSpPr>
            <p:spPr bwMode="auto">
              <a:xfrm>
                <a:off x="9569450" y="4773613"/>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8"/>
              <p:cNvSpPr>
                <a:spLocks noEditPoints="1"/>
              </p:cNvSpPr>
              <p:nvPr userDrawn="1"/>
            </p:nvSpPr>
            <p:spPr bwMode="auto">
              <a:xfrm>
                <a:off x="9683750" y="4765676"/>
                <a:ext cx="395288" cy="396875"/>
              </a:xfrm>
              <a:custGeom>
                <a:avLst/>
                <a:gdLst>
                  <a:gd name="T0" fmla="*/ 125 w 249"/>
                  <a:gd name="T1" fmla="*/ 31 h 250"/>
                  <a:gd name="T2" fmla="*/ 95 w 249"/>
                  <a:gd name="T3" fmla="*/ 35 h 250"/>
                  <a:gd name="T4" fmla="*/ 70 w 249"/>
                  <a:gd name="T5" fmla="*/ 49 h 250"/>
                  <a:gd name="T6" fmla="*/ 51 w 249"/>
                  <a:gd name="T7" fmla="*/ 68 h 250"/>
                  <a:gd name="T8" fmla="*/ 39 w 249"/>
                  <a:gd name="T9" fmla="*/ 96 h 250"/>
                  <a:gd name="T10" fmla="*/ 35 w 249"/>
                  <a:gd name="T11" fmla="*/ 124 h 250"/>
                  <a:gd name="T12" fmla="*/ 39 w 249"/>
                  <a:gd name="T13" fmla="*/ 154 h 250"/>
                  <a:gd name="T14" fmla="*/ 51 w 249"/>
                  <a:gd name="T15" fmla="*/ 182 h 250"/>
                  <a:gd name="T16" fmla="*/ 70 w 249"/>
                  <a:gd name="T17" fmla="*/ 201 h 250"/>
                  <a:gd name="T18" fmla="*/ 95 w 249"/>
                  <a:gd name="T19" fmla="*/ 215 h 250"/>
                  <a:gd name="T20" fmla="*/ 125 w 249"/>
                  <a:gd name="T21" fmla="*/ 220 h 250"/>
                  <a:gd name="T22" fmla="*/ 156 w 249"/>
                  <a:gd name="T23" fmla="*/ 215 h 250"/>
                  <a:gd name="T24" fmla="*/ 179 w 249"/>
                  <a:gd name="T25" fmla="*/ 201 h 250"/>
                  <a:gd name="T26" fmla="*/ 198 w 249"/>
                  <a:gd name="T27" fmla="*/ 182 h 250"/>
                  <a:gd name="T28" fmla="*/ 212 w 249"/>
                  <a:gd name="T29" fmla="*/ 154 h 250"/>
                  <a:gd name="T30" fmla="*/ 214 w 249"/>
                  <a:gd name="T31" fmla="*/ 124 h 250"/>
                  <a:gd name="T32" fmla="*/ 212 w 249"/>
                  <a:gd name="T33" fmla="*/ 96 h 250"/>
                  <a:gd name="T34" fmla="*/ 198 w 249"/>
                  <a:gd name="T35" fmla="*/ 68 h 250"/>
                  <a:gd name="T36" fmla="*/ 179 w 249"/>
                  <a:gd name="T37" fmla="*/ 49 h 250"/>
                  <a:gd name="T38" fmla="*/ 156 w 249"/>
                  <a:gd name="T39" fmla="*/ 35 h 250"/>
                  <a:gd name="T40" fmla="*/ 125 w 249"/>
                  <a:gd name="T41" fmla="*/ 31 h 250"/>
                  <a:gd name="T42" fmla="*/ 125 w 249"/>
                  <a:gd name="T43" fmla="*/ 0 h 250"/>
                  <a:gd name="T44" fmla="*/ 165 w 249"/>
                  <a:gd name="T45" fmla="*/ 5 h 250"/>
                  <a:gd name="T46" fmla="*/ 200 w 249"/>
                  <a:gd name="T47" fmla="*/ 24 h 250"/>
                  <a:gd name="T48" fmla="*/ 226 w 249"/>
                  <a:gd name="T49" fmla="*/ 49 h 250"/>
                  <a:gd name="T50" fmla="*/ 244 w 249"/>
                  <a:gd name="T51" fmla="*/ 84 h 250"/>
                  <a:gd name="T52" fmla="*/ 249 w 249"/>
                  <a:gd name="T53" fmla="*/ 124 h 250"/>
                  <a:gd name="T54" fmla="*/ 244 w 249"/>
                  <a:gd name="T55" fmla="*/ 166 h 250"/>
                  <a:gd name="T56" fmla="*/ 226 w 249"/>
                  <a:gd name="T57" fmla="*/ 201 h 250"/>
                  <a:gd name="T58" fmla="*/ 200 w 249"/>
                  <a:gd name="T59" fmla="*/ 227 h 250"/>
                  <a:gd name="T60" fmla="*/ 165 w 249"/>
                  <a:gd name="T61" fmla="*/ 245 h 250"/>
                  <a:gd name="T62" fmla="*/ 125 w 249"/>
                  <a:gd name="T63" fmla="*/ 250 h 250"/>
                  <a:gd name="T64" fmla="*/ 84 w 249"/>
                  <a:gd name="T65" fmla="*/ 245 h 250"/>
                  <a:gd name="T66" fmla="*/ 49 w 249"/>
                  <a:gd name="T67" fmla="*/ 227 h 250"/>
                  <a:gd name="T68" fmla="*/ 23 w 249"/>
                  <a:gd name="T69" fmla="*/ 201 h 250"/>
                  <a:gd name="T70" fmla="*/ 7 w 249"/>
                  <a:gd name="T71" fmla="*/ 166 h 250"/>
                  <a:gd name="T72" fmla="*/ 0 w 249"/>
                  <a:gd name="T73" fmla="*/ 124 h 250"/>
                  <a:gd name="T74" fmla="*/ 7 w 249"/>
                  <a:gd name="T75" fmla="*/ 84 h 250"/>
                  <a:gd name="T76" fmla="*/ 23 w 249"/>
                  <a:gd name="T77" fmla="*/ 49 h 250"/>
                  <a:gd name="T78" fmla="*/ 49 w 249"/>
                  <a:gd name="T79" fmla="*/ 24 h 250"/>
                  <a:gd name="T80" fmla="*/ 84 w 249"/>
                  <a:gd name="T81" fmla="*/ 5 h 250"/>
                  <a:gd name="T82" fmla="*/ 125 w 249"/>
                  <a:gd name="T8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0">
                    <a:moveTo>
                      <a:pt x="125" y="31"/>
                    </a:moveTo>
                    <a:lnTo>
                      <a:pt x="95" y="35"/>
                    </a:lnTo>
                    <a:lnTo>
                      <a:pt x="70" y="49"/>
                    </a:lnTo>
                    <a:lnTo>
                      <a:pt x="51" y="68"/>
                    </a:lnTo>
                    <a:lnTo>
                      <a:pt x="39" y="96"/>
                    </a:lnTo>
                    <a:lnTo>
                      <a:pt x="35" y="124"/>
                    </a:lnTo>
                    <a:lnTo>
                      <a:pt x="39" y="154"/>
                    </a:lnTo>
                    <a:lnTo>
                      <a:pt x="51" y="182"/>
                    </a:lnTo>
                    <a:lnTo>
                      <a:pt x="70" y="201"/>
                    </a:lnTo>
                    <a:lnTo>
                      <a:pt x="95" y="215"/>
                    </a:lnTo>
                    <a:lnTo>
                      <a:pt x="125" y="220"/>
                    </a:lnTo>
                    <a:lnTo>
                      <a:pt x="156" y="215"/>
                    </a:lnTo>
                    <a:lnTo>
                      <a:pt x="179" y="201"/>
                    </a:lnTo>
                    <a:lnTo>
                      <a:pt x="198" y="182"/>
                    </a:lnTo>
                    <a:lnTo>
                      <a:pt x="212" y="154"/>
                    </a:lnTo>
                    <a:lnTo>
                      <a:pt x="214" y="124"/>
                    </a:lnTo>
                    <a:lnTo>
                      <a:pt x="212" y="96"/>
                    </a:lnTo>
                    <a:lnTo>
                      <a:pt x="198" y="68"/>
                    </a:lnTo>
                    <a:lnTo>
                      <a:pt x="179" y="49"/>
                    </a:lnTo>
                    <a:lnTo>
                      <a:pt x="156" y="35"/>
                    </a:lnTo>
                    <a:lnTo>
                      <a:pt x="125" y="31"/>
                    </a:lnTo>
                    <a:close/>
                    <a:moveTo>
                      <a:pt x="125" y="0"/>
                    </a:moveTo>
                    <a:lnTo>
                      <a:pt x="165" y="5"/>
                    </a:lnTo>
                    <a:lnTo>
                      <a:pt x="200" y="24"/>
                    </a:lnTo>
                    <a:lnTo>
                      <a:pt x="226" y="49"/>
                    </a:lnTo>
                    <a:lnTo>
                      <a:pt x="244" y="84"/>
                    </a:lnTo>
                    <a:lnTo>
                      <a:pt x="249" y="124"/>
                    </a:lnTo>
                    <a:lnTo>
                      <a:pt x="244" y="166"/>
                    </a:lnTo>
                    <a:lnTo>
                      <a:pt x="226" y="201"/>
                    </a:lnTo>
                    <a:lnTo>
                      <a:pt x="200" y="227"/>
                    </a:lnTo>
                    <a:lnTo>
                      <a:pt x="165" y="245"/>
                    </a:lnTo>
                    <a:lnTo>
                      <a:pt x="125" y="250"/>
                    </a:lnTo>
                    <a:lnTo>
                      <a:pt x="84" y="245"/>
                    </a:lnTo>
                    <a:lnTo>
                      <a:pt x="49" y="227"/>
                    </a:lnTo>
                    <a:lnTo>
                      <a:pt x="23" y="201"/>
                    </a:lnTo>
                    <a:lnTo>
                      <a:pt x="7" y="166"/>
                    </a:lnTo>
                    <a:lnTo>
                      <a:pt x="0" y="124"/>
                    </a:lnTo>
                    <a:lnTo>
                      <a:pt x="7" y="84"/>
                    </a:lnTo>
                    <a:lnTo>
                      <a:pt x="23" y="49"/>
                    </a:lnTo>
                    <a:lnTo>
                      <a:pt x="49" y="24"/>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9"/>
              <p:cNvSpPr>
                <a:spLocks/>
              </p:cNvSpPr>
              <p:nvPr userDrawn="1"/>
            </p:nvSpPr>
            <p:spPr bwMode="auto">
              <a:xfrm>
                <a:off x="10152063" y="4773613"/>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30"/>
              <p:cNvSpPr>
                <a:spLocks/>
              </p:cNvSpPr>
              <p:nvPr userDrawn="1"/>
            </p:nvSpPr>
            <p:spPr bwMode="auto">
              <a:xfrm>
                <a:off x="10547350" y="4765676"/>
                <a:ext cx="252413" cy="396875"/>
              </a:xfrm>
              <a:custGeom>
                <a:avLst/>
                <a:gdLst>
                  <a:gd name="T0" fmla="*/ 89 w 159"/>
                  <a:gd name="T1" fmla="*/ 0 h 250"/>
                  <a:gd name="T2" fmla="*/ 114 w 159"/>
                  <a:gd name="T3" fmla="*/ 3 h 250"/>
                  <a:gd name="T4" fmla="*/ 138 w 159"/>
                  <a:gd name="T5" fmla="*/ 10 h 250"/>
                  <a:gd name="T6" fmla="*/ 156 w 159"/>
                  <a:gd name="T7" fmla="*/ 26 h 250"/>
                  <a:gd name="T8" fmla="*/ 131 w 159"/>
                  <a:gd name="T9" fmla="*/ 52 h 250"/>
                  <a:gd name="T10" fmla="*/ 114 w 159"/>
                  <a:gd name="T11" fmla="*/ 35 h 250"/>
                  <a:gd name="T12" fmla="*/ 89 w 159"/>
                  <a:gd name="T13" fmla="*/ 31 h 250"/>
                  <a:gd name="T14" fmla="*/ 66 w 159"/>
                  <a:gd name="T15" fmla="*/ 33 h 250"/>
                  <a:gd name="T16" fmla="*/ 52 w 159"/>
                  <a:gd name="T17" fmla="*/ 42 h 250"/>
                  <a:gd name="T18" fmla="*/ 45 w 159"/>
                  <a:gd name="T19" fmla="*/ 54 h 250"/>
                  <a:gd name="T20" fmla="*/ 42 w 159"/>
                  <a:gd name="T21" fmla="*/ 66 h 250"/>
                  <a:gd name="T22" fmla="*/ 47 w 159"/>
                  <a:gd name="T23" fmla="*/ 84 h 250"/>
                  <a:gd name="T24" fmla="*/ 56 w 159"/>
                  <a:gd name="T25" fmla="*/ 94 h 250"/>
                  <a:gd name="T26" fmla="*/ 73 w 159"/>
                  <a:gd name="T27" fmla="*/ 103 h 250"/>
                  <a:gd name="T28" fmla="*/ 91 w 159"/>
                  <a:gd name="T29" fmla="*/ 110 h 250"/>
                  <a:gd name="T30" fmla="*/ 110 w 159"/>
                  <a:gd name="T31" fmla="*/ 115 h 250"/>
                  <a:gd name="T32" fmla="*/ 128 w 159"/>
                  <a:gd name="T33" fmla="*/ 124 h 250"/>
                  <a:gd name="T34" fmla="*/ 145 w 159"/>
                  <a:gd name="T35" fmla="*/ 136 h 250"/>
                  <a:gd name="T36" fmla="*/ 156 w 159"/>
                  <a:gd name="T37" fmla="*/ 152 h 250"/>
                  <a:gd name="T38" fmla="*/ 159 w 159"/>
                  <a:gd name="T39" fmla="*/ 178 h 250"/>
                  <a:gd name="T40" fmla="*/ 156 w 159"/>
                  <a:gd name="T41" fmla="*/ 203 h 250"/>
                  <a:gd name="T42" fmla="*/ 145 w 159"/>
                  <a:gd name="T43" fmla="*/ 222 h 250"/>
                  <a:gd name="T44" fmla="*/ 126 w 159"/>
                  <a:gd name="T45" fmla="*/ 238 h 250"/>
                  <a:gd name="T46" fmla="*/ 103 w 159"/>
                  <a:gd name="T47" fmla="*/ 248 h 250"/>
                  <a:gd name="T48" fmla="*/ 77 w 159"/>
                  <a:gd name="T49" fmla="*/ 250 h 250"/>
                  <a:gd name="T50" fmla="*/ 47 w 159"/>
                  <a:gd name="T51" fmla="*/ 248 h 250"/>
                  <a:gd name="T52" fmla="*/ 21 w 159"/>
                  <a:gd name="T53" fmla="*/ 236 h 250"/>
                  <a:gd name="T54" fmla="*/ 0 w 159"/>
                  <a:gd name="T55" fmla="*/ 217 h 250"/>
                  <a:gd name="T56" fmla="*/ 26 w 159"/>
                  <a:gd name="T57" fmla="*/ 194 h 250"/>
                  <a:gd name="T58" fmla="*/ 40 w 159"/>
                  <a:gd name="T59" fmla="*/ 210 h 250"/>
                  <a:gd name="T60" fmla="*/ 59 w 159"/>
                  <a:gd name="T61" fmla="*/ 217 h 250"/>
                  <a:gd name="T62" fmla="*/ 77 w 159"/>
                  <a:gd name="T63" fmla="*/ 220 h 250"/>
                  <a:gd name="T64" fmla="*/ 93 w 159"/>
                  <a:gd name="T65" fmla="*/ 217 h 250"/>
                  <a:gd name="T66" fmla="*/ 110 w 159"/>
                  <a:gd name="T67" fmla="*/ 210 h 250"/>
                  <a:gd name="T68" fmla="*/ 121 w 159"/>
                  <a:gd name="T69" fmla="*/ 199 h 250"/>
                  <a:gd name="T70" fmla="*/ 126 w 159"/>
                  <a:gd name="T71" fmla="*/ 180 h 250"/>
                  <a:gd name="T72" fmla="*/ 121 w 159"/>
                  <a:gd name="T73" fmla="*/ 166 h 250"/>
                  <a:gd name="T74" fmla="*/ 110 w 159"/>
                  <a:gd name="T75" fmla="*/ 154 h 250"/>
                  <a:gd name="T76" fmla="*/ 96 w 159"/>
                  <a:gd name="T77" fmla="*/ 147 h 250"/>
                  <a:gd name="T78" fmla="*/ 77 w 159"/>
                  <a:gd name="T79" fmla="*/ 140 h 250"/>
                  <a:gd name="T80" fmla="*/ 56 w 159"/>
                  <a:gd name="T81" fmla="*/ 133 h 250"/>
                  <a:gd name="T82" fmla="*/ 38 w 159"/>
                  <a:gd name="T83" fmla="*/ 126 h 250"/>
                  <a:gd name="T84" fmla="*/ 21 w 159"/>
                  <a:gd name="T85" fmla="*/ 112 h 250"/>
                  <a:gd name="T86" fmla="*/ 12 w 159"/>
                  <a:gd name="T87" fmla="*/ 94 h 250"/>
                  <a:gd name="T88" fmla="*/ 7 w 159"/>
                  <a:gd name="T89" fmla="*/ 66 h 250"/>
                  <a:gd name="T90" fmla="*/ 10 w 159"/>
                  <a:gd name="T91" fmla="*/ 49 h 250"/>
                  <a:gd name="T92" fmla="*/ 19 w 159"/>
                  <a:gd name="T93" fmla="*/ 31 h 250"/>
                  <a:gd name="T94" fmla="*/ 35 w 159"/>
                  <a:gd name="T95" fmla="*/ 14 h 250"/>
                  <a:gd name="T96" fmla="*/ 59 w 159"/>
                  <a:gd name="T97" fmla="*/ 3 h 250"/>
                  <a:gd name="T98" fmla="*/ 89 w 159"/>
                  <a:gd name="T9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50">
                    <a:moveTo>
                      <a:pt x="89" y="0"/>
                    </a:moveTo>
                    <a:lnTo>
                      <a:pt x="114" y="3"/>
                    </a:lnTo>
                    <a:lnTo>
                      <a:pt x="138" y="10"/>
                    </a:lnTo>
                    <a:lnTo>
                      <a:pt x="156" y="26"/>
                    </a:lnTo>
                    <a:lnTo>
                      <a:pt x="131" y="52"/>
                    </a:lnTo>
                    <a:lnTo>
                      <a:pt x="114" y="35"/>
                    </a:lnTo>
                    <a:lnTo>
                      <a:pt x="89" y="31"/>
                    </a:lnTo>
                    <a:lnTo>
                      <a:pt x="66" y="33"/>
                    </a:lnTo>
                    <a:lnTo>
                      <a:pt x="52" y="42"/>
                    </a:lnTo>
                    <a:lnTo>
                      <a:pt x="45" y="54"/>
                    </a:lnTo>
                    <a:lnTo>
                      <a:pt x="42" y="66"/>
                    </a:lnTo>
                    <a:lnTo>
                      <a:pt x="47" y="84"/>
                    </a:lnTo>
                    <a:lnTo>
                      <a:pt x="56" y="94"/>
                    </a:lnTo>
                    <a:lnTo>
                      <a:pt x="73" y="103"/>
                    </a:lnTo>
                    <a:lnTo>
                      <a:pt x="91" y="110"/>
                    </a:lnTo>
                    <a:lnTo>
                      <a:pt x="110" y="115"/>
                    </a:lnTo>
                    <a:lnTo>
                      <a:pt x="128" y="124"/>
                    </a:lnTo>
                    <a:lnTo>
                      <a:pt x="145" y="136"/>
                    </a:lnTo>
                    <a:lnTo>
                      <a:pt x="156" y="152"/>
                    </a:lnTo>
                    <a:lnTo>
                      <a:pt x="159" y="178"/>
                    </a:lnTo>
                    <a:lnTo>
                      <a:pt x="156" y="203"/>
                    </a:lnTo>
                    <a:lnTo>
                      <a:pt x="145" y="222"/>
                    </a:lnTo>
                    <a:lnTo>
                      <a:pt x="126" y="238"/>
                    </a:lnTo>
                    <a:lnTo>
                      <a:pt x="103" y="248"/>
                    </a:lnTo>
                    <a:lnTo>
                      <a:pt x="77" y="250"/>
                    </a:lnTo>
                    <a:lnTo>
                      <a:pt x="47" y="248"/>
                    </a:lnTo>
                    <a:lnTo>
                      <a:pt x="21" y="236"/>
                    </a:lnTo>
                    <a:lnTo>
                      <a:pt x="0" y="217"/>
                    </a:lnTo>
                    <a:lnTo>
                      <a:pt x="26" y="194"/>
                    </a:lnTo>
                    <a:lnTo>
                      <a:pt x="40" y="210"/>
                    </a:lnTo>
                    <a:lnTo>
                      <a:pt x="59" y="217"/>
                    </a:lnTo>
                    <a:lnTo>
                      <a:pt x="77" y="220"/>
                    </a:lnTo>
                    <a:lnTo>
                      <a:pt x="93" y="217"/>
                    </a:lnTo>
                    <a:lnTo>
                      <a:pt x="110" y="210"/>
                    </a:lnTo>
                    <a:lnTo>
                      <a:pt x="121" y="199"/>
                    </a:lnTo>
                    <a:lnTo>
                      <a:pt x="126" y="180"/>
                    </a:lnTo>
                    <a:lnTo>
                      <a:pt x="121" y="166"/>
                    </a:lnTo>
                    <a:lnTo>
                      <a:pt x="110" y="154"/>
                    </a:lnTo>
                    <a:lnTo>
                      <a:pt x="96" y="147"/>
                    </a:lnTo>
                    <a:lnTo>
                      <a:pt x="77" y="140"/>
                    </a:lnTo>
                    <a:lnTo>
                      <a:pt x="56" y="133"/>
                    </a:lnTo>
                    <a:lnTo>
                      <a:pt x="38" y="126"/>
                    </a:lnTo>
                    <a:lnTo>
                      <a:pt x="21" y="112"/>
                    </a:lnTo>
                    <a:lnTo>
                      <a:pt x="12" y="94"/>
                    </a:lnTo>
                    <a:lnTo>
                      <a:pt x="7" y="66"/>
                    </a:lnTo>
                    <a:lnTo>
                      <a:pt x="10" y="49"/>
                    </a:lnTo>
                    <a:lnTo>
                      <a:pt x="19" y="31"/>
                    </a:lnTo>
                    <a:lnTo>
                      <a:pt x="35" y="14"/>
                    </a:lnTo>
                    <a:lnTo>
                      <a:pt x="59" y="3"/>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31"/>
              <p:cNvSpPr>
                <a:spLocks/>
              </p:cNvSpPr>
              <p:nvPr userDrawn="1"/>
            </p:nvSpPr>
            <p:spPr bwMode="auto">
              <a:xfrm>
                <a:off x="4743450" y="5280026"/>
                <a:ext cx="239713" cy="382588"/>
              </a:xfrm>
              <a:custGeom>
                <a:avLst/>
                <a:gdLst>
                  <a:gd name="T0" fmla="*/ 0 w 151"/>
                  <a:gd name="T1" fmla="*/ 0 h 241"/>
                  <a:gd name="T2" fmla="*/ 151 w 151"/>
                  <a:gd name="T3" fmla="*/ 0 h 241"/>
                  <a:gd name="T4" fmla="*/ 151 w 151"/>
                  <a:gd name="T5" fmla="*/ 31 h 241"/>
                  <a:gd name="T6" fmla="*/ 33 w 151"/>
                  <a:gd name="T7" fmla="*/ 31 h 241"/>
                  <a:gd name="T8" fmla="*/ 33 w 151"/>
                  <a:gd name="T9" fmla="*/ 105 h 241"/>
                  <a:gd name="T10" fmla="*/ 142 w 151"/>
                  <a:gd name="T11" fmla="*/ 105 h 241"/>
                  <a:gd name="T12" fmla="*/ 142 w 151"/>
                  <a:gd name="T13" fmla="*/ 136 h 241"/>
                  <a:gd name="T14" fmla="*/ 33 w 151"/>
                  <a:gd name="T15" fmla="*/ 136 h 241"/>
                  <a:gd name="T16" fmla="*/ 33 w 151"/>
                  <a:gd name="T17" fmla="*/ 241 h 241"/>
                  <a:gd name="T18" fmla="*/ 0 w 151"/>
                  <a:gd name="T19" fmla="*/ 241 h 241"/>
                  <a:gd name="T20" fmla="*/ 0 w 151"/>
                  <a:gd name="T2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1">
                    <a:moveTo>
                      <a:pt x="0" y="0"/>
                    </a:moveTo>
                    <a:lnTo>
                      <a:pt x="151" y="0"/>
                    </a:lnTo>
                    <a:lnTo>
                      <a:pt x="151" y="31"/>
                    </a:lnTo>
                    <a:lnTo>
                      <a:pt x="33" y="31"/>
                    </a:lnTo>
                    <a:lnTo>
                      <a:pt x="33" y="105"/>
                    </a:lnTo>
                    <a:lnTo>
                      <a:pt x="142" y="105"/>
                    </a:lnTo>
                    <a:lnTo>
                      <a:pt x="142" y="136"/>
                    </a:lnTo>
                    <a:lnTo>
                      <a:pt x="33" y="136"/>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2"/>
              <p:cNvSpPr>
                <a:spLocks noEditPoints="1"/>
              </p:cNvSpPr>
              <p:nvPr userDrawn="1"/>
            </p:nvSpPr>
            <p:spPr bwMode="auto">
              <a:xfrm>
                <a:off x="5021263" y="5268913"/>
                <a:ext cx="395288" cy="400050"/>
              </a:xfrm>
              <a:custGeom>
                <a:avLst/>
                <a:gdLst>
                  <a:gd name="T0" fmla="*/ 125 w 249"/>
                  <a:gd name="T1" fmla="*/ 33 h 252"/>
                  <a:gd name="T2" fmla="*/ 95 w 249"/>
                  <a:gd name="T3" fmla="*/ 38 h 252"/>
                  <a:gd name="T4" fmla="*/ 70 w 249"/>
                  <a:gd name="T5" fmla="*/ 49 h 252"/>
                  <a:gd name="T6" fmla="*/ 51 w 249"/>
                  <a:gd name="T7" fmla="*/ 70 h 252"/>
                  <a:gd name="T8" fmla="*/ 39 w 249"/>
                  <a:gd name="T9" fmla="*/ 98 h 252"/>
                  <a:gd name="T10" fmla="*/ 35 w 249"/>
                  <a:gd name="T11" fmla="*/ 126 h 252"/>
                  <a:gd name="T12" fmla="*/ 39 w 249"/>
                  <a:gd name="T13" fmla="*/ 157 h 252"/>
                  <a:gd name="T14" fmla="*/ 51 w 249"/>
                  <a:gd name="T15" fmla="*/ 182 h 252"/>
                  <a:gd name="T16" fmla="*/ 70 w 249"/>
                  <a:gd name="T17" fmla="*/ 203 h 252"/>
                  <a:gd name="T18" fmla="*/ 95 w 249"/>
                  <a:gd name="T19" fmla="*/ 217 h 252"/>
                  <a:gd name="T20" fmla="*/ 125 w 249"/>
                  <a:gd name="T21" fmla="*/ 222 h 252"/>
                  <a:gd name="T22" fmla="*/ 156 w 249"/>
                  <a:gd name="T23" fmla="*/ 217 h 252"/>
                  <a:gd name="T24" fmla="*/ 179 w 249"/>
                  <a:gd name="T25" fmla="*/ 203 h 252"/>
                  <a:gd name="T26" fmla="*/ 200 w 249"/>
                  <a:gd name="T27" fmla="*/ 182 h 252"/>
                  <a:gd name="T28" fmla="*/ 212 w 249"/>
                  <a:gd name="T29" fmla="*/ 157 h 252"/>
                  <a:gd name="T30" fmla="*/ 214 w 249"/>
                  <a:gd name="T31" fmla="*/ 126 h 252"/>
                  <a:gd name="T32" fmla="*/ 212 w 249"/>
                  <a:gd name="T33" fmla="*/ 98 h 252"/>
                  <a:gd name="T34" fmla="*/ 200 w 249"/>
                  <a:gd name="T35" fmla="*/ 70 h 252"/>
                  <a:gd name="T36" fmla="*/ 179 w 249"/>
                  <a:gd name="T37" fmla="*/ 49 h 252"/>
                  <a:gd name="T38" fmla="*/ 156 w 249"/>
                  <a:gd name="T39" fmla="*/ 38 h 252"/>
                  <a:gd name="T40" fmla="*/ 125 w 249"/>
                  <a:gd name="T41" fmla="*/ 33 h 252"/>
                  <a:gd name="T42" fmla="*/ 125 w 249"/>
                  <a:gd name="T43" fmla="*/ 0 h 252"/>
                  <a:gd name="T44" fmla="*/ 165 w 249"/>
                  <a:gd name="T45" fmla="*/ 7 h 252"/>
                  <a:gd name="T46" fmla="*/ 200 w 249"/>
                  <a:gd name="T47" fmla="*/ 26 h 252"/>
                  <a:gd name="T48" fmla="*/ 226 w 249"/>
                  <a:gd name="T49" fmla="*/ 52 h 252"/>
                  <a:gd name="T50" fmla="*/ 244 w 249"/>
                  <a:gd name="T51" fmla="*/ 87 h 252"/>
                  <a:gd name="T52" fmla="*/ 249 w 249"/>
                  <a:gd name="T53" fmla="*/ 126 h 252"/>
                  <a:gd name="T54" fmla="*/ 244 w 249"/>
                  <a:gd name="T55" fmla="*/ 168 h 252"/>
                  <a:gd name="T56" fmla="*/ 226 w 249"/>
                  <a:gd name="T57" fmla="*/ 203 h 252"/>
                  <a:gd name="T58" fmla="*/ 200 w 249"/>
                  <a:gd name="T59" fmla="*/ 229 h 252"/>
                  <a:gd name="T60" fmla="*/ 165 w 249"/>
                  <a:gd name="T61" fmla="*/ 248 h 252"/>
                  <a:gd name="T62" fmla="*/ 125 w 249"/>
                  <a:gd name="T63" fmla="*/ 252 h 252"/>
                  <a:gd name="T64" fmla="*/ 84 w 249"/>
                  <a:gd name="T65" fmla="*/ 248 h 252"/>
                  <a:gd name="T66" fmla="*/ 49 w 249"/>
                  <a:gd name="T67" fmla="*/ 229 h 252"/>
                  <a:gd name="T68" fmla="*/ 23 w 249"/>
                  <a:gd name="T69" fmla="*/ 203 h 252"/>
                  <a:gd name="T70" fmla="*/ 7 w 249"/>
                  <a:gd name="T71" fmla="*/ 168 h 252"/>
                  <a:gd name="T72" fmla="*/ 0 w 249"/>
                  <a:gd name="T73" fmla="*/ 126 h 252"/>
                  <a:gd name="T74" fmla="*/ 7 w 249"/>
                  <a:gd name="T75" fmla="*/ 87 h 252"/>
                  <a:gd name="T76" fmla="*/ 23 w 249"/>
                  <a:gd name="T77" fmla="*/ 52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8"/>
                    </a:lnTo>
                    <a:lnTo>
                      <a:pt x="70" y="49"/>
                    </a:lnTo>
                    <a:lnTo>
                      <a:pt x="51" y="70"/>
                    </a:lnTo>
                    <a:lnTo>
                      <a:pt x="39" y="98"/>
                    </a:lnTo>
                    <a:lnTo>
                      <a:pt x="35" y="126"/>
                    </a:lnTo>
                    <a:lnTo>
                      <a:pt x="39" y="157"/>
                    </a:lnTo>
                    <a:lnTo>
                      <a:pt x="51" y="182"/>
                    </a:lnTo>
                    <a:lnTo>
                      <a:pt x="70" y="203"/>
                    </a:lnTo>
                    <a:lnTo>
                      <a:pt x="95" y="217"/>
                    </a:lnTo>
                    <a:lnTo>
                      <a:pt x="125" y="222"/>
                    </a:lnTo>
                    <a:lnTo>
                      <a:pt x="156" y="217"/>
                    </a:lnTo>
                    <a:lnTo>
                      <a:pt x="179" y="203"/>
                    </a:lnTo>
                    <a:lnTo>
                      <a:pt x="200" y="182"/>
                    </a:lnTo>
                    <a:lnTo>
                      <a:pt x="212" y="157"/>
                    </a:lnTo>
                    <a:lnTo>
                      <a:pt x="214" y="126"/>
                    </a:lnTo>
                    <a:lnTo>
                      <a:pt x="212" y="98"/>
                    </a:lnTo>
                    <a:lnTo>
                      <a:pt x="200" y="70"/>
                    </a:lnTo>
                    <a:lnTo>
                      <a:pt x="179" y="49"/>
                    </a:lnTo>
                    <a:lnTo>
                      <a:pt x="156" y="38"/>
                    </a:lnTo>
                    <a:lnTo>
                      <a:pt x="125" y="33"/>
                    </a:lnTo>
                    <a:close/>
                    <a:moveTo>
                      <a:pt x="125" y="0"/>
                    </a:moveTo>
                    <a:lnTo>
                      <a:pt x="165" y="7"/>
                    </a:lnTo>
                    <a:lnTo>
                      <a:pt x="200" y="26"/>
                    </a:lnTo>
                    <a:lnTo>
                      <a:pt x="226" y="52"/>
                    </a:lnTo>
                    <a:lnTo>
                      <a:pt x="244" y="87"/>
                    </a:lnTo>
                    <a:lnTo>
                      <a:pt x="249" y="126"/>
                    </a:lnTo>
                    <a:lnTo>
                      <a:pt x="244" y="168"/>
                    </a:lnTo>
                    <a:lnTo>
                      <a:pt x="226" y="203"/>
                    </a:lnTo>
                    <a:lnTo>
                      <a:pt x="200" y="229"/>
                    </a:lnTo>
                    <a:lnTo>
                      <a:pt x="165" y="248"/>
                    </a:lnTo>
                    <a:lnTo>
                      <a:pt x="125" y="252"/>
                    </a:lnTo>
                    <a:lnTo>
                      <a:pt x="84" y="248"/>
                    </a:lnTo>
                    <a:lnTo>
                      <a:pt x="49" y="229"/>
                    </a:lnTo>
                    <a:lnTo>
                      <a:pt x="23" y="203"/>
                    </a:lnTo>
                    <a:lnTo>
                      <a:pt x="7" y="168"/>
                    </a:lnTo>
                    <a:lnTo>
                      <a:pt x="0" y="126"/>
                    </a:lnTo>
                    <a:lnTo>
                      <a:pt x="7" y="87"/>
                    </a:lnTo>
                    <a:lnTo>
                      <a:pt x="23" y="52"/>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3"/>
              <p:cNvSpPr>
                <a:spLocks noEditPoints="1"/>
              </p:cNvSpPr>
              <p:nvPr userDrawn="1"/>
            </p:nvSpPr>
            <p:spPr bwMode="auto">
              <a:xfrm>
                <a:off x="5483225" y="5280026"/>
                <a:ext cx="269875" cy="382588"/>
              </a:xfrm>
              <a:custGeom>
                <a:avLst/>
                <a:gdLst>
                  <a:gd name="T0" fmla="*/ 32 w 170"/>
                  <a:gd name="T1" fmla="*/ 28 h 241"/>
                  <a:gd name="T2" fmla="*/ 32 w 170"/>
                  <a:gd name="T3" fmla="*/ 105 h 241"/>
                  <a:gd name="T4" fmla="*/ 74 w 170"/>
                  <a:gd name="T5" fmla="*/ 105 h 241"/>
                  <a:gd name="T6" fmla="*/ 90 w 170"/>
                  <a:gd name="T7" fmla="*/ 105 h 241"/>
                  <a:gd name="T8" fmla="*/ 104 w 170"/>
                  <a:gd name="T9" fmla="*/ 101 h 241"/>
                  <a:gd name="T10" fmla="*/ 116 w 170"/>
                  <a:gd name="T11" fmla="*/ 96 h 241"/>
                  <a:gd name="T12" fmla="*/ 123 w 170"/>
                  <a:gd name="T13" fmla="*/ 84 h 241"/>
                  <a:gd name="T14" fmla="*/ 125 w 170"/>
                  <a:gd name="T15" fmla="*/ 68 h 241"/>
                  <a:gd name="T16" fmla="*/ 123 w 170"/>
                  <a:gd name="T17" fmla="*/ 52 h 241"/>
                  <a:gd name="T18" fmla="*/ 116 w 170"/>
                  <a:gd name="T19" fmla="*/ 40 h 241"/>
                  <a:gd name="T20" fmla="*/ 104 w 170"/>
                  <a:gd name="T21" fmla="*/ 33 h 241"/>
                  <a:gd name="T22" fmla="*/ 90 w 170"/>
                  <a:gd name="T23" fmla="*/ 31 h 241"/>
                  <a:gd name="T24" fmla="*/ 74 w 170"/>
                  <a:gd name="T25" fmla="*/ 28 h 241"/>
                  <a:gd name="T26" fmla="*/ 32 w 170"/>
                  <a:gd name="T27" fmla="*/ 28 h 241"/>
                  <a:gd name="T28" fmla="*/ 0 w 170"/>
                  <a:gd name="T29" fmla="*/ 0 h 241"/>
                  <a:gd name="T30" fmla="*/ 83 w 170"/>
                  <a:gd name="T31" fmla="*/ 0 h 241"/>
                  <a:gd name="T32" fmla="*/ 111 w 170"/>
                  <a:gd name="T33" fmla="*/ 3 h 241"/>
                  <a:gd name="T34" fmla="*/ 130 w 170"/>
                  <a:gd name="T35" fmla="*/ 12 h 241"/>
                  <a:gd name="T36" fmla="*/ 144 w 170"/>
                  <a:gd name="T37" fmla="*/ 24 h 241"/>
                  <a:gd name="T38" fmla="*/ 153 w 170"/>
                  <a:gd name="T39" fmla="*/ 38 h 241"/>
                  <a:gd name="T40" fmla="*/ 158 w 170"/>
                  <a:gd name="T41" fmla="*/ 52 h 241"/>
                  <a:gd name="T42" fmla="*/ 160 w 170"/>
                  <a:gd name="T43" fmla="*/ 68 h 241"/>
                  <a:gd name="T44" fmla="*/ 156 w 170"/>
                  <a:gd name="T45" fmla="*/ 89 h 241"/>
                  <a:gd name="T46" fmla="*/ 144 w 170"/>
                  <a:gd name="T47" fmla="*/ 110 h 241"/>
                  <a:gd name="T48" fmla="*/ 125 w 170"/>
                  <a:gd name="T49" fmla="*/ 124 h 241"/>
                  <a:gd name="T50" fmla="*/ 102 w 170"/>
                  <a:gd name="T51" fmla="*/ 131 h 241"/>
                  <a:gd name="T52" fmla="*/ 170 w 170"/>
                  <a:gd name="T53" fmla="*/ 241 h 241"/>
                  <a:gd name="T54" fmla="*/ 130 w 170"/>
                  <a:gd name="T55" fmla="*/ 241 h 241"/>
                  <a:gd name="T56" fmla="*/ 69 w 170"/>
                  <a:gd name="T57" fmla="*/ 133 h 241"/>
                  <a:gd name="T58" fmla="*/ 32 w 170"/>
                  <a:gd name="T59" fmla="*/ 133 h 241"/>
                  <a:gd name="T60" fmla="*/ 32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2" y="28"/>
                    </a:moveTo>
                    <a:lnTo>
                      <a:pt x="32" y="105"/>
                    </a:lnTo>
                    <a:lnTo>
                      <a:pt x="74" y="105"/>
                    </a:lnTo>
                    <a:lnTo>
                      <a:pt x="90" y="105"/>
                    </a:lnTo>
                    <a:lnTo>
                      <a:pt x="104" y="101"/>
                    </a:lnTo>
                    <a:lnTo>
                      <a:pt x="116" y="96"/>
                    </a:lnTo>
                    <a:lnTo>
                      <a:pt x="123" y="84"/>
                    </a:lnTo>
                    <a:lnTo>
                      <a:pt x="125" y="68"/>
                    </a:lnTo>
                    <a:lnTo>
                      <a:pt x="123" y="52"/>
                    </a:lnTo>
                    <a:lnTo>
                      <a:pt x="116" y="40"/>
                    </a:lnTo>
                    <a:lnTo>
                      <a:pt x="104" y="33"/>
                    </a:lnTo>
                    <a:lnTo>
                      <a:pt x="90" y="31"/>
                    </a:lnTo>
                    <a:lnTo>
                      <a:pt x="74" y="28"/>
                    </a:lnTo>
                    <a:lnTo>
                      <a:pt x="32" y="28"/>
                    </a:lnTo>
                    <a:close/>
                    <a:moveTo>
                      <a:pt x="0" y="0"/>
                    </a:moveTo>
                    <a:lnTo>
                      <a:pt x="83" y="0"/>
                    </a:lnTo>
                    <a:lnTo>
                      <a:pt x="111" y="3"/>
                    </a:lnTo>
                    <a:lnTo>
                      <a:pt x="130" y="12"/>
                    </a:lnTo>
                    <a:lnTo>
                      <a:pt x="144" y="24"/>
                    </a:lnTo>
                    <a:lnTo>
                      <a:pt x="153" y="38"/>
                    </a:lnTo>
                    <a:lnTo>
                      <a:pt x="158" y="52"/>
                    </a:lnTo>
                    <a:lnTo>
                      <a:pt x="160" y="68"/>
                    </a:lnTo>
                    <a:lnTo>
                      <a:pt x="156" y="89"/>
                    </a:lnTo>
                    <a:lnTo>
                      <a:pt x="144" y="110"/>
                    </a:lnTo>
                    <a:lnTo>
                      <a:pt x="125" y="124"/>
                    </a:lnTo>
                    <a:lnTo>
                      <a:pt x="102" y="131"/>
                    </a:lnTo>
                    <a:lnTo>
                      <a:pt x="170" y="241"/>
                    </a:lnTo>
                    <a:lnTo>
                      <a:pt x="130" y="241"/>
                    </a:lnTo>
                    <a:lnTo>
                      <a:pt x="69" y="133"/>
                    </a:lnTo>
                    <a:lnTo>
                      <a:pt x="32" y="133"/>
                    </a:lnTo>
                    <a:lnTo>
                      <a:pt x="3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4"/>
              <p:cNvSpPr>
                <a:spLocks noEditPoints="1"/>
              </p:cNvSpPr>
              <p:nvPr userDrawn="1"/>
            </p:nvSpPr>
            <p:spPr bwMode="auto">
              <a:xfrm>
                <a:off x="5895975" y="5280026"/>
                <a:ext cx="373063" cy="382588"/>
              </a:xfrm>
              <a:custGeom>
                <a:avLst/>
                <a:gdLst>
                  <a:gd name="T0" fmla="*/ 117 w 235"/>
                  <a:gd name="T1" fmla="*/ 42 h 241"/>
                  <a:gd name="T2" fmla="*/ 72 w 235"/>
                  <a:gd name="T3" fmla="*/ 152 h 241"/>
                  <a:gd name="T4" fmla="*/ 163 w 235"/>
                  <a:gd name="T5" fmla="*/ 152 h 241"/>
                  <a:gd name="T6" fmla="*/ 119 w 235"/>
                  <a:gd name="T7" fmla="*/ 42 h 241"/>
                  <a:gd name="T8" fmla="*/ 117 w 235"/>
                  <a:gd name="T9" fmla="*/ 42 h 241"/>
                  <a:gd name="T10" fmla="*/ 105 w 235"/>
                  <a:gd name="T11" fmla="*/ 0 h 241"/>
                  <a:gd name="T12" fmla="*/ 135 w 235"/>
                  <a:gd name="T13" fmla="*/ 0 h 241"/>
                  <a:gd name="T14" fmla="*/ 235 w 235"/>
                  <a:gd name="T15" fmla="*/ 241 h 241"/>
                  <a:gd name="T16" fmla="*/ 198 w 235"/>
                  <a:gd name="T17" fmla="*/ 241 h 241"/>
                  <a:gd name="T18" fmla="*/ 175 w 235"/>
                  <a:gd name="T19" fmla="*/ 180 h 241"/>
                  <a:gd name="T20" fmla="*/ 61 w 235"/>
                  <a:gd name="T21" fmla="*/ 180 h 241"/>
                  <a:gd name="T22" fmla="*/ 38 w 235"/>
                  <a:gd name="T23" fmla="*/ 241 h 241"/>
                  <a:gd name="T24" fmla="*/ 0 w 235"/>
                  <a:gd name="T25" fmla="*/ 241 h 241"/>
                  <a:gd name="T26" fmla="*/ 105 w 235"/>
                  <a:gd name="T2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1">
                    <a:moveTo>
                      <a:pt x="117" y="42"/>
                    </a:moveTo>
                    <a:lnTo>
                      <a:pt x="72" y="152"/>
                    </a:lnTo>
                    <a:lnTo>
                      <a:pt x="163" y="152"/>
                    </a:lnTo>
                    <a:lnTo>
                      <a:pt x="119" y="42"/>
                    </a:lnTo>
                    <a:lnTo>
                      <a:pt x="117" y="42"/>
                    </a:lnTo>
                    <a:close/>
                    <a:moveTo>
                      <a:pt x="105" y="0"/>
                    </a:moveTo>
                    <a:lnTo>
                      <a:pt x="135" y="0"/>
                    </a:lnTo>
                    <a:lnTo>
                      <a:pt x="235" y="241"/>
                    </a:lnTo>
                    <a:lnTo>
                      <a:pt x="198" y="241"/>
                    </a:lnTo>
                    <a:lnTo>
                      <a:pt x="175" y="180"/>
                    </a:lnTo>
                    <a:lnTo>
                      <a:pt x="61" y="180"/>
                    </a:lnTo>
                    <a:lnTo>
                      <a:pt x="38" y="241"/>
                    </a:lnTo>
                    <a:lnTo>
                      <a:pt x="0" y="241"/>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5"/>
              <p:cNvSpPr>
                <a:spLocks/>
              </p:cNvSpPr>
              <p:nvPr userDrawn="1"/>
            </p:nvSpPr>
            <p:spPr bwMode="auto">
              <a:xfrm>
                <a:off x="6421438" y="5268913"/>
                <a:ext cx="254000" cy="400050"/>
              </a:xfrm>
              <a:custGeom>
                <a:avLst/>
                <a:gdLst>
                  <a:gd name="T0" fmla="*/ 88 w 160"/>
                  <a:gd name="T1" fmla="*/ 0 h 252"/>
                  <a:gd name="T2" fmla="*/ 114 w 160"/>
                  <a:gd name="T3" fmla="*/ 3 h 252"/>
                  <a:gd name="T4" fmla="*/ 137 w 160"/>
                  <a:gd name="T5" fmla="*/ 12 h 252"/>
                  <a:gd name="T6" fmla="*/ 158 w 160"/>
                  <a:gd name="T7" fmla="*/ 28 h 252"/>
                  <a:gd name="T8" fmla="*/ 130 w 160"/>
                  <a:gd name="T9" fmla="*/ 54 h 252"/>
                  <a:gd name="T10" fmla="*/ 114 w 160"/>
                  <a:gd name="T11" fmla="*/ 38 h 252"/>
                  <a:gd name="T12" fmla="*/ 88 w 160"/>
                  <a:gd name="T13" fmla="*/ 33 h 252"/>
                  <a:gd name="T14" fmla="*/ 65 w 160"/>
                  <a:gd name="T15" fmla="*/ 35 h 252"/>
                  <a:gd name="T16" fmla="*/ 51 w 160"/>
                  <a:gd name="T17" fmla="*/ 45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10 h 252"/>
                  <a:gd name="T30" fmla="*/ 112 w 160"/>
                  <a:gd name="T31" fmla="*/ 117 h 252"/>
                  <a:gd name="T32" fmla="*/ 130 w 160"/>
                  <a:gd name="T33" fmla="*/ 126 h 252"/>
                  <a:gd name="T34" fmla="*/ 144 w 160"/>
                  <a:gd name="T35" fmla="*/ 138 h 252"/>
                  <a:gd name="T36" fmla="*/ 156 w 160"/>
                  <a:gd name="T37" fmla="*/ 154 h 252"/>
                  <a:gd name="T38" fmla="*/ 160 w 160"/>
                  <a:gd name="T39" fmla="*/ 180 h 252"/>
                  <a:gd name="T40" fmla="*/ 156 w 160"/>
                  <a:gd name="T41" fmla="*/ 203 h 252"/>
                  <a:gd name="T42" fmla="*/ 144 w 160"/>
                  <a:gd name="T43" fmla="*/ 224 h 252"/>
                  <a:gd name="T44" fmla="*/ 125 w 160"/>
                  <a:gd name="T45" fmla="*/ 241 h 252"/>
                  <a:gd name="T46" fmla="*/ 102 w 160"/>
                  <a:gd name="T47" fmla="*/ 250 h 252"/>
                  <a:gd name="T48" fmla="*/ 77 w 160"/>
                  <a:gd name="T49" fmla="*/ 252 h 252"/>
                  <a:gd name="T50" fmla="*/ 46 w 160"/>
                  <a:gd name="T51" fmla="*/ 250 h 252"/>
                  <a:gd name="T52" fmla="*/ 21 w 160"/>
                  <a:gd name="T53" fmla="*/ 238 h 252"/>
                  <a:gd name="T54" fmla="*/ 0 w 160"/>
                  <a:gd name="T55" fmla="*/ 220 h 252"/>
                  <a:gd name="T56" fmla="*/ 28 w 160"/>
                  <a:gd name="T57" fmla="*/ 196 h 252"/>
                  <a:gd name="T58" fmla="*/ 42 w 160"/>
                  <a:gd name="T59" fmla="*/ 210 h 252"/>
                  <a:gd name="T60" fmla="*/ 58 w 160"/>
                  <a:gd name="T61" fmla="*/ 220 h 252"/>
                  <a:gd name="T62" fmla="*/ 77 w 160"/>
                  <a:gd name="T63" fmla="*/ 222 h 252"/>
                  <a:gd name="T64" fmla="*/ 93 w 160"/>
                  <a:gd name="T65" fmla="*/ 220 h 252"/>
                  <a:gd name="T66" fmla="*/ 109 w 160"/>
                  <a:gd name="T67" fmla="*/ 213 h 252"/>
                  <a:gd name="T68" fmla="*/ 121 w 160"/>
                  <a:gd name="T69" fmla="*/ 201 h 252"/>
                  <a:gd name="T70" fmla="*/ 125 w 160"/>
                  <a:gd name="T71" fmla="*/ 182 h 252"/>
                  <a:gd name="T72" fmla="*/ 121 w 160"/>
                  <a:gd name="T73" fmla="*/ 168 h 252"/>
                  <a:gd name="T74" fmla="*/ 109 w 160"/>
                  <a:gd name="T75" fmla="*/ 157 h 252"/>
                  <a:gd name="T76" fmla="*/ 95 w 160"/>
                  <a:gd name="T77" fmla="*/ 150 h 252"/>
                  <a:gd name="T78" fmla="*/ 77 w 160"/>
                  <a:gd name="T79" fmla="*/ 143 h 252"/>
                  <a:gd name="T80" fmla="*/ 56 w 160"/>
                  <a:gd name="T81" fmla="*/ 136 h 252"/>
                  <a:gd name="T82" fmla="*/ 37 w 160"/>
                  <a:gd name="T83" fmla="*/ 126 h 252"/>
                  <a:gd name="T84" fmla="*/ 23 w 160"/>
                  <a:gd name="T85" fmla="*/ 115 h 252"/>
                  <a:gd name="T86" fmla="*/ 11 w 160"/>
                  <a:gd name="T87" fmla="*/ 96 h 252"/>
                  <a:gd name="T88" fmla="*/ 7 w 160"/>
                  <a:gd name="T89" fmla="*/ 68 h 252"/>
                  <a:gd name="T90" fmla="*/ 11 w 160"/>
                  <a:gd name="T91" fmla="*/ 52 h 252"/>
                  <a:gd name="T92" fmla="*/ 18 w 160"/>
                  <a:gd name="T93" fmla="*/ 33 h 252"/>
                  <a:gd name="T94" fmla="*/ 35 w 160"/>
                  <a:gd name="T95" fmla="*/ 17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3"/>
                    </a:lnTo>
                    <a:lnTo>
                      <a:pt x="137" y="12"/>
                    </a:lnTo>
                    <a:lnTo>
                      <a:pt x="158" y="28"/>
                    </a:lnTo>
                    <a:lnTo>
                      <a:pt x="130" y="54"/>
                    </a:lnTo>
                    <a:lnTo>
                      <a:pt x="114" y="38"/>
                    </a:lnTo>
                    <a:lnTo>
                      <a:pt x="88" y="33"/>
                    </a:lnTo>
                    <a:lnTo>
                      <a:pt x="65" y="35"/>
                    </a:lnTo>
                    <a:lnTo>
                      <a:pt x="51" y="45"/>
                    </a:lnTo>
                    <a:lnTo>
                      <a:pt x="44" y="56"/>
                    </a:lnTo>
                    <a:lnTo>
                      <a:pt x="42" y="68"/>
                    </a:lnTo>
                    <a:lnTo>
                      <a:pt x="46" y="84"/>
                    </a:lnTo>
                    <a:lnTo>
                      <a:pt x="56" y="96"/>
                    </a:lnTo>
                    <a:lnTo>
                      <a:pt x="72" y="105"/>
                    </a:lnTo>
                    <a:lnTo>
                      <a:pt x="91" y="110"/>
                    </a:lnTo>
                    <a:lnTo>
                      <a:pt x="112" y="117"/>
                    </a:lnTo>
                    <a:lnTo>
                      <a:pt x="130" y="126"/>
                    </a:lnTo>
                    <a:lnTo>
                      <a:pt x="144" y="138"/>
                    </a:lnTo>
                    <a:lnTo>
                      <a:pt x="156" y="154"/>
                    </a:lnTo>
                    <a:lnTo>
                      <a:pt x="160" y="180"/>
                    </a:lnTo>
                    <a:lnTo>
                      <a:pt x="156" y="203"/>
                    </a:lnTo>
                    <a:lnTo>
                      <a:pt x="144" y="224"/>
                    </a:lnTo>
                    <a:lnTo>
                      <a:pt x="125" y="241"/>
                    </a:lnTo>
                    <a:lnTo>
                      <a:pt x="102" y="250"/>
                    </a:lnTo>
                    <a:lnTo>
                      <a:pt x="77" y="252"/>
                    </a:lnTo>
                    <a:lnTo>
                      <a:pt x="46" y="250"/>
                    </a:lnTo>
                    <a:lnTo>
                      <a:pt x="21" y="238"/>
                    </a:lnTo>
                    <a:lnTo>
                      <a:pt x="0" y="220"/>
                    </a:lnTo>
                    <a:lnTo>
                      <a:pt x="28" y="196"/>
                    </a:lnTo>
                    <a:lnTo>
                      <a:pt x="42" y="210"/>
                    </a:lnTo>
                    <a:lnTo>
                      <a:pt x="58" y="220"/>
                    </a:lnTo>
                    <a:lnTo>
                      <a:pt x="77" y="222"/>
                    </a:lnTo>
                    <a:lnTo>
                      <a:pt x="93" y="220"/>
                    </a:lnTo>
                    <a:lnTo>
                      <a:pt x="109" y="213"/>
                    </a:lnTo>
                    <a:lnTo>
                      <a:pt x="121" y="201"/>
                    </a:lnTo>
                    <a:lnTo>
                      <a:pt x="125" y="182"/>
                    </a:lnTo>
                    <a:lnTo>
                      <a:pt x="121" y="168"/>
                    </a:lnTo>
                    <a:lnTo>
                      <a:pt x="109" y="157"/>
                    </a:lnTo>
                    <a:lnTo>
                      <a:pt x="95" y="150"/>
                    </a:lnTo>
                    <a:lnTo>
                      <a:pt x="77" y="143"/>
                    </a:lnTo>
                    <a:lnTo>
                      <a:pt x="56" y="136"/>
                    </a:lnTo>
                    <a:lnTo>
                      <a:pt x="37" y="126"/>
                    </a:lnTo>
                    <a:lnTo>
                      <a:pt x="23" y="115"/>
                    </a:lnTo>
                    <a:lnTo>
                      <a:pt x="11" y="96"/>
                    </a:lnTo>
                    <a:lnTo>
                      <a:pt x="7" y="68"/>
                    </a:lnTo>
                    <a:lnTo>
                      <a:pt x="11" y="52"/>
                    </a:lnTo>
                    <a:lnTo>
                      <a:pt x="18" y="33"/>
                    </a:lnTo>
                    <a:lnTo>
                      <a:pt x="35" y="17"/>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6"/>
              <p:cNvSpPr>
                <a:spLocks/>
              </p:cNvSpPr>
              <p:nvPr userDrawn="1"/>
            </p:nvSpPr>
            <p:spPr bwMode="auto">
              <a:xfrm>
                <a:off x="6738938" y="5280026"/>
                <a:ext cx="395288" cy="382588"/>
              </a:xfrm>
              <a:custGeom>
                <a:avLst/>
                <a:gdLst>
                  <a:gd name="T0" fmla="*/ 0 w 249"/>
                  <a:gd name="T1" fmla="*/ 0 h 241"/>
                  <a:gd name="T2" fmla="*/ 49 w 249"/>
                  <a:gd name="T3" fmla="*/ 0 h 241"/>
                  <a:gd name="T4" fmla="*/ 123 w 249"/>
                  <a:gd name="T5" fmla="*/ 182 h 241"/>
                  <a:gd name="T6" fmla="*/ 126 w 249"/>
                  <a:gd name="T7" fmla="*/ 182 h 241"/>
                  <a:gd name="T8" fmla="*/ 200 w 249"/>
                  <a:gd name="T9" fmla="*/ 0 h 241"/>
                  <a:gd name="T10" fmla="*/ 249 w 249"/>
                  <a:gd name="T11" fmla="*/ 0 h 241"/>
                  <a:gd name="T12" fmla="*/ 249 w 249"/>
                  <a:gd name="T13" fmla="*/ 241 h 241"/>
                  <a:gd name="T14" fmla="*/ 216 w 249"/>
                  <a:gd name="T15" fmla="*/ 241 h 241"/>
                  <a:gd name="T16" fmla="*/ 216 w 249"/>
                  <a:gd name="T17" fmla="*/ 42 h 241"/>
                  <a:gd name="T18" fmla="*/ 216 w 249"/>
                  <a:gd name="T19" fmla="*/ 42 h 241"/>
                  <a:gd name="T20" fmla="*/ 135 w 249"/>
                  <a:gd name="T21" fmla="*/ 241 h 241"/>
                  <a:gd name="T22" fmla="*/ 114 w 249"/>
                  <a:gd name="T23" fmla="*/ 241 h 241"/>
                  <a:gd name="T24" fmla="*/ 33 w 249"/>
                  <a:gd name="T25" fmla="*/ 42 h 241"/>
                  <a:gd name="T26" fmla="*/ 33 w 249"/>
                  <a:gd name="T27" fmla="*/ 42 h 241"/>
                  <a:gd name="T28" fmla="*/ 33 w 249"/>
                  <a:gd name="T29" fmla="*/ 241 h 241"/>
                  <a:gd name="T30" fmla="*/ 0 w 249"/>
                  <a:gd name="T31" fmla="*/ 241 h 241"/>
                  <a:gd name="T32" fmla="*/ 0 w 249"/>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1">
                    <a:moveTo>
                      <a:pt x="0" y="0"/>
                    </a:moveTo>
                    <a:lnTo>
                      <a:pt x="49" y="0"/>
                    </a:lnTo>
                    <a:lnTo>
                      <a:pt x="123" y="182"/>
                    </a:lnTo>
                    <a:lnTo>
                      <a:pt x="126" y="182"/>
                    </a:lnTo>
                    <a:lnTo>
                      <a:pt x="200" y="0"/>
                    </a:lnTo>
                    <a:lnTo>
                      <a:pt x="249" y="0"/>
                    </a:lnTo>
                    <a:lnTo>
                      <a:pt x="249" y="241"/>
                    </a:lnTo>
                    <a:lnTo>
                      <a:pt x="216" y="241"/>
                    </a:lnTo>
                    <a:lnTo>
                      <a:pt x="216" y="42"/>
                    </a:lnTo>
                    <a:lnTo>
                      <a:pt x="216" y="42"/>
                    </a:lnTo>
                    <a:lnTo>
                      <a:pt x="135" y="241"/>
                    </a:lnTo>
                    <a:lnTo>
                      <a:pt x="114" y="241"/>
                    </a:lnTo>
                    <a:lnTo>
                      <a:pt x="33" y="42"/>
                    </a:lnTo>
                    <a:lnTo>
                      <a:pt x="33" y="42"/>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7"/>
              <p:cNvSpPr>
                <a:spLocks noEditPoints="1"/>
              </p:cNvSpPr>
              <p:nvPr userDrawn="1"/>
            </p:nvSpPr>
            <p:spPr bwMode="auto">
              <a:xfrm>
                <a:off x="7170738" y="5280026"/>
                <a:ext cx="377825" cy="382588"/>
              </a:xfrm>
              <a:custGeom>
                <a:avLst/>
                <a:gdLst>
                  <a:gd name="T0" fmla="*/ 119 w 238"/>
                  <a:gd name="T1" fmla="*/ 42 h 241"/>
                  <a:gd name="T2" fmla="*/ 72 w 238"/>
                  <a:gd name="T3" fmla="*/ 152 h 241"/>
                  <a:gd name="T4" fmla="*/ 163 w 238"/>
                  <a:gd name="T5" fmla="*/ 152 h 241"/>
                  <a:gd name="T6" fmla="*/ 119 w 238"/>
                  <a:gd name="T7" fmla="*/ 42 h 241"/>
                  <a:gd name="T8" fmla="*/ 119 w 238"/>
                  <a:gd name="T9" fmla="*/ 42 h 241"/>
                  <a:gd name="T10" fmla="*/ 105 w 238"/>
                  <a:gd name="T11" fmla="*/ 0 h 241"/>
                  <a:gd name="T12" fmla="*/ 135 w 238"/>
                  <a:gd name="T13" fmla="*/ 0 h 241"/>
                  <a:gd name="T14" fmla="*/ 238 w 238"/>
                  <a:gd name="T15" fmla="*/ 241 h 241"/>
                  <a:gd name="T16" fmla="*/ 200 w 238"/>
                  <a:gd name="T17" fmla="*/ 241 h 241"/>
                  <a:gd name="T18" fmla="*/ 175 w 238"/>
                  <a:gd name="T19" fmla="*/ 180 h 241"/>
                  <a:gd name="T20" fmla="*/ 61 w 238"/>
                  <a:gd name="T21" fmla="*/ 180 h 241"/>
                  <a:gd name="T22" fmla="*/ 37 w 238"/>
                  <a:gd name="T23" fmla="*/ 241 h 241"/>
                  <a:gd name="T24" fmla="*/ 0 w 238"/>
                  <a:gd name="T25" fmla="*/ 241 h 241"/>
                  <a:gd name="T26" fmla="*/ 105 w 238"/>
                  <a:gd name="T2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1">
                    <a:moveTo>
                      <a:pt x="119" y="42"/>
                    </a:moveTo>
                    <a:lnTo>
                      <a:pt x="72" y="152"/>
                    </a:lnTo>
                    <a:lnTo>
                      <a:pt x="163" y="152"/>
                    </a:lnTo>
                    <a:lnTo>
                      <a:pt x="119" y="42"/>
                    </a:lnTo>
                    <a:lnTo>
                      <a:pt x="119" y="42"/>
                    </a:lnTo>
                    <a:close/>
                    <a:moveTo>
                      <a:pt x="105" y="0"/>
                    </a:moveTo>
                    <a:lnTo>
                      <a:pt x="135" y="0"/>
                    </a:lnTo>
                    <a:lnTo>
                      <a:pt x="238" y="241"/>
                    </a:lnTo>
                    <a:lnTo>
                      <a:pt x="200" y="241"/>
                    </a:lnTo>
                    <a:lnTo>
                      <a:pt x="175" y="180"/>
                    </a:lnTo>
                    <a:lnTo>
                      <a:pt x="61" y="180"/>
                    </a:lnTo>
                    <a:lnTo>
                      <a:pt x="37" y="241"/>
                    </a:lnTo>
                    <a:lnTo>
                      <a:pt x="0" y="241"/>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noEditPoints="1"/>
              </p:cNvSpPr>
              <p:nvPr userDrawn="1"/>
            </p:nvSpPr>
            <p:spPr bwMode="auto">
              <a:xfrm>
                <a:off x="7588250" y="5280026"/>
                <a:ext cx="269875" cy="382588"/>
              </a:xfrm>
              <a:custGeom>
                <a:avLst/>
                <a:gdLst>
                  <a:gd name="T0" fmla="*/ 33 w 170"/>
                  <a:gd name="T1" fmla="*/ 28 h 241"/>
                  <a:gd name="T2" fmla="*/ 33 w 170"/>
                  <a:gd name="T3" fmla="*/ 105 h 241"/>
                  <a:gd name="T4" fmla="*/ 75 w 170"/>
                  <a:gd name="T5" fmla="*/ 105 h 241"/>
                  <a:gd name="T6" fmla="*/ 91 w 170"/>
                  <a:gd name="T7" fmla="*/ 105 h 241"/>
                  <a:gd name="T8" fmla="*/ 105 w 170"/>
                  <a:gd name="T9" fmla="*/ 101 h 241"/>
                  <a:gd name="T10" fmla="*/ 117 w 170"/>
                  <a:gd name="T11" fmla="*/ 96 h 241"/>
                  <a:gd name="T12" fmla="*/ 124 w 170"/>
                  <a:gd name="T13" fmla="*/ 84 h 241"/>
                  <a:gd name="T14" fmla="*/ 126 w 170"/>
                  <a:gd name="T15" fmla="*/ 68 h 241"/>
                  <a:gd name="T16" fmla="*/ 124 w 170"/>
                  <a:gd name="T17" fmla="*/ 52 h 241"/>
                  <a:gd name="T18" fmla="*/ 117 w 170"/>
                  <a:gd name="T19" fmla="*/ 40 h 241"/>
                  <a:gd name="T20" fmla="*/ 105 w 170"/>
                  <a:gd name="T21" fmla="*/ 33 h 241"/>
                  <a:gd name="T22" fmla="*/ 91 w 170"/>
                  <a:gd name="T23" fmla="*/ 31 h 241"/>
                  <a:gd name="T24" fmla="*/ 75 w 170"/>
                  <a:gd name="T25" fmla="*/ 28 h 241"/>
                  <a:gd name="T26" fmla="*/ 33 w 170"/>
                  <a:gd name="T27" fmla="*/ 28 h 241"/>
                  <a:gd name="T28" fmla="*/ 0 w 170"/>
                  <a:gd name="T29" fmla="*/ 0 h 241"/>
                  <a:gd name="T30" fmla="*/ 84 w 170"/>
                  <a:gd name="T31" fmla="*/ 0 h 241"/>
                  <a:gd name="T32" fmla="*/ 112 w 170"/>
                  <a:gd name="T33" fmla="*/ 3 h 241"/>
                  <a:gd name="T34" fmla="*/ 131 w 170"/>
                  <a:gd name="T35" fmla="*/ 12 h 241"/>
                  <a:gd name="T36" fmla="*/ 145 w 170"/>
                  <a:gd name="T37" fmla="*/ 24 h 241"/>
                  <a:gd name="T38" fmla="*/ 154 w 170"/>
                  <a:gd name="T39" fmla="*/ 38 h 241"/>
                  <a:gd name="T40" fmla="*/ 158 w 170"/>
                  <a:gd name="T41" fmla="*/ 52 h 241"/>
                  <a:gd name="T42" fmla="*/ 161 w 170"/>
                  <a:gd name="T43" fmla="*/ 68 h 241"/>
                  <a:gd name="T44" fmla="*/ 156 w 170"/>
                  <a:gd name="T45" fmla="*/ 89 h 241"/>
                  <a:gd name="T46" fmla="*/ 145 w 170"/>
                  <a:gd name="T47" fmla="*/ 110 h 241"/>
                  <a:gd name="T48" fmla="*/ 126 w 170"/>
                  <a:gd name="T49" fmla="*/ 124 h 241"/>
                  <a:gd name="T50" fmla="*/ 103 w 170"/>
                  <a:gd name="T51" fmla="*/ 131 h 241"/>
                  <a:gd name="T52" fmla="*/ 170 w 170"/>
                  <a:gd name="T53" fmla="*/ 241 h 241"/>
                  <a:gd name="T54" fmla="*/ 128 w 170"/>
                  <a:gd name="T55" fmla="*/ 241 h 241"/>
                  <a:gd name="T56" fmla="*/ 68 w 170"/>
                  <a:gd name="T57" fmla="*/ 133 h 241"/>
                  <a:gd name="T58" fmla="*/ 33 w 170"/>
                  <a:gd name="T59" fmla="*/ 133 h 241"/>
                  <a:gd name="T60" fmla="*/ 33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3" y="28"/>
                    </a:moveTo>
                    <a:lnTo>
                      <a:pt x="33" y="105"/>
                    </a:lnTo>
                    <a:lnTo>
                      <a:pt x="75" y="105"/>
                    </a:lnTo>
                    <a:lnTo>
                      <a:pt x="91" y="105"/>
                    </a:lnTo>
                    <a:lnTo>
                      <a:pt x="105" y="101"/>
                    </a:lnTo>
                    <a:lnTo>
                      <a:pt x="117" y="96"/>
                    </a:lnTo>
                    <a:lnTo>
                      <a:pt x="124" y="84"/>
                    </a:lnTo>
                    <a:lnTo>
                      <a:pt x="126" y="68"/>
                    </a:lnTo>
                    <a:lnTo>
                      <a:pt x="124" y="52"/>
                    </a:lnTo>
                    <a:lnTo>
                      <a:pt x="117" y="40"/>
                    </a:lnTo>
                    <a:lnTo>
                      <a:pt x="105" y="33"/>
                    </a:lnTo>
                    <a:lnTo>
                      <a:pt x="91" y="31"/>
                    </a:lnTo>
                    <a:lnTo>
                      <a:pt x="75" y="28"/>
                    </a:lnTo>
                    <a:lnTo>
                      <a:pt x="33" y="28"/>
                    </a:lnTo>
                    <a:close/>
                    <a:moveTo>
                      <a:pt x="0" y="0"/>
                    </a:moveTo>
                    <a:lnTo>
                      <a:pt x="84" y="0"/>
                    </a:lnTo>
                    <a:lnTo>
                      <a:pt x="112" y="3"/>
                    </a:lnTo>
                    <a:lnTo>
                      <a:pt x="131" y="12"/>
                    </a:lnTo>
                    <a:lnTo>
                      <a:pt x="145" y="24"/>
                    </a:lnTo>
                    <a:lnTo>
                      <a:pt x="154" y="38"/>
                    </a:lnTo>
                    <a:lnTo>
                      <a:pt x="158" y="52"/>
                    </a:lnTo>
                    <a:lnTo>
                      <a:pt x="161" y="68"/>
                    </a:lnTo>
                    <a:lnTo>
                      <a:pt x="156" y="89"/>
                    </a:lnTo>
                    <a:lnTo>
                      <a:pt x="145" y="110"/>
                    </a:lnTo>
                    <a:lnTo>
                      <a:pt x="126" y="124"/>
                    </a:lnTo>
                    <a:lnTo>
                      <a:pt x="103" y="131"/>
                    </a:lnTo>
                    <a:lnTo>
                      <a:pt x="170" y="241"/>
                    </a:lnTo>
                    <a:lnTo>
                      <a:pt x="128" y="241"/>
                    </a:lnTo>
                    <a:lnTo>
                      <a:pt x="68" y="133"/>
                    </a:lnTo>
                    <a:lnTo>
                      <a:pt x="33" y="133"/>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userDrawn="1"/>
            </p:nvSpPr>
            <p:spPr bwMode="auto">
              <a:xfrm>
                <a:off x="7866063" y="5280026"/>
                <a:ext cx="295275" cy="382588"/>
              </a:xfrm>
              <a:custGeom>
                <a:avLst/>
                <a:gdLst>
                  <a:gd name="T0" fmla="*/ 0 w 186"/>
                  <a:gd name="T1" fmla="*/ 0 h 241"/>
                  <a:gd name="T2" fmla="*/ 186 w 186"/>
                  <a:gd name="T3" fmla="*/ 0 h 241"/>
                  <a:gd name="T4" fmla="*/ 186 w 186"/>
                  <a:gd name="T5" fmla="*/ 31 h 241"/>
                  <a:gd name="T6" fmla="*/ 109 w 186"/>
                  <a:gd name="T7" fmla="*/ 31 h 241"/>
                  <a:gd name="T8" fmla="*/ 109 w 186"/>
                  <a:gd name="T9" fmla="*/ 241 h 241"/>
                  <a:gd name="T10" fmla="*/ 77 w 186"/>
                  <a:gd name="T11" fmla="*/ 241 h 241"/>
                  <a:gd name="T12" fmla="*/ 77 w 186"/>
                  <a:gd name="T13" fmla="*/ 31 h 241"/>
                  <a:gd name="T14" fmla="*/ 0 w 186"/>
                  <a:gd name="T15" fmla="*/ 31 h 241"/>
                  <a:gd name="T16" fmla="*/ 0 w 186"/>
                  <a:gd name="T1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1">
                    <a:moveTo>
                      <a:pt x="0" y="0"/>
                    </a:moveTo>
                    <a:lnTo>
                      <a:pt x="186" y="0"/>
                    </a:lnTo>
                    <a:lnTo>
                      <a:pt x="186" y="31"/>
                    </a:lnTo>
                    <a:lnTo>
                      <a:pt x="109" y="31"/>
                    </a:lnTo>
                    <a:lnTo>
                      <a:pt x="109" y="241"/>
                    </a:lnTo>
                    <a:lnTo>
                      <a:pt x="77" y="241"/>
                    </a:lnTo>
                    <a:lnTo>
                      <a:pt x="77" y="31"/>
                    </a:lnTo>
                    <a:lnTo>
                      <a:pt x="0" y="3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40"/>
              <p:cNvSpPr>
                <a:spLocks/>
              </p:cNvSpPr>
              <p:nvPr userDrawn="1"/>
            </p:nvSpPr>
            <p:spPr bwMode="auto">
              <a:xfrm>
                <a:off x="8205788" y="5280026"/>
                <a:ext cx="254000" cy="382588"/>
              </a:xfrm>
              <a:custGeom>
                <a:avLst/>
                <a:gdLst>
                  <a:gd name="T0" fmla="*/ 0 w 160"/>
                  <a:gd name="T1" fmla="*/ 0 h 241"/>
                  <a:gd name="T2" fmla="*/ 156 w 160"/>
                  <a:gd name="T3" fmla="*/ 0 h 241"/>
                  <a:gd name="T4" fmla="*/ 156 w 160"/>
                  <a:gd name="T5" fmla="*/ 31 h 241"/>
                  <a:gd name="T6" fmla="*/ 32 w 160"/>
                  <a:gd name="T7" fmla="*/ 31 h 241"/>
                  <a:gd name="T8" fmla="*/ 32 w 160"/>
                  <a:gd name="T9" fmla="*/ 103 h 241"/>
                  <a:gd name="T10" fmla="*/ 146 w 160"/>
                  <a:gd name="T11" fmla="*/ 103 h 241"/>
                  <a:gd name="T12" fmla="*/ 146 w 160"/>
                  <a:gd name="T13" fmla="*/ 133 h 241"/>
                  <a:gd name="T14" fmla="*/ 32 w 160"/>
                  <a:gd name="T15" fmla="*/ 133 h 241"/>
                  <a:gd name="T16" fmla="*/ 32 w 160"/>
                  <a:gd name="T17" fmla="*/ 210 h 241"/>
                  <a:gd name="T18" fmla="*/ 160 w 160"/>
                  <a:gd name="T19" fmla="*/ 210 h 241"/>
                  <a:gd name="T20" fmla="*/ 160 w 160"/>
                  <a:gd name="T21" fmla="*/ 241 h 241"/>
                  <a:gd name="T22" fmla="*/ 0 w 160"/>
                  <a:gd name="T23" fmla="*/ 241 h 241"/>
                  <a:gd name="T24" fmla="*/ 0 w 160"/>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1">
                    <a:moveTo>
                      <a:pt x="0" y="0"/>
                    </a:moveTo>
                    <a:lnTo>
                      <a:pt x="156" y="0"/>
                    </a:lnTo>
                    <a:lnTo>
                      <a:pt x="156" y="31"/>
                    </a:lnTo>
                    <a:lnTo>
                      <a:pt x="32" y="31"/>
                    </a:lnTo>
                    <a:lnTo>
                      <a:pt x="32" y="103"/>
                    </a:lnTo>
                    <a:lnTo>
                      <a:pt x="146" y="103"/>
                    </a:lnTo>
                    <a:lnTo>
                      <a:pt x="146" y="133"/>
                    </a:lnTo>
                    <a:lnTo>
                      <a:pt x="32" y="133"/>
                    </a:lnTo>
                    <a:lnTo>
                      <a:pt x="32" y="210"/>
                    </a:lnTo>
                    <a:lnTo>
                      <a:pt x="160" y="210"/>
                    </a:lnTo>
                    <a:lnTo>
                      <a:pt x="160"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41"/>
              <p:cNvSpPr>
                <a:spLocks noEditPoints="1"/>
              </p:cNvSpPr>
              <p:nvPr userDrawn="1"/>
            </p:nvSpPr>
            <p:spPr bwMode="auto">
              <a:xfrm>
                <a:off x="8526463" y="5280026"/>
                <a:ext cx="269875" cy="382588"/>
              </a:xfrm>
              <a:custGeom>
                <a:avLst/>
                <a:gdLst>
                  <a:gd name="T0" fmla="*/ 33 w 170"/>
                  <a:gd name="T1" fmla="*/ 28 h 241"/>
                  <a:gd name="T2" fmla="*/ 33 w 170"/>
                  <a:gd name="T3" fmla="*/ 105 h 241"/>
                  <a:gd name="T4" fmla="*/ 75 w 170"/>
                  <a:gd name="T5" fmla="*/ 105 h 241"/>
                  <a:gd name="T6" fmla="*/ 89 w 170"/>
                  <a:gd name="T7" fmla="*/ 105 h 241"/>
                  <a:gd name="T8" fmla="*/ 103 w 170"/>
                  <a:gd name="T9" fmla="*/ 101 h 241"/>
                  <a:gd name="T10" fmla="*/ 114 w 170"/>
                  <a:gd name="T11" fmla="*/ 96 h 241"/>
                  <a:gd name="T12" fmla="*/ 124 w 170"/>
                  <a:gd name="T13" fmla="*/ 84 h 241"/>
                  <a:gd name="T14" fmla="*/ 126 w 170"/>
                  <a:gd name="T15" fmla="*/ 68 h 241"/>
                  <a:gd name="T16" fmla="*/ 124 w 170"/>
                  <a:gd name="T17" fmla="*/ 52 h 241"/>
                  <a:gd name="T18" fmla="*/ 114 w 170"/>
                  <a:gd name="T19" fmla="*/ 40 h 241"/>
                  <a:gd name="T20" fmla="*/ 103 w 170"/>
                  <a:gd name="T21" fmla="*/ 33 h 241"/>
                  <a:gd name="T22" fmla="*/ 89 w 170"/>
                  <a:gd name="T23" fmla="*/ 31 h 241"/>
                  <a:gd name="T24" fmla="*/ 75 w 170"/>
                  <a:gd name="T25" fmla="*/ 28 h 241"/>
                  <a:gd name="T26" fmla="*/ 33 w 170"/>
                  <a:gd name="T27" fmla="*/ 28 h 241"/>
                  <a:gd name="T28" fmla="*/ 0 w 170"/>
                  <a:gd name="T29" fmla="*/ 0 h 241"/>
                  <a:gd name="T30" fmla="*/ 84 w 170"/>
                  <a:gd name="T31" fmla="*/ 0 h 241"/>
                  <a:gd name="T32" fmla="*/ 110 w 170"/>
                  <a:gd name="T33" fmla="*/ 3 h 241"/>
                  <a:gd name="T34" fmla="*/ 131 w 170"/>
                  <a:gd name="T35" fmla="*/ 12 h 241"/>
                  <a:gd name="T36" fmla="*/ 145 w 170"/>
                  <a:gd name="T37" fmla="*/ 24 h 241"/>
                  <a:gd name="T38" fmla="*/ 154 w 170"/>
                  <a:gd name="T39" fmla="*/ 38 h 241"/>
                  <a:gd name="T40" fmla="*/ 159 w 170"/>
                  <a:gd name="T41" fmla="*/ 52 h 241"/>
                  <a:gd name="T42" fmla="*/ 161 w 170"/>
                  <a:gd name="T43" fmla="*/ 68 h 241"/>
                  <a:gd name="T44" fmla="*/ 156 w 170"/>
                  <a:gd name="T45" fmla="*/ 89 h 241"/>
                  <a:gd name="T46" fmla="*/ 145 w 170"/>
                  <a:gd name="T47" fmla="*/ 110 h 241"/>
                  <a:gd name="T48" fmla="*/ 126 w 170"/>
                  <a:gd name="T49" fmla="*/ 124 h 241"/>
                  <a:gd name="T50" fmla="*/ 100 w 170"/>
                  <a:gd name="T51" fmla="*/ 131 h 241"/>
                  <a:gd name="T52" fmla="*/ 170 w 170"/>
                  <a:gd name="T53" fmla="*/ 241 h 241"/>
                  <a:gd name="T54" fmla="*/ 128 w 170"/>
                  <a:gd name="T55" fmla="*/ 241 h 241"/>
                  <a:gd name="T56" fmla="*/ 68 w 170"/>
                  <a:gd name="T57" fmla="*/ 133 h 241"/>
                  <a:gd name="T58" fmla="*/ 33 w 170"/>
                  <a:gd name="T59" fmla="*/ 133 h 241"/>
                  <a:gd name="T60" fmla="*/ 33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3" y="28"/>
                    </a:moveTo>
                    <a:lnTo>
                      <a:pt x="33" y="105"/>
                    </a:lnTo>
                    <a:lnTo>
                      <a:pt x="75" y="105"/>
                    </a:lnTo>
                    <a:lnTo>
                      <a:pt x="89" y="105"/>
                    </a:lnTo>
                    <a:lnTo>
                      <a:pt x="103" y="101"/>
                    </a:lnTo>
                    <a:lnTo>
                      <a:pt x="114" y="96"/>
                    </a:lnTo>
                    <a:lnTo>
                      <a:pt x="124" y="84"/>
                    </a:lnTo>
                    <a:lnTo>
                      <a:pt x="126" y="68"/>
                    </a:lnTo>
                    <a:lnTo>
                      <a:pt x="124" y="52"/>
                    </a:lnTo>
                    <a:lnTo>
                      <a:pt x="114" y="40"/>
                    </a:lnTo>
                    <a:lnTo>
                      <a:pt x="103" y="33"/>
                    </a:lnTo>
                    <a:lnTo>
                      <a:pt x="89" y="31"/>
                    </a:lnTo>
                    <a:lnTo>
                      <a:pt x="75" y="28"/>
                    </a:lnTo>
                    <a:lnTo>
                      <a:pt x="33" y="28"/>
                    </a:lnTo>
                    <a:close/>
                    <a:moveTo>
                      <a:pt x="0" y="0"/>
                    </a:moveTo>
                    <a:lnTo>
                      <a:pt x="84" y="0"/>
                    </a:lnTo>
                    <a:lnTo>
                      <a:pt x="110" y="3"/>
                    </a:lnTo>
                    <a:lnTo>
                      <a:pt x="131" y="12"/>
                    </a:lnTo>
                    <a:lnTo>
                      <a:pt x="145" y="24"/>
                    </a:lnTo>
                    <a:lnTo>
                      <a:pt x="154" y="38"/>
                    </a:lnTo>
                    <a:lnTo>
                      <a:pt x="159" y="52"/>
                    </a:lnTo>
                    <a:lnTo>
                      <a:pt x="161" y="68"/>
                    </a:lnTo>
                    <a:lnTo>
                      <a:pt x="156" y="89"/>
                    </a:lnTo>
                    <a:lnTo>
                      <a:pt x="145" y="110"/>
                    </a:lnTo>
                    <a:lnTo>
                      <a:pt x="126" y="124"/>
                    </a:lnTo>
                    <a:lnTo>
                      <a:pt x="100" y="131"/>
                    </a:lnTo>
                    <a:lnTo>
                      <a:pt x="170" y="241"/>
                    </a:lnTo>
                    <a:lnTo>
                      <a:pt x="128" y="241"/>
                    </a:lnTo>
                    <a:lnTo>
                      <a:pt x="68" y="133"/>
                    </a:lnTo>
                    <a:lnTo>
                      <a:pt x="33" y="133"/>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2"/>
              <p:cNvSpPr>
                <a:spLocks/>
              </p:cNvSpPr>
              <p:nvPr userDrawn="1"/>
            </p:nvSpPr>
            <p:spPr bwMode="auto">
              <a:xfrm>
                <a:off x="8937625" y="5280026"/>
                <a:ext cx="512763" cy="382588"/>
              </a:xfrm>
              <a:custGeom>
                <a:avLst/>
                <a:gdLst>
                  <a:gd name="T0" fmla="*/ 0 w 323"/>
                  <a:gd name="T1" fmla="*/ 0 h 241"/>
                  <a:gd name="T2" fmla="*/ 35 w 323"/>
                  <a:gd name="T3" fmla="*/ 0 h 241"/>
                  <a:gd name="T4" fmla="*/ 86 w 323"/>
                  <a:gd name="T5" fmla="*/ 192 h 241"/>
                  <a:gd name="T6" fmla="*/ 86 w 323"/>
                  <a:gd name="T7" fmla="*/ 192 h 241"/>
                  <a:gd name="T8" fmla="*/ 144 w 323"/>
                  <a:gd name="T9" fmla="*/ 0 h 241"/>
                  <a:gd name="T10" fmla="*/ 181 w 323"/>
                  <a:gd name="T11" fmla="*/ 0 h 241"/>
                  <a:gd name="T12" fmla="*/ 237 w 323"/>
                  <a:gd name="T13" fmla="*/ 192 h 241"/>
                  <a:gd name="T14" fmla="*/ 237 w 323"/>
                  <a:gd name="T15" fmla="*/ 192 h 241"/>
                  <a:gd name="T16" fmla="*/ 291 w 323"/>
                  <a:gd name="T17" fmla="*/ 0 h 241"/>
                  <a:gd name="T18" fmla="*/ 323 w 323"/>
                  <a:gd name="T19" fmla="*/ 0 h 241"/>
                  <a:gd name="T20" fmla="*/ 253 w 323"/>
                  <a:gd name="T21" fmla="*/ 241 h 241"/>
                  <a:gd name="T22" fmla="*/ 221 w 323"/>
                  <a:gd name="T23" fmla="*/ 241 h 241"/>
                  <a:gd name="T24" fmla="*/ 163 w 323"/>
                  <a:gd name="T25" fmla="*/ 45 h 241"/>
                  <a:gd name="T26" fmla="*/ 160 w 323"/>
                  <a:gd name="T27" fmla="*/ 45 h 241"/>
                  <a:gd name="T28" fmla="*/ 104 w 323"/>
                  <a:gd name="T29" fmla="*/ 241 h 241"/>
                  <a:gd name="T30" fmla="*/ 69 w 323"/>
                  <a:gd name="T31" fmla="*/ 241 h 241"/>
                  <a:gd name="T32" fmla="*/ 0 w 323"/>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1">
                    <a:moveTo>
                      <a:pt x="0" y="0"/>
                    </a:moveTo>
                    <a:lnTo>
                      <a:pt x="35" y="0"/>
                    </a:lnTo>
                    <a:lnTo>
                      <a:pt x="86" y="192"/>
                    </a:lnTo>
                    <a:lnTo>
                      <a:pt x="86" y="192"/>
                    </a:lnTo>
                    <a:lnTo>
                      <a:pt x="144" y="0"/>
                    </a:lnTo>
                    <a:lnTo>
                      <a:pt x="181" y="0"/>
                    </a:lnTo>
                    <a:lnTo>
                      <a:pt x="237" y="192"/>
                    </a:lnTo>
                    <a:lnTo>
                      <a:pt x="237" y="192"/>
                    </a:lnTo>
                    <a:lnTo>
                      <a:pt x="291" y="0"/>
                    </a:lnTo>
                    <a:lnTo>
                      <a:pt x="323" y="0"/>
                    </a:lnTo>
                    <a:lnTo>
                      <a:pt x="253" y="241"/>
                    </a:lnTo>
                    <a:lnTo>
                      <a:pt x="221" y="241"/>
                    </a:lnTo>
                    <a:lnTo>
                      <a:pt x="163" y="45"/>
                    </a:lnTo>
                    <a:lnTo>
                      <a:pt x="160" y="45"/>
                    </a:lnTo>
                    <a:lnTo>
                      <a:pt x="104" y="241"/>
                    </a:lnTo>
                    <a:lnTo>
                      <a:pt x="69"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3"/>
              <p:cNvSpPr>
                <a:spLocks noEditPoints="1"/>
              </p:cNvSpPr>
              <p:nvPr userDrawn="1"/>
            </p:nvSpPr>
            <p:spPr bwMode="auto">
              <a:xfrm>
                <a:off x="9469438" y="5268913"/>
                <a:ext cx="395288" cy="400050"/>
              </a:xfrm>
              <a:custGeom>
                <a:avLst/>
                <a:gdLst>
                  <a:gd name="T0" fmla="*/ 123 w 249"/>
                  <a:gd name="T1" fmla="*/ 33 h 252"/>
                  <a:gd name="T2" fmla="*/ 93 w 249"/>
                  <a:gd name="T3" fmla="*/ 38 h 252"/>
                  <a:gd name="T4" fmla="*/ 70 w 249"/>
                  <a:gd name="T5" fmla="*/ 49 h 252"/>
                  <a:gd name="T6" fmla="*/ 51 w 249"/>
                  <a:gd name="T7" fmla="*/ 70 h 252"/>
                  <a:gd name="T8" fmla="*/ 37 w 249"/>
                  <a:gd name="T9" fmla="*/ 98 h 252"/>
                  <a:gd name="T10" fmla="*/ 35 w 249"/>
                  <a:gd name="T11" fmla="*/ 126 h 252"/>
                  <a:gd name="T12" fmla="*/ 37 w 249"/>
                  <a:gd name="T13" fmla="*/ 157 h 252"/>
                  <a:gd name="T14" fmla="*/ 51 w 249"/>
                  <a:gd name="T15" fmla="*/ 182 h 252"/>
                  <a:gd name="T16" fmla="*/ 70 w 249"/>
                  <a:gd name="T17" fmla="*/ 203 h 252"/>
                  <a:gd name="T18" fmla="*/ 93 w 249"/>
                  <a:gd name="T19" fmla="*/ 217 h 252"/>
                  <a:gd name="T20" fmla="*/ 123 w 249"/>
                  <a:gd name="T21" fmla="*/ 222 h 252"/>
                  <a:gd name="T22" fmla="*/ 153 w 249"/>
                  <a:gd name="T23" fmla="*/ 217 h 252"/>
                  <a:gd name="T24" fmla="*/ 179 w 249"/>
                  <a:gd name="T25" fmla="*/ 203 h 252"/>
                  <a:gd name="T26" fmla="*/ 198 w 249"/>
                  <a:gd name="T27" fmla="*/ 182 h 252"/>
                  <a:gd name="T28" fmla="*/ 209 w 249"/>
                  <a:gd name="T29" fmla="*/ 157 h 252"/>
                  <a:gd name="T30" fmla="*/ 214 w 249"/>
                  <a:gd name="T31" fmla="*/ 126 h 252"/>
                  <a:gd name="T32" fmla="*/ 209 w 249"/>
                  <a:gd name="T33" fmla="*/ 98 h 252"/>
                  <a:gd name="T34" fmla="*/ 198 w 249"/>
                  <a:gd name="T35" fmla="*/ 70 h 252"/>
                  <a:gd name="T36" fmla="*/ 179 w 249"/>
                  <a:gd name="T37" fmla="*/ 49 h 252"/>
                  <a:gd name="T38" fmla="*/ 153 w 249"/>
                  <a:gd name="T39" fmla="*/ 38 h 252"/>
                  <a:gd name="T40" fmla="*/ 123 w 249"/>
                  <a:gd name="T41" fmla="*/ 33 h 252"/>
                  <a:gd name="T42" fmla="*/ 123 w 249"/>
                  <a:gd name="T43" fmla="*/ 0 h 252"/>
                  <a:gd name="T44" fmla="*/ 165 w 249"/>
                  <a:gd name="T45" fmla="*/ 7 h 252"/>
                  <a:gd name="T46" fmla="*/ 200 w 249"/>
                  <a:gd name="T47" fmla="*/ 26 h 252"/>
                  <a:gd name="T48" fmla="*/ 226 w 249"/>
                  <a:gd name="T49" fmla="*/ 52 h 252"/>
                  <a:gd name="T50" fmla="*/ 242 w 249"/>
                  <a:gd name="T51" fmla="*/ 87 h 252"/>
                  <a:gd name="T52" fmla="*/ 249 w 249"/>
                  <a:gd name="T53" fmla="*/ 126 h 252"/>
                  <a:gd name="T54" fmla="*/ 242 w 249"/>
                  <a:gd name="T55" fmla="*/ 168 h 252"/>
                  <a:gd name="T56" fmla="*/ 226 w 249"/>
                  <a:gd name="T57" fmla="*/ 203 h 252"/>
                  <a:gd name="T58" fmla="*/ 200 w 249"/>
                  <a:gd name="T59" fmla="*/ 229 h 252"/>
                  <a:gd name="T60" fmla="*/ 165 w 249"/>
                  <a:gd name="T61" fmla="*/ 248 h 252"/>
                  <a:gd name="T62" fmla="*/ 123 w 249"/>
                  <a:gd name="T63" fmla="*/ 252 h 252"/>
                  <a:gd name="T64" fmla="*/ 84 w 249"/>
                  <a:gd name="T65" fmla="*/ 248 h 252"/>
                  <a:gd name="T66" fmla="*/ 49 w 249"/>
                  <a:gd name="T67" fmla="*/ 229 h 252"/>
                  <a:gd name="T68" fmla="*/ 23 w 249"/>
                  <a:gd name="T69" fmla="*/ 203 h 252"/>
                  <a:gd name="T70" fmla="*/ 4 w 249"/>
                  <a:gd name="T71" fmla="*/ 168 h 252"/>
                  <a:gd name="T72" fmla="*/ 0 w 249"/>
                  <a:gd name="T73" fmla="*/ 126 h 252"/>
                  <a:gd name="T74" fmla="*/ 4 w 249"/>
                  <a:gd name="T75" fmla="*/ 87 h 252"/>
                  <a:gd name="T76" fmla="*/ 23 w 249"/>
                  <a:gd name="T77" fmla="*/ 52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8"/>
                    </a:lnTo>
                    <a:lnTo>
                      <a:pt x="70" y="49"/>
                    </a:lnTo>
                    <a:lnTo>
                      <a:pt x="51" y="70"/>
                    </a:lnTo>
                    <a:lnTo>
                      <a:pt x="37" y="98"/>
                    </a:lnTo>
                    <a:lnTo>
                      <a:pt x="35" y="126"/>
                    </a:lnTo>
                    <a:lnTo>
                      <a:pt x="37" y="157"/>
                    </a:lnTo>
                    <a:lnTo>
                      <a:pt x="51" y="182"/>
                    </a:lnTo>
                    <a:lnTo>
                      <a:pt x="70" y="203"/>
                    </a:lnTo>
                    <a:lnTo>
                      <a:pt x="93" y="217"/>
                    </a:lnTo>
                    <a:lnTo>
                      <a:pt x="123" y="222"/>
                    </a:lnTo>
                    <a:lnTo>
                      <a:pt x="153" y="217"/>
                    </a:lnTo>
                    <a:lnTo>
                      <a:pt x="179" y="203"/>
                    </a:lnTo>
                    <a:lnTo>
                      <a:pt x="198" y="182"/>
                    </a:lnTo>
                    <a:lnTo>
                      <a:pt x="209" y="157"/>
                    </a:lnTo>
                    <a:lnTo>
                      <a:pt x="214" y="126"/>
                    </a:lnTo>
                    <a:lnTo>
                      <a:pt x="209" y="98"/>
                    </a:lnTo>
                    <a:lnTo>
                      <a:pt x="198" y="70"/>
                    </a:lnTo>
                    <a:lnTo>
                      <a:pt x="179" y="49"/>
                    </a:lnTo>
                    <a:lnTo>
                      <a:pt x="153" y="38"/>
                    </a:lnTo>
                    <a:lnTo>
                      <a:pt x="123" y="33"/>
                    </a:lnTo>
                    <a:close/>
                    <a:moveTo>
                      <a:pt x="123" y="0"/>
                    </a:moveTo>
                    <a:lnTo>
                      <a:pt x="165" y="7"/>
                    </a:lnTo>
                    <a:lnTo>
                      <a:pt x="200" y="26"/>
                    </a:lnTo>
                    <a:lnTo>
                      <a:pt x="226" y="52"/>
                    </a:lnTo>
                    <a:lnTo>
                      <a:pt x="242" y="87"/>
                    </a:lnTo>
                    <a:lnTo>
                      <a:pt x="249" y="126"/>
                    </a:lnTo>
                    <a:lnTo>
                      <a:pt x="242" y="168"/>
                    </a:lnTo>
                    <a:lnTo>
                      <a:pt x="226" y="203"/>
                    </a:lnTo>
                    <a:lnTo>
                      <a:pt x="200" y="229"/>
                    </a:lnTo>
                    <a:lnTo>
                      <a:pt x="165" y="248"/>
                    </a:lnTo>
                    <a:lnTo>
                      <a:pt x="123" y="252"/>
                    </a:lnTo>
                    <a:lnTo>
                      <a:pt x="84" y="248"/>
                    </a:lnTo>
                    <a:lnTo>
                      <a:pt x="49" y="229"/>
                    </a:lnTo>
                    <a:lnTo>
                      <a:pt x="23" y="203"/>
                    </a:lnTo>
                    <a:lnTo>
                      <a:pt x="4" y="168"/>
                    </a:lnTo>
                    <a:lnTo>
                      <a:pt x="0" y="126"/>
                    </a:lnTo>
                    <a:lnTo>
                      <a:pt x="4" y="87"/>
                    </a:lnTo>
                    <a:lnTo>
                      <a:pt x="23" y="52"/>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noEditPoints="1"/>
              </p:cNvSpPr>
              <p:nvPr userDrawn="1"/>
            </p:nvSpPr>
            <p:spPr bwMode="auto">
              <a:xfrm>
                <a:off x="9931400" y="5280026"/>
                <a:ext cx="269875" cy="382588"/>
              </a:xfrm>
              <a:custGeom>
                <a:avLst/>
                <a:gdLst>
                  <a:gd name="T0" fmla="*/ 32 w 170"/>
                  <a:gd name="T1" fmla="*/ 28 h 241"/>
                  <a:gd name="T2" fmla="*/ 32 w 170"/>
                  <a:gd name="T3" fmla="*/ 105 h 241"/>
                  <a:gd name="T4" fmla="*/ 74 w 170"/>
                  <a:gd name="T5" fmla="*/ 105 h 241"/>
                  <a:gd name="T6" fmla="*/ 88 w 170"/>
                  <a:gd name="T7" fmla="*/ 105 h 241"/>
                  <a:gd name="T8" fmla="*/ 102 w 170"/>
                  <a:gd name="T9" fmla="*/ 101 h 241"/>
                  <a:gd name="T10" fmla="*/ 114 w 170"/>
                  <a:gd name="T11" fmla="*/ 96 h 241"/>
                  <a:gd name="T12" fmla="*/ 123 w 170"/>
                  <a:gd name="T13" fmla="*/ 84 h 241"/>
                  <a:gd name="T14" fmla="*/ 125 w 170"/>
                  <a:gd name="T15" fmla="*/ 68 h 241"/>
                  <a:gd name="T16" fmla="*/ 123 w 170"/>
                  <a:gd name="T17" fmla="*/ 52 h 241"/>
                  <a:gd name="T18" fmla="*/ 114 w 170"/>
                  <a:gd name="T19" fmla="*/ 40 h 241"/>
                  <a:gd name="T20" fmla="*/ 102 w 170"/>
                  <a:gd name="T21" fmla="*/ 33 h 241"/>
                  <a:gd name="T22" fmla="*/ 88 w 170"/>
                  <a:gd name="T23" fmla="*/ 31 h 241"/>
                  <a:gd name="T24" fmla="*/ 74 w 170"/>
                  <a:gd name="T25" fmla="*/ 28 h 241"/>
                  <a:gd name="T26" fmla="*/ 32 w 170"/>
                  <a:gd name="T27" fmla="*/ 28 h 241"/>
                  <a:gd name="T28" fmla="*/ 0 w 170"/>
                  <a:gd name="T29" fmla="*/ 0 h 241"/>
                  <a:gd name="T30" fmla="*/ 83 w 170"/>
                  <a:gd name="T31" fmla="*/ 0 h 241"/>
                  <a:gd name="T32" fmla="*/ 109 w 170"/>
                  <a:gd name="T33" fmla="*/ 3 h 241"/>
                  <a:gd name="T34" fmla="*/ 130 w 170"/>
                  <a:gd name="T35" fmla="*/ 12 h 241"/>
                  <a:gd name="T36" fmla="*/ 144 w 170"/>
                  <a:gd name="T37" fmla="*/ 24 h 241"/>
                  <a:gd name="T38" fmla="*/ 153 w 170"/>
                  <a:gd name="T39" fmla="*/ 38 h 241"/>
                  <a:gd name="T40" fmla="*/ 158 w 170"/>
                  <a:gd name="T41" fmla="*/ 52 h 241"/>
                  <a:gd name="T42" fmla="*/ 160 w 170"/>
                  <a:gd name="T43" fmla="*/ 68 h 241"/>
                  <a:gd name="T44" fmla="*/ 156 w 170"/>
                  <a:gd name="T45" fmla="*/ 89 h 241"/>
                  <a:gd name="T46" fmla="*/ 144 w 170"/>
                  <a:gd name="T47" fmla="*/ 110 h 241"/>
                  <a:gd name="T48" fmla="*/ 125 w 170"/>
                  <a:gd name="T49" fmla="*/ 124 h 241"/>
                  <a:gd name="T50" fmla="*/ 100 w 170"/>
                  <a:gd name="T51" fmla="*/ 131 h 241"/>
                  <a:gd name="T52" fmla="*/ 170 w 170"/>
                  <a:gd name="T53" fmla="*/ 241 h 241"/>
                  <a:gd name="T54" fmla="*/ 128 w 170"/>
                  <a:gd name="T55" fmla="*/ 241 h 241"/>
                  <a:gd name="T56" fmla="*/ 67 w 170"/>
                  <a:gd name="T57" fmla="*/ 133 h 241"/>
                  <a:gd name="T58" fmla="*/ 32 w 170"/>
                  <a:gd name="T59" fmla="*/ 133 h 241"/>
                  <a:gd name="T60" fmla="*/ 32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2" y="28"/>
                    </a:moveTo>
                    <a:lnTo>
                      <a:pt x="32" y="105"/>
                    </a:lnTo>
                    <a:lnTo>
                      <a:pt x="74" y="105"/>
                    </a:lnTo>
                    <a:lnTo>
                      <a:pt x="88" y="105"/>
                    </a:lnTo>
                    <a:lnTo>
                      <a:pt x="102" y="101"/>
                    </a:lnTo>
                    <a:lnTo>
                      <a:pt x="114" y="96"/>
                    </a:lnTo>
                    <a:lnTo>
                      <a:pt x="123" y="84"/>
                    </a:lnTo>
                    <a:lnTo>
                      <a:pt x="125" y="68"/>
                    </a:lnTo>
                    <a:lnTo>
                      <a:pt x="123" y="52"/>
                    </a:lnTo>
                    <a:lnTo>
                      <a:pt x="114" y="40"/>
                    </a:lnTo>
                    <a:lnTo>
                      <a:pt x="102" y="33"/>
                    </a:lnTo>
                    <a:lnTo>
                      <a:pt x="88" y="31"/>
                    </a:lnTo>
                    <a:lnTo>
                      <a:pt x="74" y="28"/>
                    </a:lnTo>
                    <a:lnTo>
                      <a:pt x="32" y="28"/>
                    </a:lnTo>
                    <a:close/>
                    <a:moveTo>
                      <a:pt x="0" y="0"/>
                    </a:moveTo>
                    <a:lnTo>
                      <a:pt x="83" y="0"/>
                    </a:lnTo>
                    <a:lnTo>
                      <a:pt x="109" y="3"/>
                    </a:lnTo>
                    <a:lnTo>
                      <a:pt x="130" y="12"/>
                    </a:lnTo>
                    <a:lnTo>
                      <a:pt x="144" y="24"/>
                    </a:lnTo>
                    <a:lnTo>
                      <a:pt x="153" y="38"/>
                    </a:lnTo>
                    <a:lnTo>
                      <a:pt x="158" y="52"/>
                    </a:lnTo>
                    <a:lnTo>
                      <a:pt x="160" y="68"/>
                    </a:lnTo>
                    <a:lnTo>
                      <a:pt x="156" y="89"/>
                    </a:lnTo>
                    <a:lnTo>
                      <a:pt x="144" y="110"/>
                    </a:lnTo>
                    <a:lnTo>
                      <a:pt x="125" y="124"/>
                    </a:lnTo>
                    <a:lnTo>
                      <a:pt x="100" y="131"/>
                    </a:lnTo>
                    <a:lnTo>
                      <a:pt x="170" y="241"/>
                    </a:lnTo>
                    <a:lnTo>
                      <a:pt x="128" y="241"/>
                    </a:lnTo>
                    <a:lnTo>
                      <a:pt x="67" y="133"/>
                    </a:lnTo>
                    <a:lnTo>
                      <a:pt x="32" y="133"/>
                    </a:lnTo>
                    <a:lnTo>
                      <a:pt x="3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5"/>
              <p:cNvSpPr>
                <a:spLocks/>
              </p:cNvSpPr>
              <p:nvPr userDrawn="1"/>
            </p:nvSpPr>
            <p:spPr bwMode="auto">
              <a:xfrm>
                <a:off x="10248900" y="5280026"/>
                <a:ext cx="225425" cy="382588"/>
              </a:xfrm>
              <a:custGeom>
                <a:avLst/>
                <a:gdLst>
                  <a:gd name="T0" fmla="*/ 0 w 142"/>
                  <a:gd name="T1" fmla="*/ 0 h 241"/>
                  <a:gd name="T2" fmla="*/ 32 w 142"/>
                  <a:gd name="T3" fmla="*/ 0 h 241"/>
                  <a:gd name="T4" fmla="*/ 32 w 142"/>
                  <a:gd name="T5" fmla="*/ 210 h 241"/>
                  <a:gd name="T6" fmla="*/ 142 w 142"/>
                  <a:gd name="T7" fmla="*/ 210 h 241"/>
                  <a:gd name="T8" fmla="*/ 142 w 142"/>
                  <a:gd name="T9" fmla="*/ 241 h 241"/>
                  <a:gd name="T10" fmla="*/ 0 w 142"/>
                  <a:gd name="T11" fmla="*/ 241 h 241"/>
                  <a:gd name="T12" fmla="*/ 0 w 142"/>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142" h="241">
                    <a:moveTo>
                      <a:pt x="0" y="0"/>
                    </a:moveTo>
                    <a:lnTo>
                      <a:pt x="32" y="0"/>
                    </a:lnTo>
                    <a:lnTo>
                      <a:pt x="32" y="210"/>
                    </a:lnTo>
                    <a:lnTo>
                      <a:pt x="142" y="210"/>
                    </a:lnTo>
                    <a:lnTo>
                      <a:pt x="14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6"/>
              <p:cNvSpPr>
                <a:spLocks noEditPoints="1"/>
              </p:cNvSpPr>
              <p:nvPr userDrawn="1"/>
            </p:nvSpPr>
            <p:spPr bwMode="auto">
              <a:xfrm>
                <a:off x="10510838" y="5280026"/>
                <a:ext cx="328613" cy="382588"/>
              </a:xfrm>
              <a:custGeom>
                <a:avLst/>
                <a:gdLst>
                  <a:gd name="T0" fmla="*/ 33 w 207"/>
                  <a:gd name="T1" fmla="*/ 31 h 241"/>
                  <a:gd name="T2" fmla="*/ 33 w 207"/>
                  <a:gd name="T3" fmla="*/ 210 h 241"/>
                  <a:gd name="T4" fmla="*/ 72 w 207"/>
                  <a:gd name="T5" fmla="*/ 210 h 241"/>
                  <a:gd name="T6" fmla="*/ 105 w 207"/>
                  <a:gd name="T7" fmla="*/ 206 h 241"/>
                  <a:gd name="T8" fmla="*/ 133 w 207"/>
                  <a:gd name="T9" fmla="*/ 194 h 241"/>
                  <a:gd name="T10" fmla="*/ 154 w 207"/>
                  <a:gd name="T11" fmla="*/ 178 h 241"/>
                  <a:gd name="T12" fmla="*/ 168 w 207"/>
                  <a:gd name="T13" fmla="*/ 152 h 241"/>
                  <a:gd name="T14" fmla="*/ 175 w 207"/>
                  <a:gd name="T15" fmla="*/ 119 h 241"/>
                  <a:gd name="T16" fmla="*/ 172 w 207"/>
                  <a:gd name="T17" fmla="*/ 105 h 241"/>
                  <a:gd name="T18" fmla="*/ 170 w 207"/>
                  <a:gd name="T19" fmla="*/ 89 h 241"/>
                  <a:gd name="T20" fmla="*/ 161 w 207"/>
                  <a:gd name="T21" fmla="*/ 73 h 241"/>
                  <a:gd name="T22" fmla="*/ 149 w 207"/>
                  <a:gd name="T23" fmla="*/ 56 h 241"/>
                  <a:gd name="T24" fmla="*/ 133 w 207"/>
                  <a:gd name="T25" fmla="*/ 42 h 241"/>
                  <a:gd name="T26" fmla="*/ 109 w 207"/>
                  <a:gd name="T27" fmla="*/ 35 h 241"/>
                  <a:gd name="T28" fmla="*/ 82 w 207"/>
                  <a:gd name="T29" fmla="*/ 31 h 241"/>
                  <a:gd name="T30" fmla="*/ 33 w 207"/>
                  <a:gd name="T31" fmla="*/ 31 h 241"/>
                  <a:gd name="T32" fmla="*/ 0 w 207"/>
                  <a:gd name="T33" fmla="*/ 0 h 241"/>
                  <a:gd name="T34" fmla="*/ 84 w 207"/>
                  <a:gd name="T35" fmla="*/ 0 h 241"/>
                  <a:gd name="T36" fmla="*/ 121 w 207"/>
                  <a:gd name="T37" fmla="*/ 5 h 241"/>
                  <a:gd name="T38" fmla="*/ 151 w 207"/>
                  <a:gd name="T39" fmla="*/ 17 h 241"/>
                  <a:gd name="T40" fmla="*/ 175 w 207"/>
                  <a:gd name="T41" fmla="*/ 33 h 241"/>
                  <a:gd name="T42" fmla="*/ 191 w 207"/>
                  <a:gd name="T43" fmla="*/ 54 h 241"/>
                  <a:gd name="T44" fmla="*/ 200 w 207"/>
                  <a:gd name="T45" fmla="*/ 77 h 241"/>
                  <a:gd name="T46" fmla="*/ 207 w 207"/>
                  <a:gd name="T47" fmla="*/ 101 h 241"/>
                  <a:gd name="T48" fmla="*/ 207 w 207"/>
                  <a:gd name="T49" fmla="*/ 119 h 241"/>
                  <a:gd name="T50" fmla="*/ 205 w 207"/>
                  <a:gd name="T51" fmla="*/ 150 h 241"/>
                  <a:gd name="T52" fmla="*/ 193 w 207"/>
                  <a:gd name="T53" fmla="*/ 178 h 241"/>
                  <a:gd name="T54" fmla="*/ 175 w 207"/>
                  <a:gd name="T55" fmla="*/ 203 h 241"/>
                  <a:gd name="T56" fmla="*/ 149 w 207"/>
                  <a:gd name="T57" fmla="*/ 222 h 241"/>
                  <a:gd name="T58" fmla="*/ 116 w 207"/>
                  <a:gd name="T59" fmla="*/ 236 h 241"/>
                  <a:gd name="T60" fmla="*/ 77 w 207"/>
                  <a:gd name="T61" fmla="*/ 241 h 241"/>
                  <a:gd name="T62" fmla="*/ 0 w 207"/>
                  <a:gd name="T63" fmla="*/ 241 h 241"/>
                  <a:gd name="T64" fmla="*/ 0 w 207"/>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1">
                    <a:moveTo>
                      <a:pt x="33" y="31"/>
                    </a:moveTo>
                    <a:lnTo>
                      <a:pt x="33" y="210"/>
                    </a:lnTo>
                    <a:lnTo>
                      <a:pt x="72" y="210"/>
                    </a:lnTo>
                    <a:lnTo>
                      <a:pt x="105" y="206"/>
                    </a:lnTo>
                    <a:lnTo>
                      <a:pt x="133" y="194"/>
                    </a:lnTo>
                    <a:lnTo>
                      <a:pt x="154" y="178"/>
                    </a:lnTo>
                    <a:lnTo>
                      <a:pt x="168" y="152"/>
                    </a:lnTo>
                    <a:lnTo>
                      <a:pt x="175" y="119"/>
                    </a:lnTo>
                    <a:lnTo>
                      <a:pt x="172" y="105"/>
                    </a:lnTo>
                    <a:lnTo>
                      <a:pt x="170" y="89"/>
                    </a:lnTo>
                    <a:lnTo>
                      <a:pt x="161" y="73"/>
                    </a:lnTo>
                    <a:lnTo>
                      <a:pt x="149" y="56"/>
                    </a:lnTo>
                    <a:lnTo>
                      <a:pt x="133" y="42"/>
                    </a:lnTo>
                    <a:lnTo>
                      <a:pt x="109" y="35"/>
                    </a:lnTo>
                    <a:lnTo>
                      <a:pt x="82" y="31"/>
                    </a:lnTo>
                    <a:lnTo>
                      <a:pt x="33" y="31"/>
                    </a:lnTo>
                    <a:close/>
                    <a:moveTo>
                      <a:pt x="0" y="0"/>
                    </a:moveTo>
                    <a:lnTo>
                      <a:pt x="84" y="0"/>
                    </a:lnTo>
                    <a:lnTo>
                      <a:pt x="121" y="5"/>
                    </a:lnTo>
                    <a:lnTo>
                      <a:pt x="151" y="17"/>
                    </a:lnTo>
                    <a:lnTo>
                      <a:pt x="175" y="33"/>
                    </a:lnTo>
                    <a:lnTo>
                      <a:pt x="191" y="54"/>
                    </a:lnTo>
                    <a:lnTo>
                      <a:pt x="200" y="77"/>
                    </a:lnTo>
                    <a:lnTo>
                      <a:pt x="207" y="101"/>
                    </a:lnTo>
                    <a:lnTo>
                      <a:pt x="207" y="119"/>
                    </a:lnTo>
                    <a:lnTo>
                      <a:pt x="205" y="150"/>
                    </a:lnTo>
                    <a:lnTo>
                      <a:pt x="193" y="178"/>
                    </a:lnTo>
                    <a:lnTo>
                      <a:pt x="175" y="203"/>
                    </a:lnTo>
                    <a:lnTo>
                      <a:pt x="149" y="222"/>
                    </a:lnTo>
                    <a:lnTo>
                      <a:pt x="116" y="236"/>
                    </a:lnTo>
                    <a:lnTo>
                      <a:pt x="77"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51" name="TextBox 50"/>
          <p:cNvSpPr txBox="1"/>
          <p:nvPr userDrawn="1"/>
        </p:nvSpPr>
        <p:spPr>
          <a:xfrm>
            <a:off x="2225472" y="6412230"/>
            <a:ext cx="7746031" cy="230832"/>
          </a:xfrm>
          <a:prstGeom prst="rect">
            <a:avLst/>
          </a:prstGeom>
          <a:noFill/>
        </p:spPr>
        <p:txBody>
          <a:bodyPr wrap="none" rtlCol="0">
            <a:spAutoFit/>
          </a:bodyPr>
          <a:lstStyle/>
          <a:p>
            <a:r>
              <a:rPr lang="en-US" sz="900" dirty="0">
                <a:solidFill>
                  <a:schemeClr val="bg1">
                    <a:lumMod val="65000"/>
                  </a:schemeClr>
                </a:solidFill>
              </a:rPr>
              <a:t>NXP and the NXP logo are trademarks of NXP B.V. All other product or service names are the property of their respective owners. © 2018 NXP B.V.</a:t>
            </a:r>
          </a:p>
        </p:txBody>
      </p:sp>
    </p:spTree>
  </p:cSld>
  <p:clrMap bg1="lt1" tx1="dk1" bg2="lt2" tx2="dk2" accent1="accent1" accent2="accent2" accent3="accent3" accent4="accent4" accent5="accent5" accent6="accent6" hlink="hlink" folHlink="folHlink"/>
  <p:sldLayoutIdLst>
    <p:sldLayoutId id="2147483684" r:id="rId1"/>
  </p:sldLayoutIdLst>
  <p:transition>
    <p:fade/>
  </p:transition>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31371" y="855262"/>
            <a:ext cx="6629387" cy="1716568"/>
          </a:xfrm>
        </p:spPr>
        <p:txBody>
          <a:bodyPr/>
          <a:lstStyle/>
          <a:p>
            <a:r>
              <a:rPr lang="en-US" dirty="0"/>
              <a:t>RfeswocOTP in SAF85xx </a:t>
            </a:r>
          </a:p>
        </p:txBody>
      </p:sp>
    </p:spTree>
    <p:extLst>
      <p:ext uri="{BB962C8B-B14F-4D97-AF65-F5344CB8AC3E}">
        <p14:creationId xmlns:p14="http://schemas.microsoft.com/office/powerpoint/2010/main" val="423659668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9E13E-E676-4552-A7BB-794EE80D503A}"/>
              </a:ext>
            </a:extLst>
          </p:cNvPr>
          <p:cNvSpPr>
            <a:spLocks noGrp="1"/>
          </p:cNvSpPr>
          <p:nvPr>
            <p:ph type="title"/>
          </p:nvPr>
        </p:nvSpPr>
        <p:spPr>
          <a:xfrm>
            <a:off x="300681" y="280713"/>
            <a:ext cx="11805594" cy="654050"/>
          </a:xfrm>
        </p:spPr>
        <p:txBody>
          <a:bodyPr/>
          <a:lstStyle/>
          <a:p>
            <a:r>
              <a:rPr lang="en-US" dirty="0"/>
              <a:t>Python script to convert OTP trimming strategy to distribute array</a:t>
            </a:r>
          </a:p>
        </p:txBody>
      </p:sp>
      <p:sp>
        <p:nvSpPr>
          <p:cNvPr id="3" name="Content Placeholder 2">
            <a:extLst>
              <a:ext uri="{FF2B5EF4-FFF2-40B4-BE49-F238E27FC236}">
                <a16:creationId xmlns:a16="http://schemas.microsoft.com/office/drawing/2014/main" id="{CA812577-296F-49B5-9916-BAAFF7F7C6FE}"/>
              </a:ext>
            </a:extLst>
          </p:cNvPr>
          <p:cNvSpPr>
            <a:spLocks noGrp="1"/>
          </p:cNvSpPr>
          <p:nvPr>
            <p:ph idx="1"/>
          </p:nvPr>
        </p:nvSpPr>
        <p:spPr>
          <a:xfrm>
            <a:off x="299523" y="934763"/>
            <a:ext cx="11647054" cy="5151711"/>
          </a:xfrm>
        </p:spPr>
        <p:txBody>
          <a:bodyPr>
            <a:normAutofit fontScale="85000" lnSpcReduction="20000"/>
          </a:bodyPr>
          <a:lstStyle/>
          <a:p>
            <a:r>
              <a:rPr lang="en-US" sz="2400" dirty="0"/>
              <a:t>Python modules used: </a:t>
            </a:r>
            <a:r>
              <a:rPr lang="en-US" sz="2400" b="0" dirty="0">
                <a:effectLst/>
                <a:latin typeface="Consolas" panose="020B0609020204030204" pitchFamily="49" charset="0"/>
              </a:rPr>
              <a:t>xlrd</a:t>
            </a:r>
          </a:p>
          <a:p>
            <a:r>
              <a:rPr lang="en-US" sz="2400" dirty="0"/>
              <a:t>Input : OTP trimming strategy ( Ex. </a:t>
            </a:r>
            <a:r>
              <a:rPr lang="en-US" sz="1400" dirty="0"/>
              <a:t>STRX_RFE_SOC_Trimming_strategy_TO1_v46.xlsm</a:t>
            </a:r>
            <a:r>
              <a:rPr lang="en-US" sz="2400" dirty="0"/>
              <a:t>)</a:t>
            </a:r>
          </a:p>
          <a:p>
            <a:r>
              <a:rPr lang="en-US" sz="2400" dirty="0"/>
              <a:t>Output: text file with distribute table</a:t>
            </a:r>
          </a:p>
          <a:p>
            <a:r>
              <a:rPr lang="en-US" sz="2400" dirty="0"/>
              <a:t>In the script, parsing through the excel,</a:t>
            </a:r>
          </a:p>
          <a:p>
            <a:pPr lvl="1"/>
            <a:r>
              <a:rPr lang="pt-BR" sz="2100" dirty="0"/>
              <a:t>Parsing through the sheet “TRIM VALID” and get the data of Trim valid item.</a:t>
            </a:r>
          </a:p>
          <a:p>
            <a:pPr lvl="1"/>
            <a:r>
              <a:rPr lang="en-US" sz="2100" dirty="0"/>
              <a:t>Parse though the column </a:t>
            </a:r>
            <a:r>
              <a:rPr lang="pt-BR" sz="2100" dirty="0"/>
              <a:t>Trim flow item /Trim valid item, and for each value of Trim flow/Trim valid</a:t>
            </a:r>
            <a:endParaRPr lang="en-US" sz="2100" dirty="0"/>
          </a:p>
          <a:p>
            <a:pPr marL="233363" lvl="1" indent="0">
              <a:buNone/>
            </a:pPr>
            <a:r>
              <a:rPr lang="en-US" sz="2100" dirty="0"/>
              <a:t>Item, get the OTP register details. Get Destination IP module, bus, IP register, bit field and create macros for these, and get OTP fuse register details(src addr, start bit, no of bit and pointer to default OTP table).</a:t>
            </a:r>
          </a:p>
          <a:p>
            <a:pPr lvl="1"/>
            <a:endParaRPr lang="en-US" sz="2000" dirty="0"/>
          </a:p>
          <a:p>
            <a:pPr lvl="1"/>
            <a:r>
              <a:rPr lang="en-US" sz="2000" dirty="0"/>
              <a:t>Update all these details in a table format as described below.</a:t>
            </a:r>
          </a:p>
          <a:p>
            <a:pPr marL="233363" lvl="1" indent="0">
              <a:buNone/>
            </a:pPr>
            <a:r>
              <a:rPr lang="en-US" sz="2000" dirty="0"/>
              <a:t>static const </a:t>
            </a:r>
            <a:r>
              <a:rPr lang="en-US" sz="2000" dirty="0" err="1"/>
              <a:t>rfeSwOcOtp_otpTableDescriptor_t</a:t>
            </a:r>
            <a:r>
              <a:rPr lang="en-US" sz="2000" dirty="0"/>
              <a:t> </a:t>
            </a:r>
            <a:r>
              <a:rPr lang="en-US" sz="2000" dirty="0" err="1"/>
              <a:t>rfeSwOcOtp_otpDistributeTable</a:t>
            </a:r>
            <a:r>
              <a:rPr lang="en-US" sz="2000" dirty="0"/>
              <a:t>[OTP_TRIM_REG_COUNT] = {</a:t>
            </a:r>
          </a:p>
          <a:p>
            <a:pPr marL="233363" lvl="1" indent="0">
              <a:buNone/>
            </a:pPr>
            <a:r>
              <a:rPr lang="en-US" sz="2000" dirty="0"/>
              <a:t>	 </a:t>
            </a:r>
            <a:r>
              <a:rPr lang="en-US" sz="1500" dirty="0"/>
              <a:t>{RFE_HW_GLDO_BG_TRIM_SETDC_BG_GLD1V45_MSK, RFE_HW_GLDO_BG_TRIM_REG, RFE_HW_GLDO_BG_TRIM_SETDC_BG_GLD1V45_SHF, RFE_HW_SPI_GLDO_MODULE, _2B0, 0x2B0, 28, 4}, </a:t>
            </a:r>
          </a:p>
          <a:p>
            <a:pPr marL="233363" lvl="1" indent="0">
              <a:buNone/>
            </a:pPr>
            <a:r>
              <a:rPr lang="en-US" sz="2000" dirty="0"/>
              <a:t>	.....</a:t>
            </a:r>
          </a:p>
          <a:p>
            <a:pPr marL="233363" lvl="1" indent="0">
              <a:buNone/>
            </a:pPr>
            <a:r>
              <a:rPr lang="en-US" sz="2000" dirty="0"/>
              <a:t>    };</a:t>
            </a:r>
          </a:p>
          <a:p>
            <a:pPr marL="233363" lvl="1" indent="0">
              <a:buNone/>
            </a:pPr>
            <a:endParaRPr lang="en-US" sz="2000" dirty="0"/>
          </a:p>
          <a:p>
            <a:pPr marL="233363" lvl="1" indent="0">
              <a:buNone/>
            </a:pPr>
            <a:r>
              <a:rPr lang="en-US" sz="2000" dirty="0"/>
              <a:t>Note: These macros are defined in header file in </a:t>
            </a:r>
            <a:r>
              <a:rPr lang="en-US" sz="2000" dirty="0" err="1"/>
              <a:t>rfe</a:t>
            </a:r>
            <a:r>
              <a:rPr lang="en-US" sz="2000" dirty="0"/>
              <a:t> SW code repo.</a:t>
            </a:r>
          </a:p>
          <a:p>
            <a:pPr lvl="1"/>
            <a:endParaRPr lang="en-US" sz="2000" dirty="0"/>
          </a:p>
        </p:txBody>
      </p:sp>
    </p:spTree>
    <p:extLst>
      <p:ext uri="{BB962C8B-B14F-4D97-AF65-F5344CB8AC3E}">
        <p14:creationId xmlns:p14="http://schemas.microsoft.com/office/powerpoint/2010/main" val="310735282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B3CCE4-098E-7E40-A8B5-13C92B3094A4}"/>
              </a:ext>
            </a:extLst>
          </p:cNvPr>
          <p:cNvSpPr>
            <a:spLocks noGrp="1"/>
          </p:cNvSpPr>
          <p:nvPr>
            <p:ph type="body" sz="quarter" idx="10"/>
          </p:nvPr>
        </p:nvSpPr>
        <p:spPr>
          <a:xfrm>
            <a:off x="299523" y="0"/>
            <a:ext cx="11710967" cy="6441897"/>
          </a:xfrm>
        </p:spPr>
        <p:txBody>
          <a:bodyPr>
            <a:normAutofit fontScale="62500" lnSpcReduction="20000"/>
          </a:bodyPr>
          <a:lstStyle/>
          <a:p>
            <a:pPr marL="0" indent="0" algn="l">
              <a:buNone/>
            </a:pPr>
            <a:r>
              <a:rPr lang="en-US" sz="3800" b="1" dirty="0">
                <a:solidFill>
                  <a:srgbClr val="005032"/>
                </a:solidFill>
                <a:latin typeface="Consolas" panose="020B0609020204030204" pitchFamily="49" charset="0"/>
              </a:rPr>
              <a:t>Old OTP defaults</a:t>
            </a:r>
          </a:p>
          <a:p>
            <a:pPr marL="0" indent="0" algn="l">
              <a:buNone/>
            </a:pPr>
            <a:r>
              <a:rPr lang="en-US" sz="1800" dirty="0">
                <a:solidFill>
                  <a:srgbClr val="005032"/>
                </a:solidFill>
                <a:latin typeface="Consolas" panose="020B0609020204030204" pitchFamily="49" charset="0"/>
              </a:rPr>
              <a:t>uint32_t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rfeSwOcOtp_defaults</a:t>
            </a:r>
            <a:r>
              <a:rPr lang="en-US" sz="1800" dirty="0">
                <a:solidFill>
                  <a:srgbClr val="000000"/>
                </a:solidFill>
                <a:latin typeface="Consolas" panose="020B0609020204030204" pitchFamily="49" charset="0"/>
              </a:rPr>
              <a:t>[] = { </a:t>
            </a:r>
          </a:p>
          <a:p>
            <a:pPr marL="0" indent="0" algn="l">
              <a:buNone/>
            </a:pPr>
            <a:r>
              <a:rPr lang="en-US" sz="1800" dirty="0">
                <a:solidFill>
                  <a:srgbClr val="000000"/>
                </a:solidFill>
                <a:latin typeface="Consolas" panose="020B0609020204030204" pitchFamily="49" charset="0"/>
              </a:rPr>
              <a:t>    [rfeSwOcOtp_otpRegAddr_284_e] = 0xa4b3b80b, </a:t>
            </a:r>
            <a:r>
              <a:rPr lang="en-US" sz="1800" dirty="0">
                <a:solidFill>
                  <a:srgbClr val="3F7F5F"/>
                </a:solidFill>
                <a:latin typeface="Consolas" panose="020B0609020204030204" pitchFamily="49" charset="0"/>
              </a:rPr>
              <a:t>// BITS_MASK(TEMP_2,0xa4b3,16,16)|BITS_MASK(TEMP_2,0xb80b,0,16)|BITS_MASK(TEMP_3,0xa4b3,16,16)|BITS_MASK(TEMP_3,0xb80b,0,16)|BITS_MASK(TEMP_4,0xa4b3,16,16)|BITS_MASK(TEMP_4,0xb80b,0,16)|BITS_MASK(TEMP_1,0xa4b3,16,16)|BITS_MASK(TEMP_1,0xb80b,0,16)</a:t>
            </a:r>
          </a:p>
          <a:p>
            <a:pPr marL="0" indent="0" algn="l">
              <a:buNone/>
            </a:pPr>
            <a:r>
              <a:rPr lang="en-US" sz="1800" dirty="0">
                <a:solidFill>
                  <a:srgbClr val="000000"/>
                </a:solidFill>
                <a:latin typeface="Consolas" panose="020B0609020204030204" pitchFamily="49" charset="0"/>
              </a:rPr>
              <a:t>    [rfeSwOcOtp_otpRegAddr_288_e] = 0x7574, </a:t>
            </a:r>
            <a:r>
              <a:rPr lang="en-US" sz="1800" dirty="0">
                <a:solidFill>
                  <a:srgbClr val="3F7F5F"/>
                </a:solidFill>
                <a:latin typeface="Consolas" panose="020B0609020204030204" pitchFamily="49" charset="0"/>
              </a:rPr>
              <a:t>// BITS_MASK(TEMP_2,0x7574,0,16)|BITS_MASK(TEMP_3,0x7574,0,16)|BITS_MASK(TEMP_4,0x7574,0,16)|BITS_MASK(TEMP_1,0x7574,0,16)</a:t>
            </a:r>
          </a:p>
          <a:p>
            <a:pPr marL="0" indent="0" algn="l">
              <a:buNone/>
            </a:pPr>
            <a:r>
              <a:rPr lang="en-US" sz="1800" dirty="0">
                <a:solidFill>
                  <a:srgbClr val="000000"/>
                </a:solidFill>
                <a:latin typeface="Consolas" panose="020B0609020204030204" pitchFamily="49" charset="0"/>
              </a:rPr>
              <a:t>    [rfeSwOcOtp_otpRegAddr_28C_e] = 0x0, </a:t>
            </a:r>
            <a:r>
              <a:rPr lang="en-US" sz="1800" dirty="0">
                <a:solidFill>
                  <a:srgbClr val="3F7F5F"/>
                </a:solidFill>
                <a:latin typeface="Consolas" panose="020B0609020204030204" pitchFamily="49" charset="0"/>
              </a:rPr>
              <a:t>// BITS_MASK(TEMP_2,0x0,16,16)|BITS_MASK(TEMP_3,0x0,0,16)</a:t>
            </a:r>
          </a:p>
          <a:p>
            <a:pPr marL="0" indent="0" algn="l">
              <a:buNone/>
            </a:pPr>
            <a:r>
              <a:rPr lang="en-US" sz="1800" dirty="0">
                <a:latin typeface="Consolas" panose="020B0609020204030204" pitchFamily="49" charset="0"/>
              </a:rPr>
              <a:t> </a:t>
            </a:r>
            <a:r>
              <a:rPr lang="en-US" sz="1800" dirty="0">
                <a:solidFill>
                  <a:srgbClr val="000000"/>
                </a:solidFill>
                <a:latin typeface="Consolas" panose="020B0609020204030204" pitchFamily="49" charset="0"/>
              </a:rPr>
              <a:t>   [rfeSwOcOtp_otpRegAddr_290_e] = 0x0, </a:t>
            </a:r>
            <a:r>
              <a:rPr lang="en-US" sz="1800" dirty="0">
                <a:solidFill>
                  <a:srgbClr val="3F7F5F"/>
                </a:solidFill>
                <a:latin typeface="Consolas" panose="020B0609020204030204" pitchFamily="49" charset="0"/>
              </a:rPr>
              <a:t>// BITS_MASK(TEMP_4,0x0,16,16)|BITS_MASK(TEMP_1,0x0,0,16)</a:t>
            </a:r>
          </a:p>
          <a:p>
            <a:pPr marL="0" indent="0" algn="l">
              <a:buNone/>
            </a:pPr>
            <a:r>
              <a:rPr lang="en-US" sz="1800" dirty="0">
                <a:solidFill>
                  <a:srgbClr val="000000"/>
                </a:solidFill>
                <a:latin typeface="Consolas" panose="020B0609020204030204" pitchFamily="49" charset="0"/>
              </a:rPr>
              <a:t>    [rfeSwOcOtp_otpRegAddr_294_e] = 0x121f5, </a:t>
            </a:r>
            <a:r>
              <a:rPr lang="en-US" sz="1800" dirty="0">
                <a:solidFill>
                  <a:srgbClr val="3F7F5F"/>
                </a:solidFill>
                <a:latin typeface="Consolas" panose="020B0609020204030204" pitchFamily="49" charset="0"/>
              </a:rPr>
              <a:t>// BITS_MASK(LDO_PDC,0x15,0,5)|BITS_MASK(LDO_DIG,0x9,13,4)|BITS_MASK(LDO_DIG,0x0,9,4)|BITS_MASK(LDO_DIG,0xf,5,4)</a:t>
            </a:r>
          </a:p>
          <a:p>
            <a:pPr marL="0" indent="0" algn="l">
              <a:buNone/>
            </a:pPr>
            <a:r>
              <a:rPr lang="en-US" sz="1800" dirty="0">
                <a:solidFill>
                  <a:srgbClr val="000000"/>
                </a:solidFill>
                <a:latin typeface="Consolas" panose="020B0609020204030204" pitchFamily="49" charset="0"/>
              </a:rPr>
              <a:t>    [rfeSwOcOtp_otpRegAddr_2A4_e] = 0x42, </a:t>
            </a:r>
            <a:r>
              <a:rPr lang="en-US" sz="1800" dirty="0">
                <a:solidFill>
                  <a:srgbClr val="3F7F5F"/>
                </a:solidFill>
                <a:latin typeface="Consolas" panose="020B0609020204030204" pitchFamily="49" charset="0"/>
              </a:rPr>
              <a:t>// BITS_MASK(RX,0x8,3,4)|BITS_MASK(RX,0x1,1,2)</a:t>
            </a:r>
          </a:p>
          <a:p>
            <a:pPr marL="0" indent="0" algn="l">
              <a:buNone/>
            </a:pPr>
            <a:r>
              <a:rPr lang="en-US" sz="1800" dirty="0">
                <a:solidFill>
                  <a:srgbClr val="000000"/>
                </a:solidFill>
                <a:latin typeface="Consolas" panose="020B0609020204030204" pitchFamily="49" charset="0"/>
              </a:rPr>
              <a:t>    [rfeSwOcOtp_otpRegAddr_2B0_e] = 0x80f80080, </a:t>
            </a:r>
            <a:r>
              <a:rPr lang="en-US" sz="1800" dirty="0">
                <a:solidFill>
                  <a:srgbClr val="3F7F5F"/>
                </a:solidFill>
                <a:latin typeface="Consolas" panose="020B0609020204030204" pitchFamily="49" charset="0"/>
              </a:rPr>
              <a:t>// BITS_MASK(GLDO,0x8,28,4)|BITS_MASK(GLDO,0x0,24,4)|BITS_MASK(GLDO,0xf,20,4)|BITS_MASK(GLDO,0x8,16,4)|BITS_MASK(GLDO,0x0,12,4)|BITS_MASK(GLDO,0x8,4,4)|BITS_MASK(GLDO,0x0,0,4)</a:t>
            </a:r>
          </a:p>
          <a:p>
            <a:pPr marL="0" indent="0" algn="l">
              <a:buNone/>
            </a:pPr>
            <a:r>
              <a:rPr lang="en-US" sz="1800" dirty="0">
                <a:solidFill>
                  <a:srgbClr val="000000"/>
                </a:solidFill>
                <a:latin typeface="Consolas" panose="020B0609020204030204" pitchFamily="49" charset="0"/>
              </a:rPr>
              <a:t>    [rfeSwOcOtp_otpRegAddr_2B4_e] = 0x1f21e, </a:t>
            </a:r>
            <a:r>
              <a:rPr lang="en-US" sz="1800" dirty="0">
                <a:solidFill>
                  <a:srgbClr val="3F7F5F"/>
                </a:solidFill>
                <a:latin typeface="Consolas" panose="020B0609020204030204" pitchFamily="49" charset="0"/>
              </a:rPr>
              <a:t>// BITS_MASK(GLDO,0xf,13,4)|BITS_MASK(GLDO,0x9,9,4)|BITS_MASK(GLDO,0x0,5,4)|BITS_MASK(GLDO,0xf,1,4)</a:t>
            </a:r>
          </a:p>
          <a:p>
            <a:pPr marL="0" indent="0" algn="l">
              <a:buNone/>
            </a:pPr>
            <a:r>
              <a:rPr lang="en-US" sz="1800" dirty="0">
                <a:solidFill>
                  <a:srgbClr val="000000"/>
                </a:solidFill>
                <a:latin typeface="Consolas" panose="020B0609020204030204" pitchFamily="49" charset="0"/>
              </a:rPr>
              <a:t>    [rfeSwOcOtp_otpRegAddr_2B8_e] = 0x13, </a:t>
            </a:r>
            <a:r>
              <a:rPr lang="en-US" sz="1800" dirty="0">
                <a:solidFill>
                  <a:srgbClr val="3F7F5F"/>
                </a:solidFill>
                <a:latin typeface="Consolas" panose="020B0609020204030204" pitchFamily="49" charset="0"/>
              </a:rPr>
              <a:t>// BITS_MASK(MCGEN,0x13,0,5)</a:t>
            </a:r>
          </a:p>
          <a:p>
            <a:pPr marL="0" indent="0" algn="l">
              <a:buNone/>
            </a:pPr>
            <a:r>
              <a:rPr lang="en-US" sz="1800" dirty="0">
                <a:solidFill>
                  <a:srgbClr val="000000"/>
                </a:solidFill>
                <a:latin typeface="Consolas" panose="020B0609020204030204" pitchFamily="49" charset="0"/>
              </a:rPr>
              <a:t>    [rfeSwOcOtp_otpRegAddr_2BC_e] = 0x2, </a:t>
            </a:r>
            <a:r>
              <a:rPr lang="en-US" sz="1800" dirty="0">
                <a:solidFill>
                  <a:srgbClr val="3F7F5F"/>
                </a:solidFill>
                <a:latin typeface="Consolas" panose="020B0609020204030204" pitchFamily="49" charset="0"/>
              </a:rPr>
              <a:t>// BITS_MASK(LO_INTERFACE,0x2,0,2)</a:t>
            </a:r>
          </a:p>
          <a:p>
            <a:pPr marL="0" indent="0" algn="l">
              <a:buNone/>
            </a:pPr>
            <a:r>
              <a:rPr lang="en-US" sz="1800" dirty="0">
                <a:solidFill>
                  <a:srgbClr val="000000"/>
                </a:solidFill>
                <a:latin typeface="Consolas" panose="020B0609020204030204" pitchFamily="49" charset="0"/>
              </a:rPr>
              <a:t>    [rfeSwOcOtp_otpRegAddr_2C0_e] = 0x210840, </a:t>
            </a:r>
            <a:r>
              <a:rPr lang="en-US" sz="1800" dirty="0">
                <a:solidFill>
                  <a:srgbClr val="3F7F5F"/>
                </a:solidFill>
                <a:latin typeface="Consolas" panose="020B0609020204030204" pitchFamily="49" charset="0"/>
              </a:rPr>
              <a:t>// BITS_MASK(TX_1,0x8,13,5)|BITS_MASK(TX_2,0x8,8,5)|BITS_MASK(TX_3,0x8,3,5)|BITS_MASK(RX_BIST,0x8,18,4)|BITS_MASK(RX_BIST,0x0,0,3)</a:t>
            </a:r>
          </a:p>
          <a:p>
            <a:pPr marL="0" indent="0" algn="l">
              <a:buNone/>
            </a:pPr>
            <a:r>
              <a:rPr lang="en-US" sz="1800" dirty="0">
                <a:solidFill>
                  <a:srgbClr val="000000"/>
                </a:solidFill>
                <a:latin typeface="Consolas" panose="020B0609020204030204" pitchFamily="49" charset="0"/>
              </a:rPr>
              <a:t>    [rfeSwOcOtp_otpRegAddr_2C4_e] = 0x41dfe85, </a:t>
            </a:r>
            <a:r>
              <a:rPr lang="en-US" sz="1800" dirty="0">
                <a:solidFill>
                  <a:srgbClr val="3F7F5F"/>
                </a:solidFill>
                <a:latin typeface="Consolas" panose="020B0609020204030204" pitchFamily="49" charset="0"/>
              </a:rPr>
              <a:t>// BITS_MASK(CHIRPPLL,0x7,18,4)|BITS_MASK(CHIRPPLL,0x1f,12,6)|BITS_MASK(CHIRPPLL,0x3a,6,6)|BITS_MASK(CHIRPPLL,0x5,0,6)|BITS_MASK(CHIRPPLL,0x10,22,6)</a:t>
            </a:r>
          </a:p>
          <a:p>
            <a:pPr marL="0" indent="0" algn="l">
              <a:buNone/>
            </a:pPr>
            <a:r>
              <a:rPr lang="en-US" sz="1800" dirty="0">
                <a:solidFill>
                  <a:srgbClr val="000000"/>
                </a:solidFill>
                <a:latin typeface="Consolas" panose="020B0609020204030204" pitchFamily="49" charset="0"/>
              </a:rPr>
              <a:t>    [rfeSwOcOtp_otpRegAddr_2C8_e] = 0xfc74565, </a:t>
            </a:r>
            <a:r>
              <a:rPr lang="en-US" sz="1800" dirty="0">
                <a:solidFill>
                  <a:srgbClr val="3F7F5F"/>
                </a:solidFill>
                <a:latin typeface="Consolas" panose="020B0609020204030204" pitchFamily="49" charset="0"/>
              </a:rPr>
              <a:t>// BITS_MASK(CHIRPPLL,0xf,24,7)|BITS_MASK(CHIRPPLL,0x31,18,6)|BITS_MASK(CHIRPPLL,0x34,12,6)|BITS_MASK(CHIRPPLL,0x15,6,6)|BITS_MASK(CHIRPPLL,0x25,0,6)</a:t>
            </a:r>
          </a:p>
          <a:p>
            <a:pPr marL="0" indent="0" algn="l">
              <a:buNone/>
            </a:pPr>
            <a:r>
              <a:rPr lang="en-US" sz="1800" dirty="0">
                <a:solidFill>
                  <a:srgbClr val="000000"/>
                </a:solidFill>
                <a:latin typeface="Consolas" panose="020B0609020204030204" pitchFamily="49" charset="0"/>
              </a:rPr>
              <a:t>    [rfeSwOcOtp_otpRegAddr_2CC_e] = 0x2710481c, </a:t>
            </a:r>
            <a:r>
              <a:rPr lang="en-US" sz="1800" dirty="0">
                <a:solidFill>
                  <a:srgbClr val="3F7F5F"/>
                </a:solidFill>
                <a:latin typeface="Consolas" panose="020B0609020204030204" pitchFamily="49" charset="0"/>
              </a:rPr>
              <a:t>// BITS_MASK(CHIRPPLL,0x481c,0,16)|BITS_MASK(CHIRPPLL,0x2710,16,16)</a:t>
            </a:r>
          </a:p>
          <a:p>
            <a:pPr marL="0" indent="0" algn="l">
              <a:buNone/>
            </a:pPr>
            <a:r>
              <a:rPr lang="en-US" sz="1800" dirty="0">
                <a:solidFill>
                  <a:srgbClr val="000000"/>
                </a:solidFill>
                <a:latin typeface="Consolas" panose="020B0609020204030204" pitchFamily="49" charset="0"/>
              </a:rPr>
              <a:t>    [rfeSwOcOtp_otpRegAddr_2D0_e] = 0x9c41c20, </a:t>
            </a:r>
            <a:r>
              <a:rPr lang="en-US" sz="1800" dirty="0">
                <a:solidFill>
                  <a:srgbClr val="3F7F5F"/>
                </a:solidFill>
                <a:latin typeface="Consolas" panose="020B0609020204030204" pitchFamily="49" charset="0"/>
              </a:rPr>
              <a:t>// BITS_MASK(CHIRPPLL,0x9c4,16,16)|BITS_MASK(CHIRPPLL,0x1c20,0,16)</a:t>
            </a:r>
          </a:p>
          <a:p>
            <a:pPr marL="0" indent="0" algn="l">
              <a:buNone/>
            </a:pPr>
            <a:r>
              <a:rPr lang="en-US" sz="1800" dirty="0">
                <a:solidFill>
                  <a:srgbClr val="000000"/>
                </a:solidFill>
                <a:latin typeface="Consolas" panose="020B0609020204030204" pitchFamily="49" charset="0"/>
              </a:rPr>
              <a:t>    [rfeSwOcOtp_otpRegAddr_2D4_e] = 0x1861f40, </a:t>
            </a:r>
            <a:r>
              <a:rPr lang="en-US" sz="1800" dirty="0">
                <a:solidFill>
                  <a:srgbClr val="3F7F5F"/>
                </a:solidFill>
                <a:latin typeface="Consolas" panose="020B0609020204030204" pitchFamily="49" charset="0"/>
              </a:rPr>
              <a:t>// BITS_MASK(CHIRPPLL,0x186,16,9)|BITS_MASK(CHIRPPLL,0x1f40,0,16)</a:t>
            </a:r>
          </a:p>
          <a:p>
            <a:pPr marL="0" indent="0" algn="l">
              <a:buNone/>
            </a:pPr>
            <a:r>
              <a:rPr lang="en-US" sz="1800" dirty="0">
                <a:solidFill>
                  <a:srgbClr val="000000"/>
                </a:solidFill>
                <a:latin typeface="Consolas" panose="020B0609020204030204" pitchFamily="49" charset="0"/>
              </a:rPr>
              <a:t>    [rfeSwOcOtp_otpRegAddr_2D8_e] = 0x97bdef, </a:t>
            </a:r>
            <a:r>
              <a:rPr lang="en-US" sz="1800" dirty="0">
                <a:solidFill>
                  <a:srgbClr val="3F7F5F"/>
                </a:solidFill>
                <a:latin typeface="Consolas" panose="020B0609020204030204" pitchFamily="49" charset="0"/>
              </a:rPr>
              <a:t>// BITS_MASK(ATB,0x9,20,4)|BITS_MASK(ATB,0xf,15,5)|BITS_MASK(ATB,0xf,10,5)|BITS_MASK(ATB,0xf,5,5)|BITS_MASK(ATB,0xf,0,5)|BITS_MASK(ATB,0x0,24,2)|BITS_MASK(ATB,0x0,26,2)|BITS_MASK(ATB,0x0,28,2)|BITS_MASK(ATB,0x0,30,2)</a:t>
            </a:r>
          </a:p>
          <a:p>
            <a:pPr marL="0" indent="0" algn="l">
              <a:buNone/>
            </a:pPr>
            <a:r>
              <a:rPr lang="en-US" sz="1800" dirty="0">
                <a:solidFill>
                  <a:srgbClr val="000000"/>
                </a:solidFill>
                <a:latin typeface="Consolas" panose="020B0609020204030204" pitchFamily="49" charset="0"/>
              </a:rPr>
              <a:t>    [rfeSwOcOtp_otpRegAddr_2DC_e] = 0x1c, </a:t>
            </a:r>
            <a:r>
              <a:rPr lang="en-US" sz="1800" dirty="0">
                <a:solidFill>
                  <a:srgbClr val="3F7F5F"/>
                </a:solidFill>
                <a:latin typeface="Consolas" panose="020B0609020204030204" pitchFamily="49" charset="0"/>
              </a:rPr>
              <a:t>// BITS_MASK(ATB,0x0,24,8)|BITS_MASK(ATB,0x0,19,5)|BITS_MASK(ATB,0x0,11,8)|BITS_MASK(ATB,0x0,6,5)|BITS_MASK(ATB,0x3,3,3)|BITS_MASK(ATB,0x4,0,3)</a:t>
            </a:r>
          </a:p>
        </p:txBody>
      </p:sp>
    </p:spTree>
    <p:extLst>
      <p:ext uri="{BB962C8B-B14F-4D97-AF65-F5344CB8AC3E}">
        <p14:creationId xmlns:p14="http://schemas.microsoft.com/office/powerpoint/2010/main" val="6908893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0DCA31-9CA5-C6C2-D03E-1BF435970FBD}"/>
              </a:ext>
            </a:extLst>
          </p:cNvPr>
          <p:cNvSpPr>
            <a:spLocks noGrp="1"/>
          </p:cNvSpPr>
          <p:nvPr>
            <p:ph type="body" sz="quarter" idx="10"/>
          </p:nvPr>
        </p:nvSpPr>
        <p:spPr>
          <a:xfrm>
            <a:off x="299523" y="92468"/>
            <a:ext cx="11663021" cy="5594698"/>
          </a:xfrm>
        </p:spPr>
        <p:txBody>
          <a:bodyPr>
            <a:noAutofit/>
          </a:bodyPr>
          <a:lstStyle/>
          <a:p>
            <a:pPr marL="0" indent="0" algn="l">
              <a:buNone/>
            </a:pPr>
            <a:r>
              <a:rPr lang="en-US" sz="800" dirty="0">
                <a:latin typeface="Consolas" panose="020B0609020204030204" pitchFamily="49" charset="0"/>
              </a:rPr>
              <a:t>    </a:t>
            </a:r>
            <a:r>
              <a:rPr lang="en-US" sz="800" dirty="0">
                <a:solidFill>
                  <a:srgbClr val="000000"/>
                </a:solidFill>
                <a:latin typeface="Consolas" panose="020B0609020204030204" pitchFamily="49" charset="0"/>
              </a:rPr>
              <a:t>[rfeSwOcOtp_otpRegAddr_2E0_e] = 0x1c, </a:t>
            </a:r>
            <a:r>
              <a:rPr lang="en-US" sz="800" dirty="0">
                <a:solidFill>
                  <a:srgbClr val="3F7F5F"/>
                </a:solidFill>
                <a:latin typeface="Consolas" panose="020B0609020204030204" pitchFamily="49" charset="0"/>
              </a:rPr>
              <a:t>// BITS_MASK(ATB,0x0,24,8)|BITS_MASK(ATB,0x0,19,5)|BITS_MASK(ATB,0x0,11,8)|BITS_MASK(ATB,0x0,6,5)|BITS_MASK(ATB,0x3,3,3)|BITS_MASK(ATB,0x4,0,3)</a:t>
            </a:r>
          </a:p>
          <a:p>
            <a:pPr marL="0" indent="0" algn="l">
              <a:buNone/>
            </a:pPr>
            <a:r>
              <a:rPr lang="en-US" sz="800" dirty="0">
                <a:solidFill>
                  <a:srgbClr val="000000"/>
                </a:solidFill>
                <a:latin typeface="Consolas" panose="020B0609020204030204" pitchFamily="49" charset="0"/>
              </a:rPr>
              <a:t>    [rfeSwOcOtp_otpRegAddr_2E4_e] = 0x9084210, </a:t>
            </a:r>
            <a:r>
              <a:rPr lang="en-US" sz="800" dirty="0">
                <a:solidFill>
                  <a:srgbClr val="3F7F5F"/>
                </a:solidFill>
                <a:latin typeface="Consolas" panose="020B0609020204030204" pitchFamily="49" charset="0"/>
              </a:rPr>
              <a:t>// BITS_MASK(GLOBAL_BIAS,0x4,25,3)|BITS_MASK(GLOBAL_BIAS,0x10,20,5)|BITS_MASK(GLOBAL_BIAS,0x10,15,5)|BITS_MASK(GLOBAL_BIAS,0x10,10,5)|BITS_MASK(GLOBAL_BIAS,0x10,5,5)|BITS_MASK(GLOBAL_BIAS,0x10,0,5)</a:t>
            </a:r>
          </a:p>
          <a:p>
            <a:pPr marL="0" indent="0" algn="l">
              <a:buNone/>
            </a:pPr>
            <a:r>
              <a:rPr lang="en-US" sz="800" dirty="0">
                <a:solidFill>
                  <a:srgbClr val="000000"/>
                </a:solidFill>
                <a:latin typeface="Consolas" panose="020B0609020204030204" pitchFamily="49" charset="0"/>
              </a:rPr>
              <a:t>    [rfeSwOcOtp_otpRegAddr_2E8_e] = 0x21084210, </a:t>
            </a:r>
            <a:r>
              <a:rPr lang="en-US" sz="800" dirty="0">
                <a:solidFill>
                  <a:srgbClr val="3F7F5F"/>
                </a:solidFill>
                <a:latin typeface="Consolas" panose="020B0609020204030204" pitchFamily="49" charset="0"/>
              </a:rPr>
              <a:t>// BITS_MASK(GLOBAL_BIAS,0x10,25,5)|BITS_MASK(GLOBAL_BIAS,0x10,20,5)|BITS_MASK(GLOBAL_BIAS,0x10,15,5)|BITS_MASK(GLOBAL_BIAS,0x10,10,5)|BITS_MASK(GLOBAL_BIAS,0x10,5,5)|BITS_MASK(GLOBAL_BIAS,0x10,0,5)</a:t>
            </a:r>
          </a:p>
          <a:p>
            <a:pPr marL="0" indent="0" algn="l">
              <a:buNone/>
            </a:pPr>
            <a:r>
              <a:rPr lang="en-US" sz="800" dirty="0">
                <a:solidFill>
                  <a:srgbClr val="000000"/>
                </a:solidFill>
                <a:latin typeface="Consolas" panose="020B0609020204030204" pitchFamily="49" charset="0"/>
              </a:rPr>
              <a:t>    [rfeSwOcOtp_otpRegAddr_2EC_e] = 0x49212490, </a:t>
            </a:r>
            <a:r>
              <a:rPr lang="en-US" sz="800" dirty="0">
                <a:solidFill>
                  <a:srgbClr val="3F7F5F"/>
                </a:solidFill>
                <a:latin typeface="Consolas" panose="020B0609020204030204" pitchFamily="49" charset="0"/>
              </a:rPr>
              <a:t>// BITS_MASK(GLOBAL_BIAS,0x4,25,3)|BITS_MASK(GLOBAL_BIAS,0x4,22,3)|BITS_MASK(GLOBAL_BIAS,0x10,17,5)|BITS_MASK(GLOBAL_BIAS,0x4,14,3)|BITS_MASK(GLOBAL_BIAS,0x4,11,3)|BITS_MASK(GLOBAL_BIAS,0x4,8,3)|BITS_MASK(GLOBAL_BIAS,0x4,5,3)|BITS_MASK(GLOBAL_BIAS,0x10,0,5)|BITS_MASK(GLOBAL_BIAS,0x4,28,3)</a:t>
            </a:r>
          </a:p>
          <a:p>
            <a:pPr marL="0" indent="0" algn="l">
              <a:buNone/>
            </a:pPr>
            <a:r>
              <a:rPr lang="en-US" sz="800" dirty="0">
                <a:solidFill>
                  <a:srgbClr val="000000"/>
                </a:solidFill>
                <a:latin typeface="Consolas" panose="020B0609020204030204" pitchFamily="49" charset="0"/>
              </a:rPr>
              <a:t>    [rfeSwOcOtp_otpRegAddr_2F0_e] = 0x21242124, </a:t>
            </a:r>
            <a:r>
              <a:rPr lang="en-US" sz="800" dirty="0">
                <a:solidFill>
                  <a:srgbClr val="3F7F5F"/>
                </a:solidFill>
                <a:latin typeface="Consolas" panose="020B0609020204030204" pitchFamily="49" charset="0"/>
              </a:rPr>
              <a:t>// BITS_MASK(GLOBAL_BIAS,0x10,25,5)|BITS_MASK(GLOBAL_BIAS,0x4,22,3)|BITS_MASK(GLOBAL_BIAS,0x4,19,3)|BITS_MASK(GLOBAL_BIAS,0x10,14,5)|BITS_MASK(GLOBAL_BIAS,0x10,9,5)|BITS_MASK(GLOBAL_BIAS,0x4,6,3)|BITS_MASK(GLOBAL_BIAS,0x4,3,3)|BITS_MASK(GLOBAL_BIAS,0x4,0,3)</a:t>
            </a:r>
          </a:p>
          <a:p>
            <a:pPr marL="0" indent="0" algn="l">
              <a:buNone/>
            </a:pPr>
            <a:r>
              <a:rPr lang="en-US" sz="800" dirty="0">
                <a:solidFill>
                  <a:srgbClr val="000000"/>
                </a:solidFill>
                <a:latin typeface="Consolas" panose="020B0609020204030204" pitchFamily="49" charset="0"/>
              </a:rPr>
              <a:t>    [rfeSwOcOtp_otpRegAddr_2F4_e] = 0x49084210, </a:t>
            </a:r>
            <a:r>
              <a:rPr lang="en-US" sz="800" dirty="0">
                <a:solidFill>
                  <a:srgbClr val="3F7F5F"/>
                </a:solidFill>
                <a:latin typeface="Consolas" panose="020B0609020204030204" pitchFamily="49" charset="0"/>
              </a:rPr>
              <a:t>// BITS_MASK(GLOBAL_BIAS,0x4,28,3)|BITS_MASK(GLOBAL_BIAS,0x4,25,3)|BITS_MASK(GLOBAL_BIAS,0x10,20,5)|BITS_MASK(GLOBAL_BIAS,0x10,15,5)|BITS_MASK(GLOBAL_BIAS,0x10,10,5)|BITS_MASK(GLOBAL_BIAS,0x10,5,5)|BITS_MASK(GLOBAL_BIAS,0x10,0,5)</a:t>
            </a:r>
          </a:p>
          <a:p>
            <a:pPr marL="0" indent="0" algn="l">
              <a:buNone/>
            </a:pPr>
            <a:r>
              <a:rPr lang="en-US" sz="800" dirty="0">
                <a:solidFill>
                  <a:srgbClr val="000000"/>
                </a:solidFill>
                <a:latin typeface="Consolas" panose="020B0609020204030204" pitchFamily="49" charset="0"/>
              </a:rPr>
              <a:t>    [rfeSwOcOtp_otpRegAddr_2F8_e] = 0x21084210, </a:t>
            </a:r>
            <a:r>
              <a:rPr lang="en-US" sz="800" dirty="0">
                <a:solidFill>
                  <a:srgbClr val="3F7F5F"/>
                </a:solidFill>
                <a:latin typeface="Consolas" panose="020B0609020204030204" pitchFamily="49" charset="0"/>
              </a:rPr>
              <a:t>// BITS_MASK(GLOBAL_BIAS,0x10,25,5)|BITS_MASK(GLOBAL_BIAS,0x10,20,5)|BITS_MASK(GLOBAL_BIAS,0x10,15,5)|BITS_MASK(GLOBAL_BIAS,0x10,10,5)|BITS_MASK(GLOBAL_BIAS,0x10,5,5)|BITS_MASK(GLOBAL_BIAS,0x10,0,5)</a:t>
            </a:r>
          </a:p>
          <a:p>
            <a:pPr marL="0" indent="0" algn="l">
              <a:buNone/>
            </a:pPr>
            <a:r>
              <a:rPr lang="en-US" sz="800" dirty="0">
                <a:solidFill>
                  <a:srgbClr val="000000"/>
                </a:solidFill>
                <a:latin typeface="Consolas" panose="020B0609020204030204" pitchFamily="49" charset="0"/>
              </a:rPr>
              <a:t>    [rfeSwOcOtp_otpRegAddr_2FC_e] = 0x42124924, </a:t>
            </a:r>
            <a:r>
              <a:rPr lang="en-US" sz="800" dirty="0">
                <a:solidFill>
                  <a:srgbClr val="3F7F5F"/>
                </a:solidFill>
                <a:latin typeface="Consolas" panose="020B0609020204030204" pitchFamily="49" charset="0"/>
              </a:rPr>
              <a:t>// BITS_MASK(GLOBAL_BIAS,0x10,26,5)|BITS_MASK(GLOBAL_BIAS,0x10,21,5)|BITS_MASK(GLOBAL_BIAS,0x4,18,3)|BITS_MASK(GLOBAL_BIAS,0x4,15,3)|BITS_MASK(GLOBAL_BIAS,0x4,12,3)|BITS_MASK(GLOBAL_BIAS,0x4,9,3)|BITS_MASK(GLOBAL_BIAS,0x4,6,3)|BITS_MASK(GLOBAL_BIAS,0x4,3,3)|BITS_MASK(GLOBAL_BIAS,0x4,0,3)</a:t>
            </a:r>
          </a:p>
          <a:p>
            <a:pPr marL="0" indent="0" algn="l">
              <a:buNone/>
            </a:pPr>
            <a:r>
              <a:rPr lang="en-US" sz="800" dirty="0">
                <a:solidFill>
                  <a:srgbClr val="000000"/>
                </a:solidFill>
                <a:latin typeface="Consolas" panose="020B0609020204030204" pitchFamily="49" charset="0"/>
              </a:rPr>
              <a:t>    [rfeSwOcOtp_otpRegAddr_300_e] = 0x48820, </a:t>
            </a:r>
            <a:r>
              <a:rPr lang="en-US" sz="800" dirty="0">
                <a:solidFill>
                  <a:srgbClr val="3F7F5F"/>
                </a:solidFill>
                <a:latin typeface="Consolas" panose="020B0609020204030204" pitchFamily="49" charset="0"/>
              </a:rPr>
              <a:t>// BITS_MASK(GLOBAL_BIAS,0x4,16,3)|BITS_MASK(GLOBAL_BIAS,0x8,12,4)|BITS_MASK(GLOBAL_BIAS,0x20,6,6)|BITS_MASK(GLOBAL_BIAS,0x20,0,6)</a:t>
            </a:r>
          </a:p>
          <a:p>
            <a:pPr marL="0" indent="0" algn="l">
              <a:buNone/>
            </a:pPr>
            <a:r>
              <a:rPr lang="en-US" sz="800" dirty="0">
                <a:solidFill>
                  <a:srgbClr val="000000"/>
                </a:solidFill>
                <a:latin typeface="Consolas" panose="020B0609020204030204" pitchFamily="49" charset="0"/>
              </a:rPr>
              <a:t>    [rfeSwOcOtp_otpRegAddr_310_e] = 0x0, </a:t>
            </a:r>
            <a:r>
              <a:rPr lang="en-US" sz="800" dirty="0">
                <a:solidFill>
                  <a:srgbClr val="3F7F5F"/>
                </a:solidFill>
                <a:latin typeface="Consolas" panose="020B0609020204030204" pitchFamily="49" charset="0"/>
              </a:rPr>
              <a:t>// BITS_MASK(TX_1,0x0,22,10)|BITS_MASK(TX_1,0x0,16,6)|BITS_MASK(TX_1,0x0,6,10)|BITS_MASK(TX_1,0x0,0,6)</a:t>
            </a:r>
          </a:p>
          <a:p>
            <a:pPr marL="0" indent="0" algn="l">
              <a:buNone/>
            </a:pPr>
            <a:r>
              <a:rPr lang="en-US" sz="800" dirty="0">
                <a:solidFill>
                  <a:srgbClr val="000000"/>
                </a:solidFill>
                <a:latin typeface="Consolas" panose="020B0609020204030204" pitchFamily="49" charset="0"/>
              </a:rPr>
              <a:t>    [rfeSwOcOtp_otpRegAddr_314_e] = 0x0, </a:t>
            </a:r>
            <a:r>
              <a:rPr lang="en-US" sz="800" dirty="0">
                <a:solidFill>
                  <a:srgbClr val="3F7F5F"/>
                </a:solidFill>
                <a:latin typeface="Consolas" panose="020B0609020204030204" pitchFamily="49" charset="0"/>
              </a:rPr>
              <a:t>// BITS_MASK(TX_2,0x0,22,10)|BITS_MASK(TX_2,0x0,16,6)|BITS_MASK(TX_2,0x0,6,10)|BITS_MASK(TX_2,0x0,0,6)</a:t>
            </a:r>
          </a:p>
          <a:p>
            <a:pPr marL="0" indent="0" algn="l">
              <a:buNone/>
            </a:pPr>
            <a:r>
              <a:rPr lang="en-US" sz="800" dirty="0">
                <a:solidFill>
                  <a:srgbClr val="000000"/>
                </a:solidFill>
                <a:latin typeface="Consolas" panose="020B0609020204030204" pitchFamily="49" charset="0"/>
              </a:rPr>
              <a:t>    [rfeSwOcOtp_otpRegAddr_318_e] = 0x0, </a:t>
            </a:r>
            <a:r>
              <a:rPr lang="en-US" sz="800" dirty="0">
                <a:solidFill>
                  <a:srgbClr val="3F7F5F"/>
                </a:solidFill>
                <a:latin typeface="Consolas" panose="020B0609020204030204" pitchFamily="49" charset="0"/>
              </a:rPr>
              <a:t>// BITS_MASK(TX_3,0x0,22,10)|BITS_MASK(TX_3,0x0,16,6)|BITS_MASK(TX_3,0x0,6,10)|BITS_MASK(TX_3,0x0,0,6)</a:t>
            </a:r>
          </a:p>
          <a:p>
            <a:pPr marL="0" indent="0" algn="l">
              <a:buNone/>
            </a:pPr>
            <a:r>
              <a:rPr lang="en-US" sz="800" dirty="0">
                <a:solidFill>
                  <a:srgbClr val="000000"/>
                </a:solidFill>
                <a:latin typeface="Consolas" panose="020B0609020204030204" pitchFamily="49" charset="0"/>
              </a:rPr>
              <a:t>    [rfeSwOcOtp_otpRegAddr_31C_e] = 0x0, </a:t>
            </a:r>
            <a:r>
              <a:rPr lang="en-US" sz="800" dirty="0">
                <a:solidFill>
                  <a:srgbClr val="3F7F5F"/>
                </a:solidFill>
                <a:latin typeface="Consolas" panose="020B0609020204030204" pitchFamily="49" charset="0"/>
              </a:rPr>
              <a:t>// BITS_MASK(TX_4,0x0,22,10)|BITS_MASK(TX_4,0x0,16,6)|BITS_MASK(TX_4,0x0,6,10)|BITS_MASK(TX_4,0x0,0,6)</a:t>
            </a:r>
          </a:p>
          <a:p>
            <a:pPr marL="0" indent="0" algn="l">
              <a:buNone/>
            </a:pPr>
            <a:r>
              <a:rPr lang="en-US" sz="800" dirty="0">
                <a:solidFill>
                  <a:srgbClr val="000000"/>
                </a:solidFill>
                <a:latin typeface="Consolas" panose="020B0609020204030204" pitchFamily="49" charset="0"/>
              </a:rPr>
              <a:t>    [rfeSwOcOtp_otpRegAddr_320_e] = 0x71c71c, </a:t>
            </a:r>
            <a:r>
              <a:rPr lang="en-US" sz="800" dirty="0">
                <a:solidFill>
                  <a:srgbClr val="3F7F5F"/>
                </a:solidFill>
                <a:latin typeface="Consolas" panose="020B0609020204030204" pitchFamily="49" charset="0"/>
              </a:rPr>
              <a:t>// BITS_MASK(TX_1,0x0,24,1)|BITS_MASK(TX_1,0x0,25,1)|BITS_MASK(TX_2,0x0,26,1)|BITS_MASK(TX_2,0x0,27,1)|BITS_MASK(TX_3,0x0,28,1)|BITS_MASK(TX_3,0x0,29,1)|BITS_MASK(TX_4,0x0,30,1)|BITS_MASK(TX_4,0x0,31,1)|BITS_MASK(TX_1,0x3,21,3)|BITS_MASK(TX_1,0x4,18,3)|BITS_MASK(TX_2,0x3,15,3)|BITS_MASK(TX_2,0x4,12,3)|BITS_MASK(TX_3,0x3,9,3)|BITS_MASK(TX_3,0x4,6,3)|BITS_MASK(TX_4,0x3,3,3)|BITS_MASK(TX_4,0x4,0,3)</a:t>
            </a:r>
          </a:p>
          <a:p>
            <a:pPr marL="0" indent="0" algn="l">
              <a:buNone/>
            </a:pPr>
            <a:r>
              <a:rPr lang="en-US" sz="800" dirty="0">
                <a:solidFill>
                  <a:srgbClr val="000000"/>
                </a:solidFill>
                <a:latin typeface="Consolas" panose="020B0609020204030204" pitchFamily="49" charset="0"/>
              </a:rPr>
              <a:t>    [rfeSwOcOtp_otpRegAddr_338_e] = 0xf180000, </a:t>
            </a:r>
            <a:r>
              <a:rPr lang="en-US" sz="800" dirty="0">
                <a:solidFill>
                  <a:srgbClr val="3F7F5F"/>
                </a:solidFill>
                <a:latin typeface="Consolas" panose="020B0609020204030204" pitchFamily="49" charset="0"/>
              </a:rPr>
              <a:t>// BITS_MASK(ATB,0x3,19,5)|BITS_MASK(ATB,0x3,19,5)|BITS_MASK(RFE,0xf,24,8)</a:t>
            </a:r>
          </a:p>
          <a:p>
            <a:pPr marL="0" indent="0" algn="l">
              <a:buNone/>
            </a:pPr>
            <a:r>
              <a:rPr lang="en-US" sz="800" dirty="0">
                <a:solidFill>
                  <a:srgbClr val="000000"/>
                </a:solidFill>
                <a:latin typeface="Consolas" panose="020B0609020204030204" pitchFamily="49" charset="0"/>
              </a:rPr>
              <a:t>    [rfeSwOcOtp_otpRegAddr_33C_e] = 0xf, </a:t>
            </a:r>
            <a:r>
              <a:rPr lang="en-US" sz="800" dirty="0">
                <a:solidFill>
                  <a:srgbClr val="3F7F5F"/>
                </a:solidFill>
                <a:latin typeface="Consolas" panose="020B0609020204030204" pitchFamily="49" charset="0"/>
              </a:rPr>
              <a:t>// BITS_MASK(RFE,0xf,0,32)</a:t>
            </a:r>
          </a:p>
          <a:p>
            <a:pPr marL="0" indent="0" algn="l">
              <a:buNone/>
            </a:pPr>
            <a:r>
              <a:rPr lang="en-US" sz="800" dirty="0">
                <a:solidFill>
                  <a:srgbClr val="000000"/>
                </a:solidFill>
                <a:latin typeface="Consolas" panose="020B0609020204030204" pitchFamily="49" charset="0"/>
              </a:rPr>
              <a:t>    [rfeSwOcOtp_otpRegAddr_340_e] = 0xf, </a:t>
            </a:r>
            <a:r>
              <a:rPr lang="en-US" sz="800" dirty="0">
                <a:solidFill>
                  <a:srgbClr val="3F7F5F"/>
                </a:solidFill>
                <a:latin typeface="Consolas" panose="020B0609020204030204" pitchFamily="49" charset="0"/>
              </a:rPr>
              <a:t>// BITS_MASK(RFE,0xf,0,32)</a:t>
            </a:r>
          </a:p>
          <a:p>
            <a:pPr marL="0" indent="0" algn="l">
              <a:buNone/>
            </a:pPr>
            <a:r>
              <a:rPr lang="en-US" sz="800" dirty="0">
                <a:solidFill>
                  <a:srgbClr val="000000"/>
                </a:solidFill>
                <a:latin typeface="Consolas" panose="020B0609020204030204" pitchFamily="49" charset="0"/>
              </a:rPr>
              <a:t>    [rfeSwOcOtp_otpRegAddr_344_e] = 0xf, </a:t>
            </a:r>
            <a:r>
              <a:rPr lang="en-US" sz="800" dirty="0">
                <a:solidFill>
                  <a:srgbClr val="3F7F5F"/>
                </a:solidFill>
                <a:latin typeface="Consolas" panose="020B0609020204030204" pitchFamily="49" charset="0"/>
              </a:rPr>
              <a:t>// BITS_MASK(RFE,0xf,0,32)</a:t>
            </a:r>
          </a:p>
          <a:p>
            <a:pPr marL="0" indent="0" algn="l">
              <a:buNone/>
            </a:pPr>
            <a:r>
              <a:rPr lang="en-US" sz="800" dirty="0">
                <a:solidFill>
                  <a:srgbClr val="000000"/>
                </a:solidFill>
                <a:latin typeface="Consolas" panose="020B0609020204030204" pitchFamily="49" charset="0"/>
              </a:rPr>
              <a:t>    [rfeSwOcOtp_otpRegAddr_348_e] = 0xf, </a:t>
            </a:r>
            <a:r>
              <a:rPr lang="en-US" sz="800" dirty="0">
                <a:solidFill>
                  <a:srgbClr val="3F7F5F"/>
                </a:solidFill>
                <a:latin typeface="Consolas" panose="020B0609020204030204" pitchFamily="49" charset="0"/>
              </a:rPr>
              <a:t>// BITS_MASK(RFE,0xf,0,32)</a:t>
            </a:r>
          </a:p>
          <a:p>
            <a:pPr marL="0" indent="0" algn="l">
              <a:buNone/>
            </a:pPr>
            <a:r>
              <a:rPr lang="en-US" sz="800" dirty="0">
                <a:solidFill>
                  <a:srgbClr val="000000"/>
                </a:solidFill>
                <a:latin typeface="Consolas" panose="020B0609020204030204" pitchFamily="49" charset="0"/>
              </a:rPr>
              <a:t>    [rfeSwOcOtp_otpRegAddr_34C_e] = 0xf, </a:t>
            </a:r>
            <a:r>
              <a:rPr lang="en-US" sz="800" dirty="0">
                <a:solidFill>
                  <a:srgbClr val="3F7F5F"/>
                </a:solidFill>
                <a:latin typeface="Consolas" panose="020B0609020204030204" pitchFamily="49" charset="0"/>
              </a:rPr>
              <a:t>// BITS_MASK(RFE,0xf,0,32)</a:t>
            </a:r>
          </a:p>
          <a:p>
            <a:pPr marL="0" indent="0" algn="l">
              <a:buNone/>
            </a:pPr>
            <a:r>
              <a:rPr lang="en-US" sz="800" dirty="0">
                <a:solidFill>
                  <a:srgbClr val="000000"/>
                </a:solidFill>
                <a:latin typeface="Consolas" panose="020B0609020204030204" pitchFamily="49" charset="0"/>
              </a:rPr>
              <a:t>    [rfeSwOcOtp_otpRegAddr_350_e] = 0xf, </a:t>
            </a:r>
            <a:r>
              <a:rPr lang="en-US" sz="800" dirty="0">
                <a:solidFill>
                  <a:srgbClr val="3F7F5F"/>
                </a:solidFill>
                <a:latin typeface="Consolas" panose="020B0609020204030204" pitchFamily="49" charset="0"/>
              </a:rPr>
              <a:t>// BITS_MASK(RFE,0xf,0,32)</a:t>
            </a:r>
            <a:endParaRPr lang="en-US" sz="800" dirty="0"/>
          </a:p>
        </p:txBody>
      </p:sp>
    </p:spTree>
    <p:extLst>
      <p:ext uri="{BB962C8B-B14F-4D97-AF65-F5344CB8AC3E}">
        <p14:creationId xmlns:p14="http://schemas.microsoft.com/office/powerpoint/2010/main" val="16704187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18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423B28-474B-4696-9EAF-B4A9FB8C3187}"/>
              </a:ext>
            </a:extLst>
          </p:cNvPr>
          <p:cNvSpPr>
            <a:spLocks noGrp="1"/>
          </p:cNvSpPr>
          <p:nvPr>
            <p:ph type="title"/>
          </p:nvPr>
        </p:nvSpPr>
        <p:spPr/>
        <p:txBody>
          <a:bodyPr/>
          <a:lstStyle/>
          <a:p>
            <a:r>
              <a:rPr lang="en-IN" dirty="0"/>
              <a:t>OTP Programming </a:t>
            </a:r>
          </a:p>
        </p:txBody>
      </p:sp>
      <p:sp>
        <p:nvSpPr>
          <p:cNvPr id="28" name="TextBox 27">
            <a:extLst>
              <a:ext uri="{FF2B5EF4-FFF2-40B4-BE49-F238E27FC236}">
                <a16:creationId xmlns:a16="http://schemas.microsoft.com/office/drawing/2014/main" id="{63485797-C0BF-44F2-BC31-C9C9B474F269}"/>
              </a:ext>
            </a:extLst>
          </p:cNvPr>
          <p:cNvSpPr txBox="1"/>
          <p:nvPr/>
        </p:nvSpPr>
        <p:spPr>
          <a:xfrm>
            <a:off x="326916" y="752475"/>
            <a:ext cx="11865084" cy="5554387"/>
          </a:xfrm>
          <a:prstGeom prst="rect">
            <a:avLst/>
          </a:prstGeom>
          <a:noFill/>
        </p:spPr>
        <p:txBody>
          <a:bodyPr wrap="square" lIns="91440" tIns="45720" rIns="91440" rtlCol="0" anchor="t">
            <a:noAutofit/>
          </a:bodyPr>
          <a:lstStyle/>
          <a:p>
            <a:endParaRPr lang="en-US" sz="1400" dirty="0"/>
          </a:p>
          <a:p>
            <a:r>
              <a:rPr lang="en-US" b="1" dirty="0"/>
              <a:t>Previous Design: </a:t>
            </a:r>
            <a:r>
              <a:rPr lang="en-US" sz="1400" dirty="0"/>
              <a:t>There are three register &lt;&gt;_trim_get, &lt;&gt;_trim_set, </a:t>
            </a:r>
          </a:p>
          <a:p>
            <a:r>
              <a:rPr lang="en-US" sz="1400" dirty="0"/>
              <a:t>&lt;&gt;_trim, where </a:t>
            </a:r>
          </a:p>
          <a:p>
            <a:r>
              <a:rPr lang="en-US" sz="1400" dirty="0"/>
              <a:t>       -  &lt;&gt;_trim is calling the &lt;&gt;_trim_set API.</a:t>
            </a:r>
          </a:p>
          <a:p>
            <a:r>
              <a:rPr lang="en-US" sz="1400" dirty="0">
                <a:solidFill>
                  <a:schemeClr val="tx1"/>
                </a:solidFill>
              </a:rPr>
              <a:t>       -  &lt;&gt;</a:t>
            </a:r>
            <a:r>
              <a:rPr lang="en-US" sz="1400" dirty="0"/>
              <a:t>_trim_set is used to read OTP value from shadow register using </a:t>
            </a:r>
          </a:p>
          <a:p>
            <a:r>
              <a:rPr lang="en-US" sz="1400" dirty="0"/>
              <a:t>          &lt;&gt;_trim_get API and write it into HW Ip register using rfeHwSpi_modify API</a:t>
            </a:r>
          </a:p>
          <a:p>
            <a:r>
              <a:rPr lang="en-US" sz="1400" dirty="0">
                <a:solidFill>
                  <a:schemeClr val="tx1"/>
                </a:solidFill>
              </a:rPr>
              <a:t>       -  &lt;&gt;_trim_get API is used to read OTP value from shadow register. </a:t>
            </a:r>
          </a:p>
          <a:p>
            <a:r>
              <a:rPr lang="en-US" sz="1400" dirty="0">
                <a:solidFill>
                  <a:schemeClr val="tx1"/>
                </a:solidFill>
              </a:rPr>
              <a:t>These 3 API has been implemented for every OTP value and called from rfeSwOcOtp_&lt;subsystem&gt;_trim API to write OTP value into HW Ip.</a:t>
            </a:r>
          </a:p>
          <a:p>
            <a:endParaRPr lang="en-US" sz="1400" dirty="0"/>
          </a:p>
          <a:p>
            <a:endParaRPr lang="en-US" sz="1400" dirty="0"/>
          </a:p>
          <a:p>
            <a:r>
              <a:rPr lang="en-US" b="1" dirty="0">
                <a:solidFill>
                  <a:schemeClr val="tx1"/>
                </a:solidFill>
              </a:rPr>
              <a:t>Updated Design: </a:t>
            </a:r>
          </a:p>
          <a:p>
            <a:r>
              <a:rPr lang="en-US" b="1" dirty="0"/>
              <a:t>    </a:t>
            </a:r>
            <a:r>
              <a:rPr lang="en-US" dirty="0"/>
              <a:t>-- </a:t>
            </a:r>
            <a:r>
              <a:rPr lang="en-US" sz="1400" dirty="0"/>
              <a:t>Two table will be kept with the default OTP values and OTP values after reading shadow register.</a:t>
            </a:r>
          </a:p>
          <a:p>
            <a:r>
              <a:rPr lang="en-US" sz="1400" dirty="0">
                <a:solidFill>
                  <a:schemeClr val="tx1"/>
                </a:solidFill>
              </a:rPr>
              <a:t>     -- </a:t>
            </a:r>
            <a:r>
              <a:rPr lang="en-US" sz="1400" dirty="0"/>
              <a:t>A static table</a:t>
            </a:r>
            <a:r>
              <a:rPr lang="en-US" sz="1400" b="1" dirty="0"/>
              <a:t> </a:t>
            </a:r>
            <a:r>
              <a:rPr lang="en-US" sz="1400" dirty="0"/>
              <a:t>will be kept with the details of OTP source(shadow register) and destination(HW IP) register details.</a:t>
            </a:r>
            <a:endParaRPr lang="en-US" sz="1400" dirty="0">
              <a:solidFill>
                <a:schemeClr val="tx1"/>
              </a:solidFill>
            </a:endParaRPr>
          </a:p>
          <a:p>
            <a:r>
              <a:rPr lang="en-US" sz="1400" dirty="0">
                <a:solidFill>
                  <a:schemeClr val="tx1"/>
                </a:solidFill>
              </a:rPr>
              <a:t>     </a:t>
            </a:r>
          </a:p>
          <a:p>
            <a:r>
              <a:rPr lang="en-US" sz="1400" dirty="0"/>
              <a:t>     -- rfeSwOcOtp_readOTPFuse – This API will read OTP valid bits and OTP trim bits from shadow register and populate local table</a:t>
            </a:r>
            <a:endParaRPr lang="en-US" sz="1400" dirty="0">
              <a:solidFill>
                <a:schemeClr val="tx1"/>
              </a:solidFill>
            </a:endParaRPr>
          </a:p>
          <a:p>
            <a:r>
              <a:rPr lang="en-US" sz="1400" dirty="0"/>
              <a:t>     </a:t>
            </a:r>
            <a:r>
              <a:rPr lang="en-US" sz="1400" dirty="0">
                <a:solidFill>
                  <a:schemeClr val="tx1"/>
                </a:solidFill>
              </a:rPr>
              <a:t>--</a:t>
            </a:r>
            <a:r>
              <a:rPr lang="en-US" sz="1400" b="1" dirty="0">
                <a:solidFill>
                  <a:schemeClr val="tx1"/>
                </a:solidFill>
              </a:rPr>
              <a:t> </a:t>
            </a:r>
            <a:r>
              <a:rPr lang="en-US" sz="1400" dirty="0"/>
              <a:t>rfeSWOcOtp_DistributeOtp –This API will take OTP trimValidIdentifier, array of default OTP table startIndex and endIndex as input.</a:t>
            </a:r>
            <a:r>
              <a:rPr lang="en-US" dirty="0"/>
              <a:t> </a:t>
            </a:r>
            <a:r>
              <a:rPr lang="en-US" sz="1400" dirty="0"/>
              <a:t>It will parse through the static table using Valid trim identifier and get the source and destination register details from the static table for the Valid trim identifier and compute src valid register address, start offset using trimValidIdentifier. </a:t>
            </a:r>
          </a:p>
          <a:p>
            <a:r>
              <a:rPr lang="en-US" sz="1400" dirty="0"/>
              <a:t>         OTP source register value will be retrieved (using rfeSwOcOtp_trim_get API) and be written into HW IP(using rfeHwSpi_modify API) for all the register requested using startIndex and endIndex. </a:t>
            </a:r>
          </a:p>
          <a:p>
            <a:r>
              <a:rPr lang="en-US" sz="1400" dirty="0"/>
              <a:t>     </a:t>
            </a:r>
          </a:p>
          <a:p>
            <a:r>
              <a:rPr lang="en-US" sz="1400" dirty="0"/>
              <a:t>     -- Submodules can keep a table having the details of trimValidIdentifier, startIndex and endIndex and call rfeSWOcOtp_DistributeOtp API in a loop for every item in the table to write OTP value.</a:t>
            </a:r>
            <a:endParaRPr lang="en-US" dirty="0">
              <a:solidFill>
                <a:schemeClr val="tx1"/>
              </a:solidFill>
            </a:endParaRPr>
          </a:p>
        </p:txBody>
      </p:sp>
    </p:spTree>
    <p:extLst>
      <p:ext uri="{BB962C8B-B14F-4D97-AF65-F5344CB8AC3E}">
        <p14:creationId xmlns:p14="http://schemas.microsoft.com/office/powerpoint/2010/main" val="8724572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9A7D2991-A31B-2403-0194-DEF1ED383FDD}"/>
              </a:ext>
            </a:extLst>
          </p:cNvPr>
          <p:cNvGrpSpPr/>
          <p:nvPr/>
        </p:nvGrpSpPr>
        <p:grpSpPr>
          <a:xfrm>
            <a:off x="666750" y="567915"/>
            <a:ext cx="9262940" cy="3965986"/>
            <a:chOff x="666750" y="567915"/>
            <a:chExt cx="9262940" cy="3965986"/>
          </a:xfrm>
        </p:grpSpPr>
        <p:sp>
          <p:nvSpPr>
            <p:cNvPr id="7" name="Rectangle 6">
              <a:extLst>
                <a:ext uri="{FF2B5EF4-FFF2-40B4-BE49-F238E27FC236}">
                  <a16:creationId xmlns:a16="http://schemas.microsoft.com/office/drawing/2014/main" id="{528FAD39-3095-B277-48F4-375008BD80E9}"/>
                </a:ext>
              </a:extLst>
            </p:cNvPr>
            <p:cNvSpPr/>
            <p:nvPr/>
          </p:nvSpPr>
          <p:spPr>
            <a:xfrm>
              <a:off x="8553328" y="567915"/>
              <a:ext cx="1376362" cy="395477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HW IP Register</a:t>
              </a:r>
              <a:endParaRPr lang="en-US" sz="1800" dirty="0">
                <a:solidFill>
                  <a:schemeClr val="tx1"/>
                </a:solidFill>
              </a:endParaRPr>
            </a:p>
          </p:txBody>
        </p:sp>
        <p:cxnSp>
          <p:nvCxnSpPr>
            <p:cNvPr id="8" name="Straight Arrow Connector 7">
              <a:extLst>
                <a:ext uri="{FF2B5EF4-FFF2-40B4-BE49-F238E27FC236}">
                  <a16:creationId xmlns:a16="http://schemas.microsoft.com/office/drawing/2014/main" id="{5AF0E054-02BC-E943-99A6-EFA4F4604E11}"/>
                </a:ext>
              </a:extLst>
            </p:cNvPr>
            <p:cNvCxnSpPr>
              <a:cxnSpLocks/>
              <a:stCxn id="6" idx="3"/>
              <a:endCxn id="7" idx="1"/>
            </p:cNvCxnSpPr>
            <p:nvPr/>
          </p:nvCxnSpPr>
          <p:spPr>
            <a:xfrm flipV="1">
              <a:off x="7448550" y="2545304"/>
              <a:ext cx="1104778" cy="11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752BBA1-39E3-A38E-4D5D-1A0F52EFFD81}"/>
                </a:ext>
              </a:extLst>
            </p:cNvPr>
            <p:cNvCxnSpPr>
              <a:cxnSpLocks/>
              <a:stCxn id="6" idx="1"/>
              <a:endCxn id="5" idx="3"/>
            </p:cNvCxnSpPr>
            <p:nvPr/>
          </p:nvCxnSpPr>
          <p:spPr>
            <a:xfrm flipH="1">
              <a:off x="2128661" y="2556512"/>
              <a:ext cx="1056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7D914F1C-F93C-2FF6-1598-3D562054468B}"/>
                </a:ext>
              </a:extLst>
            </p:cNvPr>
            <p:cNvGrpSpPr/>
            <p:nvPr/>
          </p:nvGrpSpPr>
          <p:grpSpPr>
            <a:xfrm>
              <a:off x="666750" y="579123"/>
              <a:ext cx="1461911" cy="3954778"/>
              <a:chOff x="1108561" y="567916"/>
              <a:chExt cx="1376361" cy="2183673"/>
            </a:xfrm>
          </p:grpSpPr>
          <p:sp>
            <p:nvSpPr>
              <p:cNvPr id="5" name="Rectangle 4">
                <a:extLst>
                  <a:ext uri="{FF2B5EF4-FFF2-40B4-BE49-F238E27FC236}">
                    <a16:creationId xmlns:a16="http://schemas.microsoft.com/office/drawing/2014/main" id="{9527CD70-EC0D-3092-3BCC-7F051BD9A345}"/>
                  </a:ext>
                </a:extLst>
              </p:cNvPr>
              <p:cNvSpPr/>
              <p:nvPr/>
            </p:nvSpPr>
            <p:spPr>
              <a:xfrm>
                <a:off x="1108561" y="567916"/>
                <a:ext cx="1376361" cy="218367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sz="1800" dirty="0">
                    <a:solidFill>
                      <a:schemeClr val="tx1"/>
                    </a:solidFill>
                  </a:rPr>
                  <a:t>OcOtp</a:t>
                </a:r>
              </a:p>
            </p:txBody>
          </p:sp>
          <p:sp>
            <p:nvSpPr>
              <p:cNvPr id="12" name="TextBox 11">
                <a:extLst>
                  <a:ext uri="{FF2B5EF4-FFF2-40B4-BE49-F238E27FC236}">
                    <a16:creationId xmlns:a16="http://schemas.microsoft.com/office/drawing/2014/main" id="{D286DAB8-8A5F-45CF-919F-54EDBE7C6907}"/>
                  </a:ext>
                </a:extLst>
              </p:cNvPr>
              <p:cNvSpPr txBox="1"/>
              <p:nvPr/>
            </p:nvSpPr>
            <p:spPr>
              <a:xfrm>
                <a:off x="1174459" y="628629"/>
                <a:ext cx="1240989" cy="240401"/>
              </a:xfrm>
              <a:prstGeom prst="rect">
                <a:avLst/>
              </a:prstGeom>
              <a:solidFill>
                <a:schemeClr val="bg2">
                  <a:lumMod val="75000"/>
                </a:schemeClr>
              </a:solidFill>
            </p:spPr>
            <p:txBody>
              <a:bodyPr wrap="square" lIns="91440" tIns="45720" rIns="91440" rtlCol="0" anchor="t">
                <a:noAutofit/>
              </a:bodyPr>
              <a:lstStyle/>
              <a:p>
                <a:pPr algn="ctr"/>
                <a:r>
                  <a:rPr lang="en-US" sz="1000" dirty="0">
                    <a:solidFill>
                      <a:schemeClr val="tx1"/>
                    </a:solidFill>
                  </a:rPr>
                  <a:t>OTP Fuse</a:t>
                </a:r>
              </a:p>
            </p:txBody>
          </p:sp>
          <p:sp>
            <p:nvSpPr>
              <p:cNvPr id="16" name="TextBox 15">
                <a:extLst>
                  <a:ext uri="{FF2B5EF4-FFF2-40B4-BE49-F238E27FC236}">
                    <a16:creationId xmlns:a16="http://schemas.microsoft.com/office/drawing/2014/main" id="{83ECE2FF-655A-9166-6EC7-C4E2E76C05EB}"/>
                  </a:ext>
                </a:extLst>
              </p:cNvPr>
              <p:cNvSpPr txBox="1"/>
              <p:nvPr/>
            </p:nvSpPr>
            <p:spPr>
              <a:xfrm>
                <a:off x="1174460" y="1086070"/>
                <a:ext cx="1240988" cy="240401"/>
              </a:xfrm>
              <a:prstGeom prst="rect">
                <a:avLst/>
              </a:prstGeom>
              <a:solidFill>
                <a:schemeClr val="bg2">
                  <a:lumMod val="75000"/>
                </a:schemeClr>
              </a:solidFill>
            </p:spPr>
            <p:txBody>
              <a:bodyPr wrap="square" lIns="91440" tIns="45720" rIns="91440" rtlCol="0" anchor="t">
                <a:noAutofit/>
              </a:bodyPr>
              <a:lstStyle/>
              <a:p>
                <a:pPr algn="ctr"/>
                <a:r>
                  <a:rPr lang="en-US" sz="1000" dirty="0">
                    <a:solidFill>
                      <a:schemeClr val="tx1"/>
                    </a:solidFill>
                  </a:rPr>
                  <a:t>Shadow Registers</a:t>
                </a:r>
              </a:p>
            </p:txBody>
          </p:sp>
        </p:grpSp>
        <p:grpSp>
          <p:nvGrpSpPr>
            <p:cNvPr id="39" name="Group 38">
              <a:extLst>
                <a:ext uri="{FF2B5EF4-FFF2-40B4-BE49-F238E27FC236}">
                  <a16:creationId xmlns:a16="http://schemas.microsoft.com/office/drawing/2014/main" id="{D9F8BF0B-BAFC-D3DF-97DE-C947A5BB405C}"/>
                </a:ext>
              </a:extLst>
            </p:cNvPr>
            <p:cNvGrpSpPr/>
            <p:nvPr/>
          </p:nvGrpSpPr>
          <p:grpSpPr>
            <a:xfrm>
              <a:off x="3185520" y="579122"/>
              <a:ext cx="4263030" cy="3954779"/>
              <a:chOff x="3185520" y="579122"/>
              <a:chExt cx="4263030" cy="3954779"/>
            </a:xfrm>
          </p:grpSpPr>
          <p:sp>
            <p:nvSpPr>
              <p:cNvPr id="6" name="Rectangle 5">
                <a:extLst>
                  <a:ext uri="{FF2B5EF4-FFF2-40B4-BE49-F238E27FC236}">
                    <a16:creationId xmlns:a16="http://schemas.microsoft.com/office/drawing/2014/main" id="{1CF1EA38-B5E8-67D5-A2E7-1C9DDC86CAA3}"/>
                  </a:ext>
                </a:extLst>
              </p:cNvPr>
              <p:cNvSpPr/>
              <p:nvPr/>
            </p:nvSpPr>
            <p:spPr>
              <a:xfrm>
                <a:off x="3185520" y="579122"/>
                <a:ext cx="4263030" cy="395477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a:p>
                <a:pPr algn="ctr"/>
                <a:endParaRPr lang="en-US" sz="2400" dirty="0">
                  <a:solidFill>
                    <a:schemeClr val="tx1"/>
                  </a:solidFill>
                </a:endParaRPr>
              </a:p>
              <a:p>
                <a:pPr algn="ctr"/>
                <a:endParaRPr lang="en-US" sz="2400" dirty="0">
                  <a:solidFill>
                    <a:schemeClr val="tx1"/>
                  </a:solidFill>
                </a:endParaRPr>
              </a:p>
              <a:p>
                <a:pPr algn="ctr"/>
                <a:endParaRPr lang="en-US" sz="2400" dirty="0">
                  <a:solidFill>
                    <a:schemeClr val="tx1"/>
                  </a:solidFill>
                </a:endParaRPr>
              </a:p>
              <a:p>
                <a:pPr algn="ctr"/>
                <a:endParaRPr lang="en-US" sz="2400" dirty="0">
                  <a:solidFill>
                    <a:schemeClr val="tx1"/>
                  </a:solidFill>
                </a:endParaRPr>
              </a:p>
              <a:p>
                <a:pPr algn="ctr"/>
                <a:endParaRPr lang="en-US" sz="2400" dirty="0">
                  <a:solidFill>
                    <a:schemeClr val="tx1"/>
                  </a:solidFill>
                </a:endParaRPr>
              </a:p>
              <a:p>
                <a:pPr algn="ctr"/>
                <a:r>
                  <a:rPr lang="en-US" sz="2400" dirty="0">
                    <a:solidFill>
                      <a:schemeClr val="tx1"/>
                    </a:solidFill>
                  </a:rPr>
                  <a:t>OcOtp Sw Unit</a:t>
                </a:r>
              </a:p>
            </p:txBody>
          </p:sp>
          <p:sp>
            <p:nvSpPr>
              <p:cNvPr id="10" name="Rectangle 9">
                <a:extLst>
                  <a:ext uri="{FF2B5EF4-FFF2-40B4-BE49-F238E27FC236}">
                    <a16:creationId xmlns:a16="http://schemas.microsoft.com/office/drawing/2014/main" id="{BCE3A611-50B4-C7AA-CBFB-776305AA3AE4}"/>
                  </a:ext>
                </a:extLst>
              </p:cNvPr>
              <p:cNvSpPr/>
              <p:nvPr/>
            </p:nvSpPr>
            <p:spPr>
              <a:xfrm>
                <a:off x="3297603" y="637907"/>
                <a:ext cx="1857373" cy="125122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rfeSwOcOtp_defaults </a:t>
                </a:r>
              </a:p>
              <a:p>
                <a:r>
                  <a:rPr lang="en-US" sz="1200" dirty="0">
                    <a:solidFill>
                      <a:schemeClr val="tx1"/>
                    </a:solidFill>
                  </a:rPr>
                  <a:t>(</a:t>
                </a:r>
                <a:r>
                  <a:rPr lang="en-US" sz="1100" dirty="0">
                    <a:solidFill>
                      <a:schemeClr val="tx1"/>
                    </a:solidFill>
                  </a:rPr>
                  <a:t>Default OTP Table</a:t>
                </a:r>
                <a:r>
                  <a:rPr lang="en-US" sz="1200" dirty="0">
                    <a:solidFill>
                      <a:schemeClr val="tx1"/>
                    </a:solidFill>
                  </a:rPr>
                  <a:t>) </a:t>
                </a:r>
              </a:p>
            </p:txBody>
          </p:sp>
          <p:sp>
            <p:nvSpPr>
              <p:cNvPr id="24" name="Rectangle 23">
                <a:extLst>
                  <a:ext uri="{FF2B5EF4-FFF2-40B4-BE49-F238E27FC236}">
                    <a16:creationId xmlns:a16="http://schemas.microsoft.com/office/drawing/2014/main" id="{26F7B175-D18D-6124-03B8-2949A090066F}"/>
                  </a:ext>
                </a:extLst>
              </p:cNvPr>
              <p:cNvSpPr/>
              <p:nvPr/>
            </p:nvSpPr>
            <p:spPr>
              <a:xfrm>
                <a:off x="5495925" y="628629"/>
                <a:ext cx="1857374" cy="124281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rfeSwOcOtp_otpValue</a:t>
                </a:r>
              </a:p>
              <a:p>
                <a:r>
                  <a:rPr lang="en-US" sz="1200" dirty="0">
                    <a:solidFill>
                      <a:schemeClr val="tx1"/>
                    </a:solidFill>
                  </a:rPr>
                  <a:t> (</a:t>
                </a:r>
                <a:r>
                  <a:rPr lang="en-US" sz="1100" dirty="0">
                    <a:solidFill>
                      <a:schemeClr val="tx1"/>
                    </a:solidFill>
                  </a:rPr>
                  <a:t>OTP Table created from OTP Fuse </a:t>
                </a:r>
                <a:r>
                  <a:rPr lang="en-US" sz="1200" dirty="0">
                    <a:solidFill>
                      <a:schemeClr val="tx1"/>
                    </a:solidFill>
                  </a:rPr>
                  <a:t>)</a:t>
                </a:r>
              </a:p>
            </p:txBody>
          </p:sp>
          <p:sp>
            <p:nvSpPr>
              <p:cNvPr id="25" name="Rectangle 24">
                <a:extLst>
                  <a:ext uri="{FF2B5EF4-FFF2-40B4-BE49-F238E27FC236}">
                    <a16:creationId xmlns:a16="http://schemas.microsoft.com/office/drawing/2014/main" id="{5AC176A5-B7D7-041A-A107-2EDED6C3006F}"/>
                  </a:ext>
                </a:extLst>
              </p:cNvPr>
              <p:cNvSpPr/>
              <p:nvPr/>
            </p:nvSpPr>
            <p:spPr>
              <a:xfrm>
                <a:off x="3316720" y="2060189"/>
                <a:ext cx="1857373" cy="129260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rfeSwOcOtp_trimValid</a:t>
                </a:r>
              </a:p>
              <a:p>
                <a:endParaRPr lang="en-US" sz="1200" dirty="0">
                  <a:solidFill>
                    <a:schemeClr val="tx1"/>
                  </a:solidFill>
                </a:endParaRPr>
              </a:p>
              <a:p>
                <a:r>
                  <a:rPr lang="en-US" sz="1400" dirty="0">
                    <a:solidFill>
                      <a:schemeClr val="tx1"/>
                    </a:solidFill>
                  </a:rPr>
                  <a:t>(</a:t>
                </a:r>
                <a:r>
                  <a:rPr lang="en-US" sz="1100" dirty="0">
                    <a:solidFill>
                      <a:schemeClr val="tx1"/>
                    </a:solidFill>
                  </a:rPr>
                  <a:t>OTP Trim Valid Table created from OTP Fuse</a:t>
                </a:r>
                <a:r>
                  <a:rPr lang="en-US" sz="1400" dirty="0">
                    <a:solidFill>
                      <a:schemeClr val="tx1"/>
                    </a:solidFill>
                  </a:rPr>
                  <a:t>)</a:t>
                </a:r>
                <a:endParaRPr lang="en-US" sz="1200" dirty="0">
                  <a:solidFill>
                    <a:schemeClr val="tx1"/>
                  </a:solidFill>
                </a:endParaRPr>
              </a:p>
            </p:txBody>
          </p:sp>
          <p:sp>
            <p:nvSpPr>
              <p:cNvPr id="33" name="Rectangle 32">
                <a:extLst>
                  <a:ext uri="{FF2B5EF4-FFF2-40B4-BE49-F238E27FC236}">
                    <a16:creationId xmlns:a16="http://schemas.microsoft.com/office/drawing/2014/main" id="{DD908C7D-064F-8D4C-EA45-686D61C20236}"/>
                  </a:ext>
                </a:extLst>
              </p:cNvPr>
              <p:cNvSpPr/>
              <p:nvPr/>
            </p:nvSpPr>
            <p:spPr>
              <a:xfrm>
                <a:off x="5495926" y="2027417"/>
                <a:ext cx="1857374" cy="132538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spiBasedRegTable &amp; hwBasedRegTable</a:t>
                </a:r>
              </a:p>
              <a:p>
                <a:endParaRPr lang="en-US" sz="1200" dirty="0">
                  <a:solidFill>
                    <a:schemeClr val="tx1"/>
                  </a:solidFill>
                </a:endParaRPr>
              </a:p>
              <a:p>
                <a:r>
                  <a:rPr lang="en-US" sz="1200" dirty="0">
                    <a:solidFill>
                      <a:schemeClr val="tx1"/>
                    </a:solidFill>
                  </a:rPr>
                  <a:t>(Table having details of Source and Destination reg details </a:t>
                </a:r>
              </a:p>
            </p:txBody>
          </p:sp>
        </p:grpSp>
      </p:grpSp>
    </p:spTree>
    <p:extLst>
      <p:ext uri="{BB962C8B-B14F-4D97-AF65-F5344CB8AC3E}">
        <p14:creationId xmlns:p14="http://schemas.microsoft.com/office/powerpoint/2010/main" val="10984854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A983EF-F218-D251-D6F7-8EB3BD8509A6}"/>
              </a:ext>
            </a:extLst>
          </p:cNvPr>
          <p:cNvSpPr/>
          <p:nvPr/>
        </p:nvSpPr>
        <p:spPr>
          <a:xfrm>
            <a:off x="571500" y="285750"/>
            <a:ext cx="1657350" cy="100012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RFESwInit</a:t>
            </a:r>
          </a:p>
        </p:txBody>
      </p:sp>
      <p:cxnSp>
        <p:nvCxnSpPr>
          <p:cNvPr id="8" name="Straight Connector 7">
            <a:extLst>
              <a:ext uri="{FF2B5EF4-FFF2-40B4-BE49-F238E27FC236}">
                <a16:creationId xmlns:a16="http://schemas.microsoft.com/office/drawing/2014/main" id="{3A9D1E01-B3EC-36A0-7041-C6918D11CFC8}"/>
              </a:ext>
            </a:extLst>
          </p:cNvPr>
          <p:cNvCxnSpPr>
            <a:stCxn id="4" idx="2"/>
          </p:cNvCxnSpPr>
          <p:nvPr/>
        </p:nvCxnSpPr>
        <p:spPr>
          <a:xfrm>
            <a:off x="1400175" y="1285875"/>
            <a:ext cx="0" cy="5048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C35B482-142F-7950-6DC9-76125970068E}"/>
              </a:ext>
            </a:extLst>
          </p:cNvPr>
          <p:cNvCxnSpPr>
            <a:cxnSpLocks/>
          </p:cNvCxnSpPr>
          <p:nvPr/>
        </p:nvCxnSpPr>
        <p:spPr>
          <a:xfrm>
            <a:off x="1400175" y="1885950"/>
            <a:ext cx="55625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4210259-D38D-104E-4BB2-82CEB95D5A09}"/>
              </a:ext>
            </a:extLst>
          </p:cNvPr>
          <p:cNvSpPr txBox="1"/>
          <p:nvPr/>
        </p:nvSpPr>
        <p:spPr>
          <a:xfrm>
            <a:off x="3081337" y="1666878"/>
            <a:ext cx="2305050" cy="257174"/>
          </a:xfrm>
          <a:prstGeom prst="rect">
            <a:avLst/>
          </a:prstGeom>
          <a:noFill/>
        </p:spPr>
        <p:txBody>
          <a:bodyPr wrap="square" lIns="91440" tIns="45720" rIns="91440" rtlCol="0" anchor="t">
            <a:noAutofit/>
          </a:bodyPr>
          <a:lstStyle/>
          <a:p>
            <a:r>
              <a:rPr lang="en-US" sz="1000" dirty="0">
                <a:solidFill>
                  <a:srgbClr val="000000"/>
                </a:solidFill>
                <a:latin typeface="+mn-lt"/>
                <a:cs typeface="Calibri" panose="020F0502020204030204" pitchFamily="34" charset="0"/>
              </a:rPr>
              <a:t>rfeSwOcOtp_readOTPFuse</a:t>
            </a:r>
            <a:endParaRPr lang="en-US" sz="1000" dirty="0">
              <a:solidFill>
                <a:schemeClr val="tx1"/>
              </a:solidFill>
              <a:latin typeface="+mn-lt"/>
              <a:cs typeface="Calibri" panose="020F0502020204030204" pitchFamily="34" charset="0"/>
            </a:endParaRPr>
          </a:p>
        </p:txBody>
      </p:sp>
      <p:grpSp>
        <p:nvGrpSpPr>
          <p:cNvPr id="23" name="Group 22">
            <a:extLst>
              <a:ext uri="{FF2B5EF4-FFF2-40B4-BE49-F238E27FC236}">
                <a16:creationId xmlns:a16="http://schemas.microsoft.com/office/drawing/2014/main" id="{B3E698C2-00AF-0C2B-6603-D571C98DA070}"/>
              </a:ext>
            </a:extLst>
          </p:cNvPr>
          <p:cNvGrpSpPr/>
          <p:nvPr/>
        </p:nvGrpSpPr>
        <p:grpSpPr>
          <a:xfrm>
            <a:off x="6115049" y="285751"/>
            <a:ext cx="1657350" cy="6048374"/>
            <a:chOff x="3895725" y="285750"/>
            <a:chExt cx="1657350" cy="6048374"/>
          </a:xfrm>
        </p:grpSpPr>
        <p:sp>
          <p:nvSpPr>
            <p:cNvPr id="5" name="Rectangle 4">
              <a:extLst>
                <a:ext uri="{FF2B5EF4-FFF2-40B4-BE49-F238E27FC236}">
                  <a16:creationId xmlns:a16="http://schemas.microsoft.com/office/drawing/2014/main" id="{2A5F077E-2A40-F897-F435-A3DEC7BA43C4}"/>
                </a:ext>
              </a:extLst>
            </p:cNvPr>
            <p:cNvSpPr/>
            <p:nvPr/>
          </p:nvSpPr>
          <p:spPr>
            <a:xfrm>
              <a:off x="3895725" y="285750"/>
              <a:ext cx="1657350" cy="100012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RFESwOcOtp</a:t>
              </a:r>
            </a:p>
          </p:txBody>
        </p:sp>
        <p:cxnSp>
          <p:nvCxnSpPr>
            <p:cNvPr id="9" name="Straight Connector 8">
              <a:extLst>
                <a:ext uri="{FF2B5EF4-FFF2-40B4-BE49-F238E27FC236}">
                  <a16:creationId xmlns:a16="http://schemas.microsoft.com/office/drawing/2014/main" id="{9076376A-4164-8E2A-2253-79B91F3F6976}"/>
                </a:ext>
              </a:extLst>
            </p:cNvPr>
            <p:cNvCxnSpPr/>
            <p:nvPr/>
          </p:nvCxnSpPr>
          <p:spPr>
            <a:xfrm>
              <a:off x="4743450" y="1285874"/>
              <a:ext cx="0" cy="5048250"/>
            </a:xfrm>
            <a:prstGeom prst="line">
              <a:avLst/>
            </a:prstGeom>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77AB8F99-2CC0-B5F1-9BF4-7120D063A1E6}"/>
                </a:ext>
              </a:extLst>
            </p:cNvPr>
            <p:cNvGrpSpPr/>
            <p:nvPr/>
          </p:nvGrpSpPr>
          <p:grpSpPr>
            <a:xfrm>
              <a:off x="4743450" y="3295649"/>
              <a:ext cx="676275" cy="514350"/>
              <a:chOff x="4733925" y="2657475"/>
              <a:chExt cx="676275" cy="514350"/>
            </a:xfrm>
          </p:grpSpPr>
          <p:cxnSp>
            <p:nvCxnSpPr>
              <p:cNvPr id="14" name="Straight Connector 13">
                <a:extLst>
                  <a:ext uri="{FF2B5EF4-FFF2-40B4-BE49-F238E27FC236}">
                    <a16:creationId xmlns:a16="http://schemas.microsoft.com/office/drawing/2014/main" id="{9F13FD58-D40C-AF7B-EF9B-D8ACE2ACEF35}"/>
                  </a:ext>
                </a:extLst>
              </p:cNvPr>
              <p:cNvCxnSpPr/>
              <p:nvPr/>
            </p:nvCxnSpPr>
            <p:spPr>
              <a:xfrm>
                <a:off x="4743450" y="2657475"/>
                <a:ext cx="6667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C1E6EF0-8A35-A786-4E61-B252D8EC27FA}"/>
                  </a:ext>
                </a:extLst>
              </p:cNvPr>
              <p:cNvCxnSpPr>
                <a:cxnSpLocks/>
              </p:cNvCxnSpPr>
              <p:nvPr/>
            </p:nvCxnSpPr>
            <p:spPr>
              <a:xfrm>
                <a:off x="5410200" y="2657475"/>
                <a:ext cx="0" cy="514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600B716-ADAA-1BF9-BDEA-CC281F1C9471}"/>
                  </a:ext>
                </a:extLst>
              </p:cNvPr>
              <p:cNvCxnSpPr/>
              <p:nvPr/>
            </p:nvCxnSpPr>
            <p:spPr>
              <a:xfrm flipH="1">
                <a:off x="4733925" y="3171825"/>
                <a:ext cx="676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cxnSp>
        <p:nvCxnSpPr>
          <p:cNvPr id="25" name="Straight Arrow Connector 24">
            <a:extLst>
              <a:ext uri="{FF2B5EF4-FFF2-40B4-BE49-F238E27FC236}">
                <a16:creationId xmlns:a16="http://schemas.microsoft.com/office/drawing/2014/main" id="{91669067-7387-9027-59CA-3854EA02CB18}"/>
              </a:ext>
            </a:extLst>
          </p:cNvPr>
          <p:cNvCxnSpPr>
            <a:cxnSpLocks/>
          </p:cNvCxnSpPr>
          <p:nvPr/>
        </p:nvCxnSpPr>
        <p:spPr>
          <a:xfrm>
            <a:off x="1409700" y="2886075"/>
            <a:ext cx="55625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A1BB373-3DDF-4A67-1E09-397CF046B051}"/>
              </a:ext>
            </a:extLst>
          </p:cNvPr>
          <p:cNvSpPr txBox="1"/>
          <p:nvPr/>
        </p:nvSpPr>
        <p:spPr>
          <a:xfrm>
            <a:off x="3081337" y="2590800"/>
            <a:ext cx="2305050" cy="257174"/>
          </a:xfrm>
          <a:prstGeom prst="rect">
            <a:avLst/>
          </a:prstGeom>
          <a:noFill/>
        </p:spPr>
        <p:txBody>
          <a:bodyPr wrap="square" lIns="91440" tIns="45720" rIns="91440" rtlCol="0" anchor="t">
            <a:noAutofit/>
          </a:bodyPr>
          <a:lstStyle/>
          <a:p>
            <a:r>
              <a:rPr lang="en-US" sz="1000" dirty="0">
                <a:solidFill>
                  <a:srgbClr val="000000"/>
                </a:solidFill>
                <a:latin typeface="+mn-lt"/>
                <a:cs typeface="Calibri" panose="020F0502020204030204" pitchFamily="34" charset="0"/>
              </a:rPr>
              <a:t>rfeSwOcOtp_&lt;Modules*&gt;_trim</a:t>
            </a:r>
            <a:endParaRPr lang="en-US" sz="1000" dirty="0">
              <a:solidFill>
                <a:schemeClr val="tx1"/>
              </a:solidFill>
              <a:latin typeface="+mn-lt"/>
              <a:cs typeface="Calibri" panose="020F0502020204030204" pitchFamily="34" charset="0"/>
            </a:endParaRPr>
          </a:p>
        </p:txBody>
      </p:sp>
      <p:sp>
        <p:nvSpPr>
          <p:cNvPr id="27" name="TextBox 26">
            <a:extLst>
              <a:ext uri="{FF2B5EF4-FFF2-40B4-BE49-F238E27FC236}">
                <a16:creationId xmlns:a16="http://schemas.microsoft.com/office/drawing/2014/main" id="{1B1CF76E-BA90-6824-3C20-BABD4965C021}"/>
              </a:ext>
            </a:extLst>
          </p:cNvPr>
          <p:cNvSpPr txBox="1"/>
          <p:nvPr/>
        </p:nvSpPr>
        <p:spPr>
          <a:xfrm>
            <a:off x="7639049" y="3412119"/>
            <a:ext cx="2305050" cy="257174"/>
          </a:xfrm>
          <a:prstGeom prst="rect">
            <a:avLst/>
          </a:prstGeom>
          <a:noFill/>
        </p:spPr>
        <p:txBody>
          <a:bodyPr wrap="square" lIns="91440" tIns="45720" rIns="91440" rtlCol="0" anchor="t">
            <a:noAutofit/>
          </a:bodyPr>
          <a:lstStyle/>
          <a:p>
            <a:r>
              <a:rPr lang="en-US" sz="1000" dirty="0">
                <a:solidFill>
                  <a:srgbClr val="000000"/>
                </a:solidFill>
                <a:latin typeface="+mn-lt"/>
                <a:cs typeface="Calibri" panose="020F0502020204030204" pitchFamily="34" charset="0"/>
              </a:rPr>
              <a:t>rfeSWOcOtp_DistributeOtp</a:t>
            </a:r>
            <a:endParaRPr lang="en-US" sz="1000" dirty="0">
              <a:solidFill>
                <a:schemeClr val="tx1"/>
              </a:solidFill>
              <a:latin typeface="+mn-lt"/>
              <a:cs typeface="Calibri" panose="020F0502020204030204" pitchFamily="34" charset="0"/>
            </a:endParaRPr>
          </a:p>
        </p:txBody>
      </p:sp>
    </p:spTree>
    <p:extLst>
      <p:ext uri="{BB962C8B-B14F-4D97-AF65-F5344CB8AC3E}">
        <p14:creationId xmlns:p14="http://schemas.microsoft.com/office/powerpoint/2010/main" val="28086697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1044-5B00-4331-BCFE-3497A76E2239}"/>
              </a:ext>
            </a:extLst>
          </p:cNvPr>
          <p:cNvSpPr>
            <a:spLocks noGrp="1"/>
          </p:cNvSpPr>
          <p:nvPr>
            <p:ph type="title"/>
          </p:nvPr>
        </p:nvSpPr>
        <p:spPr/>
        <p:txBody>
          <a:bodyPr/>
          <a:lstStyle/>
          <a:p>
            <a:r>
              <a:rPr lang="en-US" dirty="0"/>
              <a:t>API </a:t>
            </a:r>
          </a:p>
        </p:txBody>
      </p:sp>
      <p:sp>
        <p:nvSpPr>
          <p:cNvPr id="3" name="Text Placeholder 2">
            <a:extLst>
              <a:ext uri="{FF2B5EF4-FFF2-40B4-BE49-F238E27FC236}">
                <a16:creationId xmlns:a16="http://schemas.microsoft.com/office/drawing/2014/main" id="{D9098133-66E0-46BC-8E4F-DE76C5494199}"/>
              </a:ext>
            </a:extLst>
          </p:cNvPr>
          <p:cNvSpPr>
            <a:spLocks noGrp="1"/>
          </p:cNvSpPr>
          <p:nvPr>
            <p:ph type="body" sz="quarter" idx="10"/>
          </p:nvPr>
        </p:nvSpPr>
        <p:spPr>
          <a:xfrm>
            <a:off x="299523" y="1019916"/>
            <a:ext cx="11663021" cy="4887724"/>
          </a:xfrm>
        </p:spPr>
        <p:txBody>
          <a:bodyPr>
            <a:normAutofit/>
          </a:bodyPr>
          <a:lstStyle/>
          <a:p>
            <a:r>
              <a:rPr lang="en-US" sz="1400" dirty="0"/>
              <a:t>void __attribute__((noinline)) </a:t>
            </a:r>
            <a:r>
              <a:rPr lang="en-US" sz="1400" b="1" dirty="0"/>
              <a:t>rfeSwOcOtp_readOTPFuse</a:t>
            </a:r>
            <a:r>
              <a:rPr lang="en-US" sz="1400" dirty="0"/>
              <a:t>( </a:t>
            </a:r>
            <a:r>
              <a:rPr lang="en-US" sz="1400" b="1" dirty="0"/>
              <a:t>RFE_ERROR_FUNCTION_PARAMETER </a:t>
            </a:r>
            <a:r>
              <a:rPr lang="en-US" sz="1400" dirty="0"/>
              <a:t>)</a:t>
            </a:r>
          </a:p>
          <a:p>
            <a:pPr marL="0" indent="0">
              <a:buNone/>
            </a:pPr>
            <a:r>
              <a:rPr lang="en-US" sz="1400" dirty="0"/>
              <a:t>                   -This API will be used to call OTP valid and OTP trim bits from shadow register and populate into local table</a:t>
            </a:r>
          </a:p>
          <a:p>
            <a:endParaRPr lang="en-US" sz="1400" dirty="0"/>
          </a:p>
          <a:p>
            <a:endParaRPr lang="en-US" sz="1400" dirty="0"/>
          </a:p>
          <a:p>
            <a:r>
              <a:rPr lang="en-US" sz="1400" dirty="0"/>
              <a:t>void </a:t>
            </a:r>
            <a:r>
              <a:rPr lang="en-US" sz="1400" b="1" dirty="0"/>
              <a:t>rfeSWOcOtp_DistributeOtp</a:t>
            </a:r>
            <a:r>
              <a:rPr lang="en-US" sz="1400" dirty="0"/>
              <a:t>(</a:t>
            </a:r>
            <a:r>
              <a:rPr lang="en-US" sz="1400" dirty="0" err="1"/>
              <a:t>rfeSwOcOtp_otpTrimValidIdentifier_t</a:t>
            </a:r>
            <a:r>
              <a:rPr lang="en-US" sz="1400" dirty="0"/>
              <a:t> </a:t>
            </a:r>
            <a:r>
              <a:rPr lang="en-US" sz="1400" b="1" dirty="0"/>
              <a:t>trimValidIdentifier</a:t>
            </a:r>
            <a:r>
              <a:rPr lang="en-US" sz="1400" dirty="0"/>
              <a:t>, uint8_t </a:t>
            </a:r>
            <a:r>
              <a:rPr lang="en-US" sz="1400" b="1" dirty="0"/>
              <a:t>startIdx</a:t>
            </a:r>
            <a:r>
              <a:rPr lang="en-US" sz="1400" dirty="0"/>
              <a:t>, uint8_t </a:t>
            </a:r>
            <a:r>
              <a:rPr lang="en-US" sz="1400" b="1" dirty="0"/>
              <a:t>endIdx</a:t>
            </a:r>
            <a:r>
              <a:rPr lang="en-US" sz="1400" dirty="0"/>
              <a:t>, </a:t>
            </a:r>
            <a:r>
              <a:rPr lang="en-US" sz="1400" b="1" dirty="0"/>
              <a:t>RFE_ERROR_FUNCTION_PARAMETER</a:t>
            </a:r>
            <a:r>
              <a:rPr lang="en-US" sz="1400" dirty="0"/>
              <a:t>);</a:t>
            </a:r>
          </a:p>
          <a:p>
            <a:pPr marL="0" indent="0">
              <a:buNone/>
            </a:pPr>
            <a:r>
              <a:rPr lang="en-US" sz="1400" dirty="0"/>
              <a:t> 	- This API will be used to read OTP value from shadow register using </a:t>
            </a:r>
            <a:r>
              <a:rPr lang="en-US" sz="1400" b="1" dirty="0"/>
              <a:t>rfeSwOcOtp _trim_get</a:t>
            </a:r>
            <a:r>
              <a:rPr lang="en-US" sz="1400" dirty="0"/>
              <a:t> and write into HW IP.</a:t>
            </a:r>
          </a:p>
          <a:p>
            <a:pPr marL="0" indent="0">
              <a:buNone/>
            </a:pPr>
            <a:endParaRPr lang="en-US" sz="1400" dirty="0"/>
          </a:p>
          <a:p>
            <a:pPr marL="0" indent="0">
              <a:buNone/>
            </a:pPr>
            <a:endParaRPr lang="en-US" sz="1400" dirty="0"/>
          </a:p>
          <a:p>
            <a:r>
              <a:rPr lang="en-US" sz="1400" dirty="0"/>
              <a:t>uint32_t __attribute__((noinline)) </a:t>
            </a:r>
            <a:r>
              <a:rPr lang="en-US" sz="1400" b="1" dirty="0"/>
              <a:t>rfeSwOcOtp_trim_get</a:t>
            </a:r>
            <a:r>
              <a:rPr lang="en-US" sz="1400" dirty="0"/>
              <a:t>(</a:t>
            </a:r>
            <a:r>
              <a:rPr lang="en-US" sz="1400" dirty="0" err="1"/>
              <a:t>rfeSwOcOtp_otpTrimValidIdentifier_t</a:t>
            </a:r>
            <a:r>
              <a:rPr lang="en-US" sz="1400" dirty="0"/>
              <a:t> </a:t>
            </a:r>
            <a:r>
              <a:rPr lang="en-US" sz="1400" b="1" dirty="0"/>
              <a:t>otpTrimValidIdentifier</a:t>
            </a:r>
            <a:r>
              <a:rPr lang="en-US" sz="1400" dirty="0"/>
              <a:t>, uint8_t </a:t>
            </a:r>
            <a:r>
              <a:rPr lang="en-US" sz="1400" b="1" dirty="0"/>
              <a:t>arrayOffset</a:t>
            </a:r>
            <a:r>
              <a:rPr lang="en-US" sz="1400" dirty="0"/>
              <a:t>, uint8_t </a:t>
            </a:r>
            <a:r>
              <a:rPr lang="en-US" sz="1400" b="1" dirty="0"/>
              <a:t>dataStartBit</a:t>
            </a:r>
            <a:r>
              <a:rPr lang="en-US" sz="1400" dirty="0"/>
              <a:t>, uint8_t </a:t>
            </a:r>
            <a:r>
              <a:rPr lang="en-US" sz="1400" b="1" dirty="0"/>
              <a:t>dataNumOfBits</a:t>
            </a:r>
            <a:r>
              <a:rPr lang="en-US" sz="1400" dirty="0"/>
              <a:t>, RFE_ERROR_FUNCTION_PARAMETER)</a:t>
            </a:r>
          </a:p>
          <a:p>
            <a:pPr marL="0" indent="0">
              <a:buNone/>
            </a:pPr>
            <a:r>
              <a:rPr lang="en-US" sz="1400" dirty="0"/>
              <a:t>                   - This API will be used to get OTP value. First it will check the valid trim bits, if its valid it will return the value from OTP table which was created after reading shadow register, otherwise it will read from default table.</a:t>
            </a:r>
          </a:p>
          <a:p>
            <a:pPr marL="0" indent="0">
              <a:buNone/>
            </a:pPr>
            <a:endParaRPr lang="en-US" sz="1400" dirty="0"/>
          </a:p>
          <a:p>
            <a:r>
              <a:rPr lang="en-US" sz="1400" dirty="0"/>
              <a:t>void </a:t>
            </a:r>
            <a:r>
              <a:rPr lang="en-US" sz="1400" b="1" dirty="0"/>
              <a:t>rfeSwOcOtp_&lt;Modules&gt;_trim</a:t>
            </a:r>
            <a:r>
              <a:rPr lang="en-US" sz="1400" dirty="0"/>
              <a:t>( uint32_t </a:t>
            </a:r>
            <a:r>
              <a:rPr lang="en-US" sz="1400" b="1" dirty="0"/>
              <a:t>array[39]</a:t>
            </a:r>
            <a:r>
              <a:rPr lang="en-US" sz="1400" dirty="0"/>
              <a:t>, </a:t>
            </a:r>
            <a:r>
              <a:rPr lang="en-US" sz="1400" b="1" dirty="0"/>
              <a:t>RFE_ERROR_FUNCTION_PARAMETER </a:t>
            </a:r>
            <a:r>
              <a:rPr lang="en-US" sz="1400" dirty="0"/>
              <a:t>)</a:t>
            </a:r>
          </a:p>
          <a:p>
            <a:pPr marL="0" indent="0">
              <a:buNone/>
            </a:pPr>
            <a:r>
              <a:rPr lang="en-US" sz="1400" dirty="0"/>
              <a:t>                   - Main API to write  trims for individual Ip, which will make use of </a:t>
            </a:r>
            <a:r>
              <a:rPr lang="en-US" sz="1400" b="1" dirty="0"/>
              <a:t>rfeSWOcOtp_DistributeOtp </a:t>
            </a:r>
            <a:r>
              <a:rPr lang="en-US" sz="1400" dirty="0"/>
              <a:t>API to distribute OTP.</a:t>
            </a:r>
          </a:p>
        </p:txBody>
      </p:sp>
    </p:spTree>
    <p:extLst>
      <p:ext uri="{BB962C8B-B14F-4D97-AF65-F5344CB8AC3E}">
        <p14:creationId xmlns:p14="http://schemas.microsoft.com/office/powerpoint/2010/main" val="11870563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6C806-DEB9-4A9A-AC01-A0ECF99E406D}"/>
              </a:ext>
            </a:extLst>
          </p:cNvPr>
          <p:cNvSpPr>
            <a:spLocks noGrp="1"/>
          </p:cNvSpPr>
          <p:nvPr>
            <p:ph type="title"/>
          </p:nvPr>
        </p:nvSpPr>
        <p:spPr/>
        <p:txBody>
          <a:bodyPr/>
          <a:lstStyle/>
          <a:p>
            <a:r>
              <a:rPr lang="en-US" dirty="0"/>
              <a:t>Data structure</a:t>
            </a:r>
          </a:p>
        </p:txBody>
      </p:sp>
      <p:sp>
        <p:nvSpPr>
          <p:cNvPr id="3" name="Text Placeholder 2">
            <a:extLst>
              <a:ext uri="{FF2B5EF4-FFF2-40B4-BE49-F238E27FC236}">
                <a16:creationId xmlns:a16="http://schemas.microsoft.com/office/drawing/2014/main" id="{8546BD67-037F-42BA-8E39-E197F1E8DF8F}"/>
              </a:ext>
            </a:extLst>
          </p:cNvPr>
          <p:cNvSpPr>
            <a:spLocks noGrp="1"/>
          </p:cNvSpPr>
          <p:nvPr>
            <p:ph type="body" sz="quarter" idx="10"/>
          </p:nvPr>
        </p:nvSpPr>
        <p:spPr>
          <a:xfrm>
            <a:off x="299523" y="1019916"/>
            <a:ext cx="5263077" cy="5351737"/>
          </a:xfrm>
        </p:spPr>
        <p:txBody>
          <a:bodyPr>
            <a:noAutofit/>
          </a:bodyPr>
          <a:lstStyle/>
          <a:p>
            <a:pPr marL="0" indent="0" algn="l">
              <a:buNone/>
            </a:pPr>
            <a:r>
              <a:rPr lang="en-US" sz="1400" b="1" dirty="0">
                <a:solidFill>
                  <a:srgbClr val="7F0055"/>
                </a:solidFill>
              </a:rPr>
              <a:t>typedef</a:t>
            </a:r>
            <a:r>
              <a:rPr lang="en-US" sz="1400" b="1" dirty="0">
                <a:solidFill>
                  <a:srgbClr val="000000"/>
                </a:solidFill>
              </a:rPr>
              <a:t> </a:t>
            </a:r>
            <a:r>
              <a:rPr lang="en-US" sz="1400" b="1" dirty="0">
                <a:solidFill>
                  <a:srgbClr val="7F0055"/>
                </a:solidFill>
              </a:rPr>
              <a:t>struct</a:t>
            </a:r>
          </a:p>
          <a:p>
            <a:pPr marL="0" indent="0" algn="l">
              <a:buNone/>
            </a:pPr>
            <a:r>
              <a:rPr lang="en-US" sz="1400" dirty="0">
                <a:solidFill>
                  <a:srgbClr val="000000"/>
                </a:solidFill>
              </a:rPr>
              <a:t>{</a:t>
            </a:r>
          </a:p>
          <a:p>
            <a:pPr marL="0" indent="0">
              <a:spcBef>
                <a:spcPct val="0"/>
              </a:spcBef>
              <a:spcAft>
                <a:spcPct val="0"/>
              </a:spcAft>
              <a:buNone/>
            </a:pPr>
            <a:r>
              <a:rPr lang="en-US" sz="1400" kern="1200" dirty="0">
                <a:solidFill>
                  <a:srgbClr val="3F7F5F"/>
                </a:solidFill>
              </a:rPr>
              <a:t>     /** Destination module SPI address */</a:t>
            </a:r>
          </a:p>
          <a:p>
            <a:pPr marL="0" indent="0">
              <a:spcBef>
                <a:spcPct val="0"/>
              </a:spcBef>
              <a:spcAft>
                <a:spcPct val="0"/>
              </a:spcAft>
              <a:buNone/>
            </a:pPr>
            <a:r>
              <a:rPr lang="en-US" sz="1400" kern="1200" dirty="0">
                <a:solidFill>
                  <a:srgbClr val="3F7F5F"/>
                </a:solidFill>
              </a:rPr>
              <a:t>    rfeHwSpi_module_t </a:t>
            </a:r>
            <a:r>
              <a:rPr lang="en-US" sz="1400" kern="1200" dirty="0">
                <a:solidFill>
                  <a:srgbClr val="0070C0"/>
                </a:solidFill>
              </a:rPr>
              <a:t>DstMod</a:t>
            </a:r>
            <a:r>
              <a:rPr lang="en-US" sz="1400" kern="1200" dirty="0">
                <a:solidFill>
                  <a:srgbClr val="3F7F5F"/>
                </a:solidFill>
              </a:rPr>
              <a:t>;</a:t>
            </a:r>
          </a:p>
          <a:p>
            <a:pPr marL="0" indent="0">
              <a:spcBef>
                <a:spcPct val="0"/>
              </a:spcBef>
              <a:spcAft>
                <a:spcPct val="0"/>
              </a:spcAft>
              <a:buNone/>
            </a:pPr>
            <a:endParaRPr lang="en-US" sz="1400" kern="1200" dirty="0">
              <a:solidFill>
                <a:srgbClr val="3F7F5F"/>
              </a:solidFill>
            </a:endParaRPr>
          </a:p>
          <a:p>
            <a:pPr marL="0" indent="0">
              <a:spcBef>
                <a:spcPct val="0"/>
              </a:spcBef>
              <a:spcAft>
                <a:spcPct val="0"/>
              </a:spcAft>
              <a:buNone/>
            </a:pPr>
            <a:r>
              <a:rPr lang="en-US" sz="1400" kern="1200" dirty="0">
                <a:solidFill>
                  <a:srgbClr val="3F7F5F"/>
                </a:solidFill>
              </a:rPr>
              <a:t>    /** No of Otp bits */</a:t>
            </a:r>
          </a:p>
          <a:p>
            <a:pPr marL="0" indent="0">
              <a:spcBef>
                <a:spcPct val="0"/>
              </a:spcBef>
              <a:spcAft>
                <a:spcPct val="0"/>
              </a:spcAft>
              <a:buNone/>
            </a:pPr>
            <a:r>
              <a:rPr lang="en-US" sz="1400" kern="1200" dirty="0">
                <a:solidFill>
                  <a:srgbClr val="3F7F5F"/>
                </a:solidFill>
              </a:rPr>
              <a:t>    uint8_t </a:t>
            </a:r>
            <a:r>
              <a:rPr lang="en-US" sz="1400" kern="1200" dirty="0">
                <a:solidFill>
                  <a:srgbClr val="0070C0"/>
                </a:solidFill>
              </a:rPr>
              <a:t>NoOfOtpBit</a:t>
            </a:r>
            <a:r>
              <a:rPr lang="en-US" sz="1400" kern="1200" dirty="0">
                <a:solidFill>
                  <a:srgbClr val="3F7F5F"/>
                </a:solidFill>
              </a:rPr>
              <a:t>;</a:t>
            </a:r>
          </a:p>
          <a:p>
            <a:pPr marL="0" indent="0">
              <a:spcBef>
                <a:spcPct val="0"/>
              </a:spcBef>
              <a:spcAft>
                <a:spcPct val="0"/>
              </a:spcAft>
              <a:buNone/>
            </a:pPr>
            <a:endParaRPr lang="en-US" sz="1400" kern="1200" dirty="0">
              <a:solidFill>
                <a:srgbClr val="3F7F5F"/>
              </a:solidFill>
            </a:endParaRPr>
          </a:p>
          <a:p>
            <a:pPr marL="0" indent="0">
              <a:spcBef>
                <a:spcPct val="0"/>
              </a:spcBef>
              <a:spcAft>
                <a:spcPct val="0"/>
              </a:spcAft>
              <a:buNone/>
            </a:pPr>
            <a:r>
              <a:rPr lang="en-US" sz="1400" kern="1200" dirty="0">
                <a:solidFill>
                  <a:srgbClr val="3F7F5F"/>
                </a:solidFill>
              </a:rPr>
              <a:t>    /** Destination register address */</a:t>
            </a:r>
          </a:p>
          <a:p>
            <a:pPr marL="0" indent="0">
              <a:spcBef>
                <a:spcPct val="0"/>
              </a:spcBef>
              <a:spcAft>
                <a:spcPct val="0"/>
              </a:spcAft>
              <a:buNone/>
            </a:pPr>
            <a:r>
              <a:rPr lang="en-US" sz="1400" kern="1200" dirty="0">
                <a:solidFill>
                  <a:srgbClr val="3F7F5F"/>
                </a:solidFill>
              </a:rPr>
              <a:t>    rfeHwReg_offset_t </a:t>
            </a:r>
            <a:r>
              <a:rPr lang="en-US" sz="1400" kern="1200" dirty="0">
                <a:solidFill>
                  <a:srgbClr val="0070C0"/>
                </a:solidFill>
              </a:rPr>
              <a:t>DstReg</a:t>
            </a:r>
            <a:r>
              <a:rPr lang="en-US" sz="1400" kern="1200" dirty="0">
                <a:solidFill>
                  <a:srgbClr val="3F7F5F"/>
                </a:solidFill>
              </a:rPr>
              <a:t>;</a:t>
            </a:r>
          </a:p>
          <a:p>
            <a:pPr marL="0" indent="0">
              <a:spcBef>
                <a:spcPct val="0"/>
              </a:spcBef>
              <a:spcAft>
                <a:spcPct val="0"/>
              </a:spcAft>
              <a:buNone/>
            </a:pPr>
            <a:endParaRPr lang="en-US" sz="1400" kern="1200" dirty="0">
              <a:solidFill>
                <a:srgbClr val="3F7F5F"/>
              </a:solidFill>
            </a:endParaRPr>
          </a:p>
          <a:p>
            <a:pPr marL="0" indent="0">
              <a:spcBef>
                <a:spcPct val="0"/>
              </a:spcBef>
              <a:spcAft>
                <a:spcPct val="0"/>
              </a:spcAft>
              <a:buNone/>
            </a:pPr>
            <a:r>
              <a:rPr lang="en-US" sz="1400" kern="1200" dirty="0">
                <a:solidFill>
                  <a:srgbClr val="3F7F5F"/>
                </a:solidFill>
              </a:rPr>
              <a:t>    /** Bit field start position in destination register */</a:t>
            </a:r>
          </a:p>
          <a:p>
            <a:pPr marL="0" indent="0">
              <a:spcBef>
                <a:spcPct val="0"/>
              </a:spcBef>
              <a:spcAft>
                <a:spcPct val="0"/>
              </a:spcAft>
              <a:buNone/>
            </a:pPr>
            <a:r>
              <a:rPr lang="en-US" sz="1400" kern="1200" dirty="0">
                <a:solidFill>
                  <a:srgbClr val="3F7F5F"/>
                </a:solidFill>
              </a:rPr>
              <a:t>    uint8_t </a:t>
            </a:r>
            <a:r>
              <a:rPr lang="en-US" sz="1400" kern="1200" dirty="0">
                <a:solidFill>
                  <a:srgbClr val="0070C0"/>
                </a:solidFill>
              </a:rPr>
              <a:t>DstPos</a:t>
            </a:r>
            <a:r>
              <a:rPr lang="en-US" sz="1400" kern="1200" dirty="0">
                <a:solidFill>
                  <a:srgbClr val="3F7F5F"/>
                </a:solidFill>
              </a:rPr>
              <a:t>;</a:t>
            </a:r>
          </a:p>
          <a:p>
            <a:pPr marL="0" indent="0">
              <a:spcBef>
                <a:spcPct val="0"/>
              </a:spcBef>
              <a:spcAft>
                <a:spcPct val="0"/>
              </a:spcAft>
              <a:buNone/>
            </a:pPr>
            <a:endParaRPr lang="en-US" sz="1400" kern="1200" dirty="0">
              <a:solidFill>
                <a:srgbClr val="3F7F5F"/>
              </a:solidFill>
            </a:endParaRPr>
          </a:p>
          <a:p>
            <a:pPr marL="0" indent="0">
              <a:spcBef>
                <a:spcPct val="0"/>
              </a:spcBef>
              <a:spcAft>
                <a:spcPct val="0"/>
              </a:spcAft>
              <a:buNone/>
            </a:pPr>
            <a:r>
              <a:rPr lang="en-US" sz="1400" kern="1200" dirty="0">
                <a:solidFill>
                  <a:srgbClr val="3F7F5F"/>
                </a:solidFill>
              </a:rPr>
              <a:t>    /** the SrcAddr is the relative address in the default OTP table (starting from 0, step of 4) */</a:t>
            </a:r>
          </a:p>
          <a:p>
            <a:pPr marL="0" indent="0">
              <a:spcBef>
                <a:spcPct val="0"/>
              </a:spcBef>
              <a:spcAft>
                <a:spcPct val="0"/>
              </a:spcAft>
              <a:buNone/>
            </a:pPr>
            <a:r>
              <a:rPr lang="en-US" sz="1400" kern="1200" dirty="0">
                <a:solidFill>
                  <a:srgbClr val="3F7F5F"/>
                </a:solidFill>
              </a:rPr>
              <a:t>    uint8_t </a:t>
            </a:r>
            <a:r>
              <a:rPr lang="en-US" sz="1400" kern="1200" dirty="0">
                <a:solidFill>
                  <a:srgbClr val="0070C0"/>
                </a:solidFill>
              </a:rPr>
              <a:t>SrcAddr_TableOffset</a:t>
            </a:r>
            <a:r>
              <a:rPr lang="en-US" sz="1400" kern="1200" dirty="0">
                <a:solidFill>
                  <a:srgbClr val="3F7F5F"/>
                </a:solidFill>
              </a:rPr>
              <a:t>;</a:t>
            </a:r>
          </a:p>
          <a:p>
            <a:pPr marL="0" indent="0">
              <a:spcBef>
                <a:spcPct val="0"/>
              </a:spcBef>
              <a:spcAft>
                <a:spcPct val="0"/>
              </a:spcAft>
              <a:buNone/>
            </a:pPr>
            <a:endParaRPr lang="en-US" sz="1400" kern="1200" dirty="0">
              <a:solidFill>
                <a:srgbClr val="3F7F5F"/>
              </a:solidFill>
            </a:endParaRPr>
          </a:p>
          <a:p>
            <a:pPr marL="0" indent="0">
              <a:spcBef>
                <a:spcPct val="0"/>
              </a:spcBef>
              <a:spcAft>
                <a:spcPct val="0"/>
              </a:spcAft>
              <a:buNone/>
            </a:pPr>
            <a:r>
              <a:rPr lang="en-US" sz="1400" kern="1200" dirty="0">
                <a:solidFill>
                  <a:srgbClr val="3F7F5F"/>
                </a:solidFill>
              </a:rPr>
              <a:t>    /** Bit field start position in source table */</a:t>
            </a:r>
          </a:p>
          <a:p>
            <a:pPr marL="0" indent="0">
              <a:spcBef>
                <a:spcPct val="0"/>
              </a:spcBef>
              <a:spcAft>
                <a:spcPct val="0"/>
              </a:spcAft>
              <a:buNone/>
            </a:pPr>
            <a:r>
              <a:rPr lang="en-US" sz="1400" kern="1200" dirty="0">
                <a:solidFill>
                  <a:srgbClr val="3F7F5F"/>
                </a:solidFill>
              </a:rPr>
              <a:t>    uint8_t </a:t>
            </a:r>
            <a:r>
              <a:rPr lang="en-US" sz="1400" kern="1200" dirty="0">
                <a:solidFill>
                  <a:srgbClr val="0070C0"/>
                </a:solidFill>
              </a:rPr>
              <a:t>SrcPos</a:t>
            </a:r>
            <a:r>
              <a:rPr lang="en-US" sz="1400" kern="1200" dirty="0">
                <a:solidFill>
                  <a:srgbClr val="3F7F5F"/>
                </a:solidFill>
              </a:rPr>
              <a:t>;</a:t>
            </a:r>
          </a:p>
          <a:p>
            <a:pPr marL="0" indent="0" algn="l">
              <a:buNone/>
            </a:pPr>
            <a:r>
              <a:rPr lang="en-US" sz="1400" dirty="0">
                <a:solidFill>
                  <a:srgbClr val="000000"/>
                </a:solidFill>
              </a:rPr>
              <a:t>} </a:t>
            </a:r>
            <a:r>
              <a:rPr lang="en-US" sz="1400" dirty="0" err="1">
                <a:solidFill>
                  <a:srgbClr val="005032"/>
                </a:solidFill>
              </a:rPr>
              <a:t>rfeSwOcOtp_otpSpiBasedRegDescriptor_t</a:t>
            </a:r>
            <a:r>
              <a:rPr lang="en-US" sz="1400" dirty="0">
                <a:solidFill>
                  <a:srgbClr val="000000"/>
                </a:solidFill>
              </a:rPr>
              <a:t>;</a:t>
            </a:r>
          </a:p>
          <a:p>
            <a:endParaRPr lang="en-US" sz="1400" dirty="0"/>
          </a:p>
        </p:txBody>
      </p:sp>
      <p:sp>
        <p:nvSpPr>
          <p:cNvPr id="4" name="TextBox 3">
            <a:extLst>
              <a:ext uri="{FF2B5EF4-FFF2-40B4-BE49-F238E27FC236}">
                <a16:creationId xmlns:a16="http://schemas.microsoft.com/office/drawing/2014/main" id="{CB89F772-575D-4338-83FF-571D2C245D37}"/>
              </a:ext>
            </a:extLst>
          </p:cNvPr>
          <p:cNvSpPr txBox="1"/>
          <p:nvPr/>
        </p:nvSpPr>
        <p:spPr>
          <a:xfrm>
            <a:off x="6562725" y="934763"/>
            <a:ext cx="5067300" cy="5351737"/>
          </a:xfrm>
          <a:prstGeom prst="rect">
            <a:avLst/>
          </a:prstGeom>
          <a:noFill/>
        </p:spPr>
        <p:txBody>
          <a:bodyPr wrap="square" lIns="91440" tIns="45720" rIns="91440" rtlCol="0" anchor="t">
            <a:noAutofit/>
          </a:bodyPr>
          <a:lstStyle/>
          <a:p>
            <a:pPr algn="l"/>
            <a:endParaRPr lang="en-US" sz="1400" dirty="0">
              <a:latin typeface="+mn-lt"/>
            </a:endParaRPr>
          </a:p>
          <a:p>
            <a:pPr algn="l"/>
            <a:r>
              <a:rPr lang="en-US" sz="1400" b="1" dirty="0">
                <a:solidFill>
                  <a:srgbClr val="7F0055"/>
                </a:solidFill>
                <a:latin typeface="+mn-lt"/>
              </a:rPr>
              <a:t>typedef</a:t>
            </a:r>
            <a:r>
              <a:rPr lang="en-US" sz="1400" b="1" dirty="0">
                <a:solidFill>
                  <a:srgbClr val="000000"/>
                </a:solidFill>
                <a:latin typeface="+mn-lt"/>
              </a:rPr>
              <a:t> </a:t>
            </a:r>
            <a:r>
              <a:rPr lang="en-US" sz="1400" b="1" dirty="0">
                <a:solidFill>
                  <a:srgbClr val="7F0055"/>
                </a:solidFill>
                <a:latin typeface="+mn-lt"/>
              </a:rPr>
              <a:t>struct</a:t>
            </a:r>
          </a:p>
          <a:p>
            <a:pPr algn="l"/>
            <a:r>
              <a:rPr lang="en-US" sz="1400" dirty="0">
                <a:solidFill>
                  <a:srgbClr val="000000"/>
                </a:solidFill>
                <a:latin typeface="+mn-lt"/>
              </a:rPr>
              <a:t>{</a:t>
            </a:r>
          </a:p>
          <a:p>
            <a:pPr algn="l"/>
            <a:r>
              <a:rPr lang="en-US" sz="1400" dirty="0">
                <a:solidFill>
                  <a:srgbClr val="3F7F5F"/>
                </a:solidFill>
                <a:latin typeface="+mn-lt"/>
              </a:rPr>
              <a:t>     /** Destination module SPI address */</a:t>
            </a:r>
          </a:p>
          <a:p>
            <a:pPr algn="l"/>
            <a:r>
              <a:rPr lang="en-US" sz="1400" dirty="0">
                <a:solidFill>
                  <a:srgbClr val="3F7F5F"/>
                </a:solidFill>
                <a:latin typeface="+mn-lt"/>
              </a:rPr>
              <a:t>    rfeHwReg_base_t </a:t>
            </a:r>
            <a:r>
              <a:rPr lang="en-US" sz="1400" dirty="0">
                <a:solidFill>
                  <a:srgbClr val="0070C0"/>
                </a:solidFill>
                <a:latin typeface="+mn-lt"/>
              </a:rPr>
              <a:t>DstMod</a:t>
            </a:r>
            <a:r>
              <a:rPr lang="en-US" sz="1400" dirty="0">
                <a:solidFill>
                  <a:srgbClr val="3F7F5F"/>
                </a:solidFill>
                <a:latin typeface="+mn-lt"/>
              </a:rPr>
              <a:t>;</a:t>
            </a:r>
          </a:p>
          <a:p>
            <a:pPr algn="l"/>
            <a:endParaRPr lang="en-US" sz="1400" dirty="0">
              <a:solidFill>
                <a:srgbClr val="3F7F5F"/>
              </a:solidFill>
              <a:latin typeface="+mn-lt"/>
            </a:endParaRPr>
          </a:p>
          <a:p>
            <a:pPr algn="l"/>
            <a:r>
              <a:rPr lang="en-US" sz="1400" dirty="0">
                <a:solidFill>
                  <a:srgbClr val="3F7F5F"/>
                </a:solidFill>
                <a:latin typeface="+mn-lt"/>
              </a:rPr>
              <a:t>    /** No of Otp bits */</a:t>
            </a:r>
          </a:p>
          <a:p>
            <a:pPr algn="l"/>
            <a:r>
              <a:rPr lang="en-US" sz="1400" dirty="0">
                <a:solidFill>
                  <a:srgbClr val="3F7F5F"/>
                </a:solidFill>
                <a:latin typeface="+mn-lt"/>
              </a:rPr>
              <a:t>    uint8_t </a:t>
            </a:r>
            <a:r>
              <a:rPr lang="en-US" sz="1400" dirty="0">
                <a:solidFill>
                  <a:srgbClr val="0070C0"/>
                </a:solidFill>
                <a:latin typeface="+mn-lt"/>
              </a:rPr>
              <a:t>NoOfOtpBit</a:t>
            </a:r>
            <a:r>
              <a:rPr lang="en-US" sz="1400" dirty="0">
                <a:solidFill>
                  <a:srgbClr val="3F7F5F"/>
                </a:solidFill>
                <a:latin typeface="+mn-lt"/>
              </a:rPr>
              <a:t>;</a:t>
            </a:r>
          </a:p>
          <a:p>
            <a:pPr algn="l"/>
            <a:endParaRPr lang="en-US" sz="1400" dirty="0">
              <a:solidFill>
                <a:srgbClr val="3F7F5F"/>
              </a:solidFill>
              <a:latin typeface="+mn-lt"/>
            </a:endParaRPr>
          </a:p>
          <a:p>
            <a:pPr algn="l"/>
            <a:r>
              <a:rPr lang="en-US" sz="1400" dirty="0">
                <a:solidFill>
                  <a:srgbClr val="3F7F5F"/>
                </a:solidFill>
                <a:latin typeface="+mn-lt"/>
              </a:rPr>
              <a:t>    /** Destination register address */</a:t>
            </a:r>
          </a:p>
          <a:p>
            <a:pPr algn="l"/>
            <a:r>
              <a:rPr lang="en-US" sz="1400" dirty="0">
                <a:solidFill>
                  <a:srgbClr val="3F7F5F"/>
                </a:solidFill>
                <a:latin typeface="+mn-lt"/>
              </a:rPr>
              <a:t>    rfeHwReg_offset_t </a:t>
            </a:r>
            <a:r>
              <a:rPr lang="en-US" sz="1400" dirty="0">
                <a:solidFill>
                  <a:srgbClr val="0070C0"/>
                </a:solidFill>
                <a:latin typeface="+mn-lt"/>
              </a:rPr>
              <a:t>DstReg</a:t>
            </a:r>
            <a:r>
              <a:rPr lang="en-US" sz="1400" dirty="0">
                <a:solidFill>
                  <a:srgbClr val="3F7F5F"/>
                </a:solidFill>
                <a:latin typeface="+mn-lt"/>
              </a:rPr>
              <a:t>;</a:t>
            </a:r>
          </a:p>
          <a:p>
            <a:pPr algn="l"/>
            <a:endParaRPr lang="en-US" sz="1400" dirty="0">
              <a:solidFill>
                <a:srgbClr val="3F7F5F"/>
              </a:solidFill>
              <a:latin typeface="+mn-lt"/>
            </a:endParaRPr>
          </a:p>
          <a:p>
            <a:pPr algn="l"/>
            <a:r>
              <a:rPr lang="en-US" sz="1400" dirty="0">
                <a:solidFill>
                  <a:srgbClr val="3F7F5F"/>
                </a:solidFill>
                <a:latin typeface="+mn-lt"/>
              </a:rPr>
              <a:t>    /** Bit field start position in destination register */</a:t>
            </a:r>
          </a:p>
          <a:p>
            <a:pPr algn="l"/>
            <a:r>
              <a:rPr lang="en-US" sz="1400" dirty="0">
                <a:solidFill>
                  <a:srgbClr val="3F7F5F"/>
                </a:solidFill>
                <a:latin typeface="+mn-lt"/>
              </a:rPr>
              <a:t>    uint8_t </a:t>
            </a:r>
            <a:r>
              <a:rPr lang="en-US" sz="1400" dirty="0">
                <a:solidFill>
                  <a:srgbClr val="0070C0"/>
                </a:solidFill>
                <a:latin typeface="+mn-lt"/>
              </a:rPr>
              <a:t>DstPos</a:t>
            </a:r>
            <a:r>
              <a:rPr lang="en-US" sz="1400" dirty="0">
                <a:solidFill>
                  <a:srgbClr val="3F7F5F"/>
                </a:solidFill>
                <a:latin typeface="+mn-lt"/>
              </a:rPr>
              <a:t>;</a:t>
            </a:r>
          </a:p>
          <a:p>
            <a:pPr algn="l"/>
            <a:endParaRPr lang="en-US" sz="1400" dirty="0">
              <a:solidFill>
                <a:srgbClr val="3F7F5F"/>
              </a:solidFill>
              <a:latin typeface="+mn-lt"/>
            </a:endParaRPr>
          </a:p>
          <a:p>
            <a:pPr algn="l"/>
            <a:r>
              <a:rPr lang="en-US" sz="1400" dirty="0">
                <a:solidFill>
                  <a:srgbClr val="3F7F5F"/>
                </a:solidFill>
                <a:latin typeface="+mn-lt"/>
              </a:rPr>
              <a:t>    /** the SrcAddr is the relative address in the default OTP table (starting from 0, step of 4) */</a:t>
            </a:r>
          </a:p>
          <a:p>
            <a:pPr algn="l"/>
            <a:r>
              <a:rPr lang="en-US" sz="1400" dirty="0">
                <a:solidFill>
                  <a:srgbClr val="3F7F5F"/>
                </a:solidFill>
                <a:latin typeface="+mn-lt"/>
              </a:rPr>
              <a:t>    uint8_t SrcAddr_</a:t>
            </a:r>
            <a:r>
              <a:rPr lang="en-US" sz="1400" dirty="0">
                <a:solidFill>
                  <a:srgbClr val="0070C0"/>
                </a:solidFill>
                <a:latin typeface="+mn-lt"/>
              </a:rPr>
              <a:t>TableOffset</a:t>
            </a:r>
            <a:r>
              <a:rPr lang="en-US" sz="1400" dirty="0">
                <a:solidFill>
                  <a:srgbClr val="3F7F5F"/>
                </a:solidFill>
                <a:latin typeface="+mn-lt"/>
              </a:rPr>
              <a:t>;</a:t>
            </a:r>
          </a:p>
          <a:p>
            <a:pPr algn="l"/>
            <a:endParaRPr lang="en-US" sz="1400" dirty="0">
              <a:solidFill>
                <a:srgbClr val="3F7F5F"/>
              </a:solidFill>
              <a:latin typeface="+mn-lt"/>
            </a:endParaRPr>
          </a:p>
          <a:p>
            <a:pPr algn="l"/>
            <a:r>
              <a:rPr lang="en-US" sz="1400" dirty="0">
                <a:solidFill>
                  <a:srgbClr val="3F7F5F"/>
                </a:solidFill>
                <a:latin typeface="+mn-lt"/>
              </a:rPr>
              <a:t>    </a:t>
            </a:r>
            <a:r>
              <a:rPr lang="en-US" sz="1400" dirty="0">
                <a:solidFill>
                  <a:srgbClr val="005032"/>
                </a:solidFill>
                <a:latin typeface="+mn-lt"/>
              </a:rPr>
              <a:t>/** Bit field start position in source table */</a:t>
            </a:r>
          </a:p>
          <a:p>
            <a:pPr algn="l"/>
            <a:r>
              <a:rPr lang="en-US" sz="1400" dirty="0">
                <a:solidFill>
                  <a:srgbClr val="005032"/>
                </a:solidFill>
                <a:latin typeface="+mn-lt"/>
              </a:rPr>
              <a:t>    uint8_t </a:t>
            </a:r>
            <a:r>
              <a:rPr lang="en-US" sz="1400" dirty="0">
                <a:solidFill>
                  <a:srgbClr val="0070C0"/>
                </a:solidFill>
                <a:latin typeface="+mn-lt"/>
              </a:rPr>
              <a:t>SrcPos</a:t>
            </a:r>
            <a:r>
              <a:rPr lang="en-US" sz="1400" dirty="0">
                <a:solidFill>
                  <a:srgbClr val="3F7F5F"/>
                </a:solidFill>
                <a:latin typeface="+mn-lt"/>
              </a:rPr>
              <a:t>;</a:t>
            </a:r>
          </a:p>
          <a:p>
            <a:pPr algn="l"/>
            <a:r>
              <a:rPr lang="en-US" sz="1400" dirty="0">
                <a:solidFill>
                  <a:srgbClr val="000000"/>
                </a:solidFill>
                <a:latin typeface="+mn-lt"/>
              </a:rPr>
              <a:t>} </a:t>
            </a:r>
            <a:r>
              <a:rPr lang="en-US" sz="1400" dirty="0" err="1">
                <a:solidFill>
                  <a:srgbClr val="005032"/>
                </a:solidFill>
                <a:latin typeface="+mn-lt"/>
              </a:rPr>
              <a:t>rfeSwOcOtp_otpHwBasedRegDescriptor_t</a:t>
            </a:r>
            <a:r>
              <a:rPr lang="en-US" sz="1400" dirty="0">
                <a:solidFill>
                  <a:srgbClr val="000000"/>
                </a:solidFill>
                <a:latin typeface="+mn-lt"/>
              </a:rPr>
              <a:t>;</a:t>
            </a:r>
            <a:endParaRPr lang="en-IN" sz="1400" kern="0" dirty="0">
              <a:solidFill>
                <a:srgbClr val="3889C9"/>
              </a:solidFill>
              <a:latin typeface="+mn-lt"/>
            </a:endParaRPr>
          </a:p>
        </p:txBody>
      </p:sp>
    </p:spTree>
    <p:extLst>
      <p:ext uri="{BB962C8B-B14F-4D97-AF65-F5344CB8AC3E}">
        <p14:creationId xmlns:p14="http://schemas.microsoft.com/office/powerpoint/2010/main" val="41014539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AC9F-1624-4983-874E-0DB753745F0F}"/>
              </a:ext>
            </a:extLst>
          </p:cNvPr>
          <p:cNvSpPr>
            <a:spLocks noGrp="1"/>
          </p:cNvSpPr>
          <p:nvPr>
            <p:ph type="title"/>
          </p:nvPr>
        </p:nvSpPr>
        <p:spPr/>
        <p:txBody>
          <a:bodyPr/>
          <a:lstStyle/>
          <a:p>
            <a:r>
              <a:rPr lang="en-US" dirty="0"/>
              <a:t>Data structure</a:t>
            </a:r>
          </a:p>
        </p:txBody>
      </p:sp>
      <p:sp>
        <p:nvSpPr>
          <p:cNvPr id="3" name="Text Placeholder 2">
            <a:extLst>
              <a:ext uri="{FF2B5EF4-FFF2-40B4-BE49-F238E27FC236}">
                <a16:creationId xmlns:a16="http://schemas.microsoft.com/office/drawing/2014/main" id="{5C5D7704-5C01-4CD9-9552-1D6967F3B646}"/>
              </a:ext>
            </a:extLst>
          </p:cNvPr>
          <p:cNvSpPr>
            <a:spLocks noGrp="1"/>
          </p:cNvSpPr>
          <p:nvPr>
            <p:ph type="body" sz="quarter" idx="10"/>
          </p:nvPr>
        </p:nvSpPr>
        <p:spPr>
          <a:xfrm>
            <a:off x="299524" y="771526"/>
            <a:ext cx="5272602" cy="3133724"/>
          </a:xfrm>
        </p:spPr>
        <p:txBody>
          <a:bodyPr>
            <a:normAutofit/>
          </a:bodyPr>
          <a:lstStyle/>
          <a:p>
            <a:pPr marL="0" indent="0">
              <a:buNone/>
            </a:pPr>
            <a:r>
              <a:rPr lang="en-US" sz="1400" b="1" dirty="0">
                <a:solidFill>
                  <a:srgbClr val="00B050"/>
                </a:solidFill>
              </a:rPr>
              <a:t>//Enum for every valid trim identifier</a:t>
            </a:r>
          </a:p>
          <a:p>
            <a:pPr marL="0" indent="0">
              <a:buNone/>
            </a:pPr>
            <a:r>
              <a:rPr lang="en-US" sz="1200" dirty="0">
                <a:solidFill>
                  <a:srgbClr val="3889C9"/>
                </a:solidFill>
              </a:rPr>
              <a:t>typedef enum </a:t>
            </a:r>
          </a:p>
          <a:p>
            <a:pPr marL="0" indent="0">
              <a:buNone/>
            </a:pPr>
            <a:r>
              <a:rPr lang="en-US" sz="1200" dirty="0">
                <a:solidFill>
                  <a:srgbClr val="3889C9"/>
                </a:solidFill>
              </a:rPr>
              <a:t>{</a:t>
            </a:r>
          </a:p>
          <a:p>
            <a:pPr marL="0" indent="0">
              <a:buNone/>
            </a:pPr>
            <a:r>
              <a:rPr lang="en-US" sz="1200" dirty="0">
                <a:solidFill>
                  <a:srgbClr val="3889C9"/>
                </a:solidFill>
              </a:rPr>
              <a:t>        rfeSwOcOtp_otpTrimValidList_GldoBgGldo1v45_e           = 0,        </a:t>
            </a:r>
          </a:p>
          <a:p>
            <a:pPr marL="0" indent="0">
              <a:buNone/>
            </a:pPr>
            <a:r>
              <a:rPr lang="en-US" sz="1200" dirty="0">
                <a:solidFill>
                  <a:srgbClr val="3889C9"/>
                </a:solidFill>
              </a:rPr>
              <a:t>        rfeSwOcOtp_otpTrimValidList_GldoOvuvGldo1v45_e       = 1,        </a:t>
            </a:r>
          </a:p>
          <a:p>
            <a:pPr marL="0" indent="0">
              <a:buNone/>
            </a:pPr>
            <a:r>
              <a:rPr lang="en-US" sz="1200" dirty="0">
                <a:solidFill>
                  <a:srgbClr val="3889C9"/>
                </a:solidFill>
              </a:rPr>
              <a:t>        rfeSwOcOtp_otpTrimValidList_Lox4TuneFreq_e               = 2,        </a:t>
            </a:r>
          </a:p>
          <a:p>
            <a:pPr marL="0" indent="0">
              <a:buNone/>
            </a:pPr>
            <a:r>
              <a:rPr lang="en-US" sz="1200" dirty="0">
                <a:solidFill>
                  <a:srgbClr val="3889C9"/>
                </a:solidFill>
              </a:rPr>
              <a:t>         ………….</a:t>
            </a:r>
          </a:p>
          <a:p>
            <a:pPr marL="0" indent="0">
              <a:buNone/>
            </a:pPr>
            <a:r>
              <a:rPr lang="en-US" sz="1200" dirty="0">
                <a:solidFill>
                  <a:srgbClr val="3889C9"/>
                </a:solidFill>
              </a:rPr>
              <a:t>         ………….</a:t>
            </a:r>
          </a:p>
          <a:p>
            <a:pPr marL="0" indent="0">
              <a:buNone/>
            </a:pPr>
            <a:r>
              <a:rPr lang="en-US" sz="1200" dirty="0">
                <a:solidFill>
                  <a:srgbClr val="3889C9"/>
                </a:solidFill>
              </a:rPr>
              <a:t>         </a:t>
            </a:r>
            <a:r>
              <a:rPr lang="en-US" sz="1200" dirty="0" err="1">
                <a:solidFill>
                  <a:srgbClr val="3889C9"/>
                </a:solidFill>
              </a:rPr>
              <a:t>rfeSwOcOtp_otpTrimValidList_ChirpGenCp_e</a:t>
            </a:r>
            <a:r>
              <a:rPr lang="en-US" sz="1200" dirty="0">
                <a:solidFill>
                  <a:srgbClr val="3889C9"/>
                </a:solidFill>
              </a:rPr>
              <a:t>                  = 48,       </a:t>
            </a:r>
          </a:p>
          <a:p>
            <a:pPr marL="0" indent="0">
              <a:buNone/>
            </a:pPr>
            <a:r>
              <a:rPr lang="en-US" sz="1200" dirty="0">
                <a:solidFill>
                  <a:srgbClr val="3889C9"/>
                </a:solidFill>
              </a:rPr>
              <a:t>         </a:t>
            </a:r>
            <a:r>
              <a:rPr lang="en-US" sz="1200" dirty="0" err="1">
                <a:solidFill>
                  <a:srgbClr val="3889C9"/>
                </a:solidFill>
              </a:rPr>
              <a:t>rfeSwOcOtp_otpTrimValidList_ChirpGenRcosc_e</a:t>
            </a:r>
            <a:r>
              <a:rPr lang="en-US" sz="1200" dirty="0">
                <a:solidFill>
                  <a:srgbClr val="3889C9"/>
                </a:solidFill>
              </a:rPr>
              <a:t>            = 49        </a:t>
            </a:r>
          </a:p>
          <a:p>
            <a:pPr marL="0" indent="0">
              <a:buNone/>
            </a:pPr>
            <a:r>
              <a:rPr lang="en-US" sz="1200" dirty="0">
                <a:solidFill>
                  <a:srgbClr val="3889C9"/>
                </a:solidFill>
              </a:rPr>
              <a:t>} </a:t>
            </a:r>
            <a:r>
              <a:rPr lang="en-US" sz="1200" dirty="0" err="1">
                <a:solidFill>
                  <a:srgbClr val="3889C9"/>
                </a:solidFill>
              </a:rPr>
              <a:t>rfeSwOcOtp_otpTrimValidIdentifier_t</a:t>
            </a:r>
            <a:r>
              <a:rPr lang="en-US" sz="1200" dirty="0">
                <a:solidFill>
                  <a:srgbClr val="3889C9"/>
                </a:solidFill>
              </a:rPr>
              <a:t>;</a:t>
            </a:r>
          </a:p>
        </p:txBody>
      </p:sp>
      <p:sp>
        <p:nvSpPr>
          <p:cNvPr id="4" name="Text Placeholder 5">
            <a:extLst>
              <a:ext uri="{FF2B5EF4-FFF2-40B4-BE49-F238E27FC236}">
                <a16:creationId xmlns:a16="http://schemas.microsoft.com/office/drawing/2014/main" id="{BBF4AA97-AEF0-4907-891D-9673D46B830E}"/>
              </a:ext>
            </a:extLst>
          </p:cNvPr>
          <p:cNvSpPr txBox="1">
            <a:spLocks/>
          </p:cNvSpPr>
          <p:nvPr/>
        </p:nvSpPr>
        <p:spPr>
          <a:xfrm>
            <a:off x="6096000" y="123825"/>
            <a:ext cx="5340685" cy="6343650"/>
          </a:xfrm>
          <a:prstGeom prst="rect">
            <a:avLst/>
          </a:prstGeom>
        </p:spPr>
        <p:txBody>
          <a:bodyPr>
            <a:noAutofit/>
          </a:bodyPr>
          <a:lst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a:lstStyle>
          <a:p>
            <a:pPr algn="l"/>
            <a:endParaRPr lang="en-IN" sz="1100" kern="0" dirty="0">
              <a:solidFill>
                <a:srgbClr val="3889C9"/>
              </a:solidFill>
            </a:endParaRPr>
          </a:p>
        </p:txBody>
      </p:sp>
      <p:sp>
        <p:nvSpPr>
          <p:cNvPr id="6" name="TextBox 5">
            <a:extLst>
              <a:ext uri="{FF2B5EF4-FFF2-40B4-BE49-F238E27FC236}">
                <a16:creationId xmlns:a16="http://schemas.microsoft.com/office/drawing/2014/main" id="{800E5988-8D04-4C89-986D-E1CB4ED19984}"/>
              </a:ext>
            </a:extLst>
          </p:cNvPr>
          <p:cNvSpPr txBox="1"/>
          <p:nvPr/>
        </p:nvSpPr>
        <p:spPr>
          <a:xfrm>
            <a:off x="409575" y="4076700"/>
            <a:ext cx="5160565" cy="2133600"/>
          </a:xfrm>
          <a:prstGeom prst="rect">
            <a:avLst/>
          </a:prstGeom>
          <a:noFill/>
        </p:spPr>
        <p:txBody>
          <a:bodyPr wrap="square" lIns="91440" tIns="45720" rIns="91440" rtlCol="0" anchor="t">
            <a:noAutofit/>
          </a:bodyPr>
          <a:lstStyle/>
          <a:p>
            <a:r>
              <a:rPr lang="en-US" sz="1400" b="1" dirty="0">
                <a:solidFill>
                  <a:srgbClr val="00B050"/>
                </a:solidFill>
              </a:rPr>
              <a:t>//Structure for Subsystem level OTP distribution</a:t>
            </a:r>
          </a:p>
          <a:p>
            <a:pPr marL="0" indent="0">
              <a:buFont typeface="Arial" pitchFamily="34" charset="0"/>
              <a:buNone/>
            </a:pPr>
            <a:r>
              <a:rPr lang="en-IN" sz="1200" kern="0" dirty="0">
                <a:solidFill>
                  <a:srgbClr val="3889C9"/>
                </a:solidFill>
              </a:rPr>
              <a:t>typedef struct</a:t>
            </a:r>
          </a:p>
          <a:p>
            <a:pPr marL="0" indent="0">
              <a:buFont typeface="Arial" pitchFamily="34" charset="0"/>
              <a:buNone/>
            </a:pPr>
            <a:r>
              <a:rPr lang="en-IN" sz="1200" kern="0" dirty="0">
                <a:solidFill>
                  <a:srgbClr val="3889C9"/>
                </a:solidFill>
              </a:rPr>
              <a:t>{</a:t>
            </a:r>
          </a:p>
          <a:p>
            <a:pPr marL="0" indent="0">
              <a:buFont typeface="Arial" pitchFamily="34" charset="0"/>
              <a:buNone/>
            </a:pPr>
            <a:r>
              <a:rPr lang="en-IN" sz="1200" kern="0" dirty="0">
                <a:solidFill>
                  <a:srgbClr val="3889C9"/>
                </a:solidFill>
              </a:rPr>
              <a:t>     </a:t>
            </a:r>
            <a:r>
              <a:rPr lang="en-IN" sz="1200" kern="0" dirty="0">
                <a:solidFill>
                  <a:srgbClr val="00B050"/>
                </a:solidFill>
              </a:rPr>
              <a:t>// Trim valid identifier</a:t>
            </a:r>
          </a:p>
          <a:p>
            <a:r>
              <a:rPr lang="en-US" sz="1200" dirty="0">
                <a:solidFill>
                  <a:schemeClr val="tx1"/>
                </a:solidFill>
              </a:rPr>
              <a:t>     </a:t>
            </a:r>
            <a:r>
              <a:rPr lang="en-US" sz="1200" dirty="0" err="1">
                <a:solidFill>
                  <a:srgbClr val="3889C9"/>
                </a:solidFill>
              </a:rPr>
              <a:t>rfeSwOcOtp_otpTrimValidIdentifier_t</a:t>
            </a:r>
            <a:r>
              <a:rPr lang="en-US" sz="1200" dirty="0">
                <a:solidFill>
                  <a:srgbClr val="3889C9"/>
                </a:solidFill>
              </a:rPr>
              <a:t> trimValidIdentifier;</a:t>
            </a:r>
          </a:p>
          <a:p>
            <a:r>
              <a:rPr lang="en-US" sz="1200" dirty="0">
                <a:solidFill>
                  <a:srgbClr val="3889C9"/>
                </a:solidFill>
              </a:rPr>
              <a:t>     </a:t>
            </a:r>
            <a:r>
              <a:rPr lang="en-US" sz="1200" dirty="0">
                <a:solidFill>
                  <a:srgbClr val="00B050"/>
                </a:solidFill>
              </a:rPr>
              <a:t>// Start index of the OTP register for the trimValidIdentifier</a:t>
            </a:r>
          </a:p>
          <a:p>
            <a:r>
              <a:rPr lang="en-US" sz="1200" dirty="0">
                <a:solidFill>
                  <a:srgbClr val="3889C9"/>
                </a:solidFill>
              </a:rPr>
              <a:t>     uint8_t startIdx;</a:t>
            </a:r>
          </a:p>
          <a:p>
            <a:r>
              <a:rPr lang="en-US" sz="1200" dirty="0">
                <a:solidFill>
                  <a:srgbClr val="3889C9"/>
                </a:solidFill>
              </a:rPr>
              <a:t>     </a:t>
            </a:r>
            <a:r>
              <a:rPr lang="en-US" sz="1200" dirty="0">
                <a:solidFill>
                  <a:srgbClr val="00B050"/>
                </a:solidFill>
              </a:rPr>
              <a:t>// End index of the OTP register for the trimValidIdentifier</a:t>
            </a:r>
          </a:p>
          <a:p>
            <a:r>
              <a:rPr lang="en-US" sz="1200" dirty="0">
                <a:solidFill>
                  <a:srgbClr val="3889C9"/>
                </a:solidFill>
              </a:rPr>
              <a:t>     uint8_t endIdx;</a:t>
            </a:r>
          </a:p>
          <a:p>
            <a:r>
              <a:rPr lang="en-US" sz="1200" dirty="0">
                <a:solidFill>
                  <a:srgbClr val="3889C9"/>
                </a:solidFill>
              </a:rPr>
              <a:t>} rfeSwOcOtp_</a:t>
            </a:r>
            <a:r>
              <a:rPr lang="en-IN" sz="1200" kern="0" dirty="0">
                <a:solidFill>
                  <a:srgbClr val="3889C9"/>
                </a:solidFill>
              </a:rPr>
              <a:t>otpTable_t;</a:t>
            </a:r>
            <a:endParaRPr lang="en-US" sz="1200" dirty="0">
              <a:solidFill>
                <a:schemeClr val="tx1"/>
              </a:solidFill>
            </a:endParaRPr>
          </a:p>
        </p:txBody>
      </p:sp>
    </p:spTree>
    <p:extLst>
      <p:ext uri="{BB962C8B-B14F-4D97-AF65-F5344CB8AC3E}">
        <p14:creationId xmlns:p14="http://schemas.microsoft.com/office/powerpoint/2010/main" val="34696703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F0D02-C29B-4B75-B01B-FE247E75E299}"/>
              </a:ext>
            </a:extLst>
          </p:cNvPr>
          <p:cNvSpPr>
            <a:spLocks noGrp="1"/>
          </p:cNvSpPr>
          <p:nvPr>
            <p:ph type="title"/>
          </p:nvPr>
        </p:nvSpPr>
        <p:spPr/>
        <p:txBody>
          <a:bodyPr/>
          <a:lstStyle/>
          <a:p>
            <a:r>
              <a:rPr lang="en-US" dirty="0"/>
              <a:t>Sample API Implementation(ATB)</a:t>
            </a:r>
          </a:p>
        </p:txBody>
      </p:sp>
      <p:sp>
        <p:nvSpPr>
          <p:cNvPr id="3" name="Text Placeholder 2">
            <a:extLst>
              <a:ext uri="{FF2B5EF4-FFF2-40B4-BE49-F238E27FC236}">
                <a16:creationId xmlns:a16="http://schemas.microsoft.com/office/drawing/2014/main" id="{BDC3D690-3BD0-4AAD-8335-2F0ACC9AF563}"/>
              </a:ext>
            </a:extLst>
          </p:cNvPr>
          <p:cNvSpPr>
            <a:spLocks noGrp="1"/>
          </p:cNvSpPr>
          <p:nvPr>
            <p:ph type="body" sz="quarter" idx="10"/>
          </p:nvPr>
        </p:nvSpPr>
        <p:spPr/>
        <p:txBody>
          <a:bodyPr>
            <a:normAutofit/>
          </a:bodyPr>
          <a:lstStyle/>
          <a:p>
            <a:pPr marL="0" indent="0">
              <a:buNone/>
            </a:pPr>
            <a:r>
              <a:rPr lang="en-US" sz="1200" dirty="0"/>
              <a:t>void </a:t>
            </a:r>
            <a:r>
              <a:rPr lang="en-US" sz="1200" b="1" dirty="0" err="1"/>
              <a:t>rfeSwOcOtp_Atb_trim</a:t>
            </a:r>
            <a:r>
              <a:rPr lang="en-US" sz="1200" dirty="0"/>
              <a:t>( uint32_t </a:t>
            </a:r>
            <a:r>
              <a:rPr lang="en-US" sz="1200" b="1" dirty="0"/>
              <a:t>array[39]</a:t>
            </a:r>
            <a:r>
              <a:rPr lang="en-US" sz="1200" dirty="0"/>
              <a:t>, </a:t>
            </a:r>
            <a:r>
              <a:rPr lang="en-US" sz="1200" b="1" dirty="0"/>
              <a:t>RFE_ERROR_FUNCTION_PARAMETER </a:t>
            </a:r>
            <a:r>
              <a:rPr lang="en-US" sz="1200" dirty="0"/>
              <a:t>)</a:t>
            </a:r>
          </a:p>
          <a:p>
            <a:pPr marL="0" indent="0">
              <a:buNone/>
            </a:pPr>
            <a:r>
              <a:rPr lang="en-US" sz="1200" dirty="0"/>
              <a:t>{</a:t>
            </a:r>
          </a:p>
          <a:p>
            <a:pPr marL="0" indent="0">
              <a:buNone/>
            </a:pPr>
            <a:r>
              <a:rPr lang="en-US" sz="1200" dirty="0"/>
              <a:t>	</a:t>
            </a:r>
            <a:r>
              <a:rPr lang="en-US" sz="1200" dirty="0" err="1"/>
              <a:t>rfeSwOcOtp_otpTable_t</a:t>
            </a:r>
            <a:r>
              <a:rPr lang="en-US" sz="1200" dirty="0"/>
              <a:t> </a:t>
            </a:r>
            <a:r>
              <a:rPr lang="en-US" sz="1200" dirty="0" err="1"/>
              <a:t>rfeSwOcOtp_atb_Trim_Table</a:t>
            </a:r>
            <a:r>
              <a:rPr lang="en-US" sz="1200" dirty="0"/>
              <a:t>[] = {/</a:t>
            </a:r>
            <a:r>
              <a:rPr lang="en-US" sz="1200" dirty="0">
                <a:solidFill>
                  <a:srgbClr val="00B050"/>
                </a:solidFill>
              </a:rPr>
              <a:t>* trimValidIdentifier, startIdx, endIdx */</a:t>
            </a:r>
          </a:p>
          <a:p>
            <a:pPr marL="0" indent="0">
              <a:buNone/>
            </a:pPr>
            <a:r>
              <a:rPr lang="en-US" sz="1200" dirty="0"/>
              <a:t> 					       {</a:t>
            </a:r>
            <a:r>
              <a:rPr lang="en-US" sz="1200" dirty="0" err="1"/>
              <a:t>rfeSwOcOtp_otpTrimValidList_AtbBg_e</a:t>
            </a:r>
            <a:r>
              <a:rPr lang="en-US" sz="1200" dirty="0"/>
              <a:t>, 0, 0},</a:t>
            </a:r>
          </a:p>
          <a:p>
            <a:pPr marL="0" indent="0">
              <a:buNone/>
            </a:pPr>
            <a:r>
              <a:rPr lang="en-US" sz="1200" dirty="0"/>
              <a:t>					       {</a:t>
            </a:r>
            <a:r>
              <a:rPr lang="en-US" sz="1200" dirty="0" err="1"/>
              <a:t>rfeSwOcOtp_otpTrimValidList_AtbRcal_e</a:t>
            </a:r>
            <a:r>
              <a:rPr lang="en-US" sz="1200" dirty="0"/>
              <a:t>, 0, 3},</a:t>
            </a:r>
          </a:p>
          <a:p>
            <a:pPr marL="0" indent="0">
              <a:buNone/>
            </a:pPr>
            <a:r>
              <a:rPr lang="en-US" sz="1200" dirty="0"/>
              <a:t>					       {</a:t>
            </a:r>
            <a:r>
              <a:rPr lang="en-US" sz="1200" dirty="0" err="1"/>
              <a:t>rfeSwOcOtp_otpTrimValidList_AtbAdcHwCtrl_e</a:t>
            </a:r>
            <a:r>
              <a:rPr lang="en-US" sz="1200" dirty="0"/>
              <a:t>, 0, 5} };</a:t>
            </a:r>
          </a:p>
          <a:p>
            <a:pPr marL="0" indent="0">
              <a:buNone/>
            </a:pPr>
            <a:endParaRPr lang="en-US" sz="1200" dirty="0"/>
          </a:p>
          <a:p>
            <a:pPr marL="0" indent="0">
              <a:buNone/>
            </a:pPr>
            <a:r>
              <a:rPr lang="en-US" sz="1200" dirty="0"/>
              <a:t>	for(i = 0; i &lt; </a:t>
            </a:r>
            <a:r>
              <a:rPr lang="en-US" sz="1200" dirty="0" err="1"/>
              <a:t>rfeSwOcOtp_atb_Trim_count</a:t>
            </a:r>
            <a:r>
              <a:rPr lang="en-US" sz="1200" dirty="0"/>
              <a:t>; i++)</a:t>
            </a:r>
          </a:p>
          <a:p>
            <a:pPr marL="0" indent="0">
              <a:buNone/>
            </a:pPr>
            <a:r>
              <a:rPr lang="en-US" sz="1200" dirty="0"/>
              <a:t>	{</a:t>
            </a:r>
          </a:p>
          <a:p>
            <a:pPr marL="0" indent="0">
              <a:buNone/>
            </a:pPr>
            <a:r>
              <a:rPr lang="en-US" sz="1200" dirty="0"/>
              <a:t>		</a:t>
            </a:r>
            <a:r>
              <a:rPr lang="en-US" sz="1200" b="1" dirty="0"/>
              <a:t> </a:t>
            </a:r>
            <a:r>
              <a:rPr lang="en-US" sz="1200" dirty="0"/>
              <a:t>rfeSWOcOtp_DistributeOtp(</a:t>
            </a:r>
            <a:r>
              <a:rPr lang="en-US" sz="1200" dirty="0" err="1"/>
              <a:t>rfeSwOcOtp_atb_Trim_Table</a:t>
            </a:r>
            <a:r>
              <a:rPr lang="en-US" sz="1200" dirty="0"/>
              <a:t>[i]. trimValidIdentifier, array, </a:t>
            </a:r>
            <a:r>
              <a:rPr lang="en-US" sz="1200" dirty="0" err="1"/>
              <a:t>rfeSwOcOtp_atb_Trim_Table</a:t>
            </a:r>
            <a:r>
              <a:rPr lang="en-US" sz="1200" dirty="0"/>
              <a:t>[i].</a:t>
            </a:r>
            <a:r>
              <a:rPr lang="en-US" sz="1200" dirty="0" err="1"/>
              <a:t>startIdx</a:t>
            </a:r>
            <a:r>
              <a:rPr lang="en-US" sz="1200" dirty="0"/>
              <a:t>, </a:t>
            </a:r>
            <a:r>
              <a:rPr lang="en-US" sz="1200" dirty="0" err="1"/>
              <a:t>rfeSwOcOtp_atb_Trim_Table</a:t>
            </a:r>
            <a:r>
              <a:rPr lang="en-US" sz="1200" dirty="0"/>
              <a:t>[i].</a:t>
            </a:r>
            <a:r>
              <a:rPr lang="en-US" sz="1200" dirty="0" err="1"/>
              <a:t>endIdx</a:t>
            </a:r>
            <a:r>
              <a:rPr lang="en-US" sz="1200" dirty="0"/>
              <a:t>);</a:t>
            </a:r>
          </a:p>
          <a:p>
            <a:pPr marL="0" indent="0">
              <a:buNone/>
            </a:pPr>
            <a:r>
              <a:rPr lang="en-US" sz="1200" dirty="0"/>
              <a:t>	}</a:t>
            </a:r>
          </a:p>
          <a:p>
            <a:pPr marL="0" indent="0">
              <a:buNone/>
            </a:pPr>
            <a:r>
              <a:rPr lang="en-US" sz="1200" dirty="0"/>
              <a:t>}</a:t>
            </a:r>
          </a:p>
        </p:txBody>
      </p:sp>
    </p:spTree>
    <p:extLst>
      <p:ext uri="{BB962C8B-B14F-4D97-AF65-F5344CB8AC3E}">
        <p14:creationId xmlns:p14="http://schemas.microsoft.com/office/powerpoint/2010/main" val="37238472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4EC6E-C9D4-0F8D-EBFD-CDFD00092F44}"/>
              </a:ext>
            </a:extLst>
          </p:cNvPr>
          <p:cNvSpPr>
            <a:spLocks noGrp="1"/>
          </p:cNvSpPr>
          <p:nvPr>
            <p:ph type="title"/>
          </p:nvPr>
        </p:nvSpPr>
        <p:spPr/>
        <p:txBody>
          <a:bodyPr/>
          <a:lstStyle/>
          <a:p>
            <a:pPr algn="ctr"/>
            <a:r>
              <a:rPr lang="en-US" dirty="0"/>
              <a:t>OcOtp unit Test approach</a:t>
            </a:r>
          </a:p>
        </p:txBody>
      </p:sp>
      <p:sp>
        <p:nvSpPr>
          <p:cNvPr id="4" name="Rectangle 3">
            <a:extLst>
              <a:ext uri="{FF2B5EF4-FFF2-40B4-BE49-F238E27FC236}">
                <a16:creationId xmlns:a16="http://schemas.microsoft.com/office/drawing/2014/main" id="{F2FFF243-D024-BEE0-BDBC-3BAA390343E5}"/>
              </a:ext>
            </a:extLst>
          </p:cNvPr>
          <p:cNvSpPr/>
          <p:nvPr/>
        </p:nvSpPr>
        <p:spPr>
          <a:xfrm>
            <a:off x="945222" y="1222625"/>
            <a:ext cx="1818526" cy="26918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Hw Register</a:t>
            </a:r>
          </a:p>
        </p:txBody>
      </p:sp>
      <p:sp>
        <p:nvSpPr>
          <p:cNvPr id="5" name="Rectangle 4">
            <a:extLst>
              <a:ext uri="{FF2B5EF4-FFF2-40B4-BE49-F238E27FC236}">
                <a16:creationId xmlns:a16="http://schemas.microsoft.com/office/drawing/2014/main" id="{7BEF6AA7-62C2-4004-A5BA-E2D542B11ED6}"/>
              </a:ext>
            </a:extLst>
          </p:cNvPr>
          <p:cNvSpPr/>
          <p:nvPr/>
        </p:nvSpPr>
        <p:spPr>
          <a:xfrm>
            <a:off x="4633645" y="1222625"/>
            <a:ext cx="3010328" cy="16335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Rfe OcOTP SW Unit</a:t>
            </a:r>
          </a:p>
        </p:txBody>
      </p:sp>
      <p:sp>
        <p:nvSpPr>
          <p:cNvPr id="6" name="Rectangle 5">
            <a:extLst>
              <a:ext uri="{FF2B5EF4-FFF2-40B4-BE49-F238E27FC236}">
                <a16:creationId xmlns:a16="http://schemas.microsoft.com/office/drawing/2014/main" id="{1708EEC5-EE15-EDD9-5EC9-252A88F17D91}"/>
              </a:ext>
            </a:extLst>
          </p:cNvPr>
          <p:cNvSpPr/>
          <p:nvPr/>
        </p:nvSpPr>
        <p:spPr>
          <a:xfrm>
            <a:off x="4633645" y="4001784"/>
            <a:ext cx="3010328" cy="28562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OcOTP SW UnitTest</a:t>
            </a:r>
          </a:p>
          <a:p>
            <a:pPr algn="ctr"/>
            <a:endParaRPr lang="en-US" dirty="0">
              <a:solidFill>
                <a:srgbClr val="000000"/>
              </a:solidFill>
            </a:endParaRPr>
          </a:p>
          <a:p>
            <a:pPr algn="ctr"/>
            <a:endParaRPr lang="en-US" dirty="0">
              <a:solidFill>
                <a:srgbClr val="000000"/>
              </a:solidFill>
            </a:endParaRPr>
          </a:p>
          <a:p>
            <a:pPr marL="342900" indent="-342900">
              <a:buAutoNum type="arabicPeriod"/>
            </a:pPr>
            <a:r>
              <a:rPr lang="en-US" sz="1400" dirty="0">
                <a:solidFill>
                  <a:srgbClr val="000000"/>
                </a:solidFill>
              </a:rPr>
              <a:t>Check if the RfeSwInit trims correctly</a:t>
            </a:r>
          </a:p>
          <a:p>
            <a:pPr marL="342900" indent="-342900">
              <a:buAutoNum type="arabicPeriod"/>
            </a:pPr>
            <a:r>
              <a:rPr lang="en-US" sz="1400" dirty="0">
                <a:solidFill>
                  <a:srgbClr val="000000"/>
                </a:solidFill>
              </a:rPr>
              <a:t>Call other functions that were not called from RfeSwInit</a:t>
            </a:r>
          </a:p>
          <a:p>
            <a:pPr marL="342900" indent="-342900">
              <a:buAutoNum type="arabicPeriod"/>
            </a:pPr>
            <a:r>
              <a:rPr lang="en-US" sz="1400" dirty="0">
                <a:solidFill>
                  <a:srgbClr val="000000"/>
                </a:solidFill>
              </a:rPr>
              <a:t>Test SW trims </a:t>
            </a:r>
          </a:p>
        </p:txBody>
      </p:sp>
      <p:sp>
        <p:nvSpPr>
          <p:cNvPr id="7" name="Rectangle 6">
            <a:extLst>
              <a:ext uri="{FF2B5EF4-FFF2-40B4-BE49-F238E27FC236}">
                <a16:creationId xmlns:a16="http://schemas.microsoft.com/office/drawing/2014/main" id="{EBECD182-8A00-815F-1329-B44798202D82}"/>
              </a:ext>
            </a:extLst>
          </p:cNvPr>
          <p:cNvSpPr/>
          <p:nvPr/>
        </p:nvSpPr>
        <p:spPr>
          <a:xfrm>
            <a:off x="4633645" y="3429000"/>
            <a:ext cx="3010328" cy="4161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Rfe SwInit</a:t>
            </a:r>
          </a:p>
        </p:txBody>
      </p:sp>
      <p:sp>
        <p:nvSpPr>
          <p:cNvPr id="8" name="Rectangle 7">
            <a:extLst>
              <a:ext uri="{FF2B5EF4-FFF2-40B4-BE49-F238E27FC236}">
                <a16:creationId xmlns:a16="http://schemas.microsoft.com/office/drawing/2014/main" id="{2F8D7CC5-BFFA-022A-4700-8C30608DECB2}"/>
              </a:ext>
            </a:extLst>
          </p:cNvPr>
          <p:cNvSpPr/>
          <p:nvPr/>
        </p:nvSpPr>
        <p:spPr>
          <a:xfrm>
            <a:off x="9287838" y="1222625"/>
            <a:ext cx="2712378" cy="16335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OTP shadow register</a:t>
            </a:r>
          </a:p>
        </p:txBody>
      </p:sp>
      <p:cxnSp>
        <p:nvCxnSpPr>
          <p:cNvPr id="10" name="Straight Arrow Connector 9">
            <a:extLst>
              <a:ext uri="{FF2B5EF4-FFF2-40B4-BE49-F238E27FC236}">
                <a16:creationId xmlns:a16="http://schemas.microsoft.com/office/drawing/2014/main" id="{90110FCC-AF3E-F111-6854-C5F158874F83}"/>
              </a:ext>
            </a:extLst>
          </p:cNvPr>
          <p:cNvCxnSpPr>
            <a:cxnSpLocks/>
            <a:stCxn id="8" idx="1"/>
            <a:endCxn id="5" idx="3"/>
          </p:cNvCxnSpPr>
          <p:nvPr/>
        </p:nvCxnSpPr>
        <p:spPr>
          <a:xfrm flipH="1">
            <a:off x="7643973" y="2039421"/>
            <a:ext cx="16438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EC3528-E46D-5D7B-CD06-C3E1E50E35CF}"/>
              </a:ext>
            </a:extLst>
          </p:cNvPr>
          <p:cNvCxnSpPr>
            <a:cxnSpLocks/>
            <a:stCxn id="5" idx="1"/>
            <a:endCxn id="4" idx="3"/>
          </p:cNvCxnSpPr>
          <p:nvPr/>
        </p:nvCxnSpPr>
        <p:spPr>
          <a:xfrm flipH="1">
            <a:off x="2763748" y="2039421"/>
            <a:ext cx="1869897" cy="529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E0EC5F0-116D-96B9-DB1B-2B0952521B3E}"/>
              </a:ext>
            </a:extLst>
          </p:cNvPr>
          <p:cNvCxnSpPr>
            <a:cxnSpLocks/>
            <a:stCxn id="7" idx="0"/>
            <a:endCxn id="5" idx="2"/>
          </p:cNvCxnSpPr>
          <p:nvPr/>
        </p:nvCxnSpPr>
        <p:spPr>
          <a:xfrm flipV="1">
            <a:off x="6138809" y="2856216"/>
            <a:ext cx="0" cy="572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41B83D7-77AC-C654-9D7A-801DEF450112}"/>
              </a:ext>
            </a:extLst>
          </p:cNvPr>
          <p:cNvSpPr/>
          <p:nvPr/>
        </p:nvSpPr>
        <p:spPr>
          <a:xfrm>
            <a:off x="5722706" y="2320676"/>
            <a:ext cx="1869896" cy="457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Default Table</a:t>
            </a:r>
          </a:p>
        </p:txBody>
      </p:sp>
      <p:cxnSp>
        <p:nvCxnSpPr>
          <p:cNvPr id="18" name="Connector: Curved 17">
            <a:extLst>
              <a:ext uri="{FF2B5EF4-FFF2-40B4-BE49-F238E27FC236}">
                <a16:creationId xmlns:a16="http://schemas.microsoft.com/office/drawing/2014/main" id="{814FD74B-4175-03A8-1C0F-2A43793F5EDD}"/>
              </a:ext>
            </a:extLst>
          </p:cNvPr>
          <p:cNvCxnSpPr>
            <a:cxnSpLocks/>
            <a:stCxn id="15" idx="3"/>
            <a:endCxn id="6" idx="3"/>
          </p:cNvCxnSpPr>
          <p:nvPr/>
        </p:nvCxnSpPr>
        <p:spPr>
          <a:xfrm>
            <a:off x="7592602" y="2549276"/>
            <a:ext cx="51371" cy="2880616"/>
          </a:xfrm>
          <a:prstGeom prst="curvedConnector3">
            <a:avLst>
              <a:gd name="adj1" fmla="val 31849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F2B9AB6-AA6D-2481-6095-26E660BC787C}"/>
              </a:ext>
            </a:extLst>
          </p:cNvPr>
          <p:cNvCxnSpPr>
            <a:cxnSpLocks/>
            <a:stCxn id="8" idx="1"/>
            <a:endCxn id="6" idx="3"/>
          </p:cNvCxnSpPr>
          <p:nvPr/>
        </p:nvCxnSpPr>
        <p:spPr>
          <a:xfrm flipH="1">
            <a:off x="7643973" y="2039421"/>
            <a:ext cx="1643865" cy="3390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C1104F-4EFC-DA83-27D6-75DC946EF835}"/>
              </a:ext>
            </a:extLst>
          </p:cNvPr>
          <p:cNvCxnSpPr>
            <a:cxnSpLocks/>
            <a:stCxn id="4" idx="3"/>
            <a:endCxn id="6" idx="1"/>
          </p:cNvCxnSpPr>
          <p:nvPr/>
        </p:nvCxnSpPr>
        <p:spPr>
          <a:xfrm>
            <a:off x="2763748" y="2568540"/>
            <a:ext cx="1869897" cy="2861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83094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Freescale PowerPoint Template&amp;quot;&quot;/&gt;&lt;property id=&quot;20307&quot; value=&quot;257&quot;/&gt;&lt;/object&gt;&lt;object type=&quot;3&quot; unique_id=&quot;10005&quot;&gt;&lt;property id=&quot;20148&quot; value=&quot;5&quot;/&gt;&lt;property id=&quot;20300&quot; value=&quot;Slide 2 - &amp;quot;Sample Slide: Text Only&amp;quot;&quot;/&gt;&lt;property id=&quot;20307&quot; value=&quot;260&quot;/&gt;&lt;/object&gt;&lt;object type=&quot;3&quot; unique_id=&quot;10006&quot;&gt;&lt;property id=&quot;20148&quot; value=&quot;5&quot;/&gt;&lt;property id=&quot;20300&quot; value=&quot;Slide 3 - &amp;quot;Sample Slide: Text + 1 Graphic&amp;quot;&quot;/&gt;&lt;property id=&quot;20307&quot; value=&quot;264&quot;/&gt;&lt;/object&gt;&lt;object type=&quot;3&quot; unique_id=&quot;10007&quot;&gt;&lt;property id=&quot;20148&quot; value=&quot;5&quot;/&gt;&lt;property id=&quot;20300&quot; value=&quot;Slide 4 - &amp;quot;Sample Slide: Text + 1 Graphic&amp;quot;&quot;/&gt;&lt;property id=&quot;20307&quot; value=&quot;265&quot;/&gt;&lt;/object&gt;&lt;object type=&quot;3&quot; unique_id=&quot;10008&quot;&gt;&lt;property id=&quot;20148&quot; value=&quot;5&quot;/&gt;&lt;property id=&quot;20300&quot; value=&quot;Slide 5 - &amp;quot;Sample Slide: Text + 2 Graphics&amp;quot;&quot;/&gt;&lt;property id=&quot;20307&quot; value=&quot;266&quot;/&gt;&lt;/object&gt;&lt;object type=&quot;3&quot; unique_id=&quot;10009&quot;&gt;&lt;property id=&quot;20148&quot; value=&quot;5&quot;/&gt;&lt;property id=&quot;20300&quot; value=&quot;Slide 6 - &amp;quot;Sample Slide: Text + 2 Graphics&amp;quot;&quot;/&gt;&lt;property id=&quot;20307&quot; value=&quot;267&quot;/&gt;&lt;/object&gt;&lt;object type=&quot;3&quot; unique_id=&quot;10010&quot;&gt;&lt;property id=&quot;20148&quot; value=&quot;5&quot;/&gt;&lt;property id=&quot;20300&quot; value=&quot;Slide 7 - &amp;quot;Sample Slide: Text + 3 Graphics&amp;quot;&quot;/&gt;&lt;property id=&quot;20307&quot; value=&quot;268&quot;/&gt;&lt;/object&gt;&lt;object type=&quot;3&quot; unique_id=&quot;10011&quot;&gt;&lt;property id=&quot;20148&quot; value=&quot;5&quot;/&gt;&lt;property id=&quot;20300&quot; value=&quot;Slide 8 - &amp;quot;Sample Slide: Text + 3 Graphics&amp;quot;&quot;/&gt;&lt;property id=&quot;20307&quot; value=&quot;269&quot;/&gt;&lt;/object&gt;&lt;object type=&quot;3&quot; unique_id=&quot;10012&quot;&gt;&lt;property id=&quot;20148&quot; value=&quot;5&quot;/&gt;&lt;property id=&quot;20300&quot; value=&quot;Slide 9 - &amp;quot;Sample Slide: Text and Logos&amp;quot;&quot;/&gt;&lt;property id=&quot;20307&quot; value=&quot;270&quot;/&gt;&lt;/object&gt;&lt;object type=&quot;3&quot; unique_id=&quot;10013&quot;&gt;&lt;property id=&quot;20148&quot; value=&quot;5&quot;/&gt;&lt;property id=&quot;20300&quot; value=&quot;Slide 10 - &amp;quot;Sample Slide: Text and Logos&amp;quot;&quot;/&gt;&lt;property id=&quot;20307&quot; value=&quot;271&quot;/&gt;&lt;/object&gt;&lt;object type=&quot;3&quot; unique_id=&quot;10014&quot;&gt;&lt;property id=&quot;20148&quot; value=&quot;5&quot;/&gt;&lt;property id=&quot;20300&quot; value=&quot;Slide 11 - &amp;quot;Sample Slide: Bar Graph&amp;quot;&quot;/&gt;&lt;property id=&quot;20307&quot; value=&quot;276&quot;/&gt;&lt;/object&gt;&lt;object type=&quot;3&quot; unique_id=&quot;10015&quot;&gt;&lt;property id=&quot;20148&quot; value=&quot;5&quot;/&gt;&lt;property id=&quot;20300&quot; value=&quot;Slide 12 - &amp;quot;Sample Slide: Bar Graph Quadrant&amp;quot;&quot;/&gt;&lt;property id=&quot;20307&quot; value=&quot;296&quot;/&gt;&lt;/object&gt;&lt;object type=&quot;3&quot; unique_id=&quot;10016&quot;&gt;&lt;property id=&quot;20148&quot; value=&quot;5&quot;/&gt;&lt;property id=&quot;20300&quot; value=&quot;Slide 13 - &amp;quot;Sample Slide: Pie Graph&amp;quot;&quot;/&gt;&lt;property id=&quot;20307&quot; value=&quot;277&quot;/&gt;&lt;/object&gt;&lt;object type=&quot;3&quot; unique_id=&quot;10017&quot;&gt;&lt;property id=&quot;20148&quot; value=&quot;5&quot;/&gt;&lt;property id=&quot;20300&quot; value=&quot;Slide 14 - &amp;quot;Sample Slide: Line Graph Quadrant&amp;quot;&quot;/&gt;&lt;property id=&quot;20307&quot; value=&quot;278&quot;/&gt;&lt;/object&gt;&lt;object type=&quot;3&quot; unique_id=&quot;10018&quot;&gt;&lt;property id=&quot;20148&quot; value=&quot;5&quot;/&gt;&lt;property id=&quot;20300&quot; value=&quot;Slide 15 - &amp;quot;Sample Slide: Line Graph&amp;quot;&quot;/&gt;&lt;property id=&quot;20307&quot; value=&quot;297&quot;/&gt;&lt;/object&gt;&lt;object type=&quot;3&quot; unique_id=&quot;10019&quot;&gt;&lt;property id=&quot;20148&quot; value=&quot;5&quot;/&gt;&lt;property id=&quot;20300&quot; value=&quot;Slide 16 - &amp;quot;Sample Slide: Diagram Slide&amp;quot;&quot;/&gt;&lt;property id=&quot;20307&quot; value=&quot;283&quot;/&gt;&lt;/object&gt;&lt;object type=&quot;3&quot; unique_id=&quot;10020&quot;&gt;&lt;property id=&quot;20148&quot; value=&quot;5&quot;/&gt;&lt;property id=&quot;20300&quot; value=&quot;Slide 17&quot;/&gt;&lt;property id=&quot;20307&quot; value=&quot;287&quot;/&gt;&lt;/object&gt;&lt;object type=&quot;3&quot; unique_id=&quot;10021&quot;&gt;&lt;property id=&quot;20148&quot; value=&quot;5&quot;/&gt;&lt;property id=&quot;20300&quot; value=&quot;Slide 18 - &amp;quot;Sample Slide: Text Treatments&amp;quot;&quot;/&gt;&lt;property id=&quot;20307&quot; value=&quot;289&quot;/&gt;&lt;/object&gt;&lt;object type=&quot;3&quot; unique_id=&quot;10022&quot;&gt;&lt;property id=&quot;20148&quot; value=&quot;5&quot;/&gt;&lt;property id=&quot;20300&quot; value=&quot;Slide 19 - &amp;quot;Sample Slide: Timeline&amp;quot;&quot;/&gt;&lt;property id=&quot;20307&quot; value=&quot;290&quot;/&gt;&lt;/object&gt;&lt;object type=&quot;3&quot; unique_id=&quot;10023&quot;&gt;&lt;property id=&quot;20148&quot; value=&quot;5&quot;/&gt;&lt;property id=&quot;20300&quot; value=&quot;Slide 20 - &amp;quot;Sample Slide: Timeline 2&amp;quot;&quot;/&gt;&lt;property id=&quot;20307&quot; value=&quot;294&quot;/&gt;&lt;/object&gt;&lt;object type=&quot;3&quot; unique_id=&quot;10024&quot;&gt;&lt;property id=&quot;20148&quot; value=&quot;5&quot;/&gt;&lt;property id=&quot;20300&quot; value=&quot;Slide 21 - &amp;quot;Sample Slide: Charts&amp;quot;&quot;/&gt;&lt;property id=&quot;20307&quot; value=&quot;295&quot;/&gt;&lt;/object&gt;&lt;object type=&quot;3&quot; unique_id=&quot;10025&quot;&gt;&lt;property id=&quot;20148&quot; value=&quot;5&quot;/&gt;&lt;property id=&quot;20300&quot; value=&quot;Slide 22 - &amp;quot;New Freescale Colors&amp;quot;&quot;/&gt;&lt;property id=&quot;20307&quot; value=&quot;293&quot;/&gt;&lt;/object&gt;&lt;object type=&quot;3&quot; unique_id=&quot;10026&quot;&gt;&lt;property id=&quot;20148&quot; value=&quot;5&quot;/&gt;&lt;property id=&quot;20300&quot; value=&quot;Slide 23 - &amp;quot;Sample Slide: Blank White Page&amp;quot;&quot;/&gt;&lt;property id=&quot;20307&quot; value=&quot;288&quot;/&gt;&lt;/object&gt;&lt;object type=&quot;3&quot; unique_id=&quot;10027&quot;&gt;&lt;property id=&quot;20148&quot; value=&quot;5&quot;/&gt;&lt;property id=&quot;20300&quot; value=&quot;Slide 24&quot;/&gt;&lt;property id=&quot;20307&quot; value=&quot;291&quot;/&gt;&lt;/object&gt;&lt;/object&gt;&lt;/object&gt;&lt;/database&gt;"/>
  <p:tag name="SECTOMILLISECCONVERTED" val="1"/>
</p:tagLst>
</file>

<file path=ppt/theme/theme1.xml><?xml version="1.0" encoding="utf-8"?>
<a:theme xmlns:a="http://schemas.openxmlformats.org/drawingml/2006/main" name="0_Master Content Slide">
  <a:themeElements>
    <a:clrScheme name="Custom 46">
      <a:dk1>
        <a:srgbClr val="000000"/>
      </a:dk1>
      <a:lt1>
        <a:sysClr val="window" lastClr="FFFFFF"/>
      </a:lt1>
      <a:dk2>
        <a:srgbClr val="969696"/>
      </a:dk2>
      <a:lt2>
        <a:srgbClr val="FFFFFF"/>
      </a:lt2>
      <a:accent1>
        <a:srgbClr val="F9B500"/>
      </a:accent1>
      <a:accent2>
        <a:srgbClr val="7BB1DB"/>
      </a:accent2>
      <a:accent3>
        <a:srgbClr val="C9D200"/>
      </a:accent3>
      <a:accent4>
        <a:srgbClr val="D54E12"/>
      </a:accent4>
      <a:accent5>
        <a:srgbClr val="A40044"/>
      </a:accent5>
      <a:accent6>
        <a:srgbClr val="979200"/>
      </a:accent6>
      <a:hlink>
        <a:srgbClr val="FFCF00"/>
      </a:hlink>
      <a:folHlink>
        <a:srgbClr val="9ED3CA"/>
      </a:folHlink>
    </a:clrScheme>
    <a:fontScheme name="Master_PPT_Confident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7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rtlCol="0" anchor="t">
        <a:noAutofit/>
      </a:bodyPr>
      <a:lstStyle>
        <a:defPPr>
          <a:defRPr sz="2200" dirty="0" err="1" smtClean="0">
            <a:solidFill>
              <a:schemeClr val="tx1"/>
            </a:solidFill>
          </a:defRPr>
        </a:defPPr>
      </a:lstStyle>
    </a:txDef>
  </a:objectDefaults>
  <a:extraClrSchemeLst>
    <a:extraClrScheme>
      <a:clrScheme name="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_ FSL Logo Slide">
  <a:themeElements>
    <a:clrScheme name="Custom 46">
      <a:dk1>
        <a:srgbClr val="000000"/>
      </a:dk1>
      <a:lt1>
        <a:sysClr val="window" lastClr="FFFFFF"/>
      </a:lt1>
      <a:dk2>
        <a:srgbClr val="969696"/>
      </a:dk2>
      <a:lt2>
        <a:srgbClr val="FFFFFF"/>
      </a:lt2>
      <a:accent1>
        <a:srgbClr val="F9B500"/>
      </a:accent1>
      <a:accent2>
        <a:srgbClr val="7BB1DB"/>
      </a:accent2>
      <a:accent3>
        <a:srgbClr val="C9D200"/>
      </a:accent3>
      <a:accent4>
        <a:srgbClr val="D54E12"/>
      </a:accent4>
      <a:accent5>
        <a:srgbClr val="A40044"/>
      </a:accent5>
      <a:accent6>
        <a:srgbClr val="979200"/>
      </a:accent6>
      <a:hlink>
        <a:srgbClr val="FFCF00"/>
      </a:hlink>
      <a:folHlink>
        <a:srgbClr val="9ED3CA"/>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0</Pages>
  <Words>3638</Words>
  <Characters>0</Characters>
  <Application>Microsoft Office PowerPoint</Application>
  <DocSecurity>0</DocSecurity>
  <PresentationFormat>Widescreen</PresentationFormat>
  <Lines>0</Lines>
  <Paragraphs>210</Paragraphs>
  <Slides>13</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vt:lpstr>
      <vt:lpstr>Consolas</vt:lpstr>
      <vt:lpstr>Wingdings</vt:lpstr>
      <vt:lpstr>0_Master Content Slide</vt:lpstr>
      <vt:lpstr>10_ FSL Logo Slide</vt:lpstr>
      <vt:lpstr>RfeswocOTP in SAF85xx </vt:lpstr>
      <vt:lpstr>OTP Programming </vt:lpstr>
      <vt:lpstr>PowerPoint Presentation</vt:lpstr>
      <vt:lpstr>PowerPoint Presentation</vt:lpstr>
      <vt:lpstr>API </vt:lpstr>
      <vt:lpstr>Data structure</vt:lpstr>
      <vt:lpstr>Data structure</vt:lpstr>
      <vt:lpstr>Sample API Implementation(ATB)</vt:lpstr>
      <vt:lpstr>OcOtp unit Test approach</vt:lpstr>
      <vt:lpstr>Python script to convert OTP trimming strategy to distribute array</vt:lpstr>
      <vt:lpstr>PowerPoint Presentation</vt:lpstr>
      <vt:lpstr>PowerPoint Presentation</vt:lpstr>
      <vt:lpstr>PowerPoint Presentation</vt:lpstr>
    </vt:vector>
  </TitlesOfParts>
  <Company>Free Scale</Company>
  <LinksUpToDate>false</LinksUpToDate>
  <CharactersWithSpaces>0</CharactersWithSpaces>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NXP Powerpoint template confidential 16:9 Widescreen</dc:title>
  <dc:creator>rls02c</dc:creator>
  <cp:lastModifiedBy>Swarnadeep Kayal</cp:lastModifiedBy>
  <cp:revision>611</cp:revision>
  <dcterms:created xsi:type="dcterms:W3CDTF">2012-11-14T23:25:03Z</dcterms:created>
  <dcterms:modified xsi:type="dcterms:W3CDTF">2023-02-08T10:21:27Z</dcterms:modified>
</cp:coreProperties>
</file>