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sldIdLst>
    <p:sldId id="256" r:id="rId5"/>
    <p:sldId id="258" r:id="rId6"/>
    <p:sldId id="257" r:id="rId7"/>
    <p:sldId id="259" r:id="rId8"/>
    <p:sldId id="265" r:id="rId9"/>
    <p:sldId id="260" r:id="rId10"/>
    <p:sldId id="262" r:id="rId11"/>
    <p:sldId id="264" r:id="rId12"/>
    <p:sldId id="26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1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2DF14-84F8-4ED6-919B-553E28F60C11}" v="896" vWet="898" dt="2023-12-05T22:57:00.537"/>
    <p1510:client id="{4407292C-4CD3-45B9-AA54-A281B7C91AE7}" v="1498" dt="2023-12-05T22:53:10.710"/>
    <p1510:client id="{556F69DC-FCD0-33C9-0799-4BBC8057E8E3}" v="1" dt="2023-12-05T22:54:54.925"/>
    <p1510:client id="{73004B7D-29BF-F0C5-2090-22EDFB424D0F}" v="108" dt="2023-12-05T22:56:53.353"/>
    <p1510:client id="{B07D2496-66C8-8555-B7A2-CEAF407D74C8}" v="459" dt="2023-12-05T22:57:06.0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35A07E-94A0-4CFF-B476-E5CE4B0F0620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9E590D-AD3A-433B-9F6B-C9655F9DABF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 i="0"/>
            <a:t>Streamlined Property Management System</a:t>
          </a:r>
          <a:r>
            <a:rPr lang="en-US"/>
            <a:t>:</a:t>
          </a:r>
        </a:p>
      </dgm:t>
    </dgm:pt>
    <dgm:pt modelId="{5DC7112B-75DE-46EF-A942-BCC940C7B37C}" type="parTrans" cxnId="{FBC0B40C-778F-4464-B0DB-6B27531E6A47}">
      <dgm:prSet/>
      <dgm:spPr/>
      <dgm:t>
        <a:bodyPr/>
        <a:lstStyle/>
        <a:p>
          <a:endParaRPr lang="en-US"/>
        </a:p>
      </dgm:t>
    </dgm:pt>
    <dgm:pt modelId="{91DD2ED8-299F-435C-A82A-7914A9142C14}" type="sibTrans" cxnId="{FBC0B40C-778F-4464-B0DB-6B27531E6A47}">
      <dgm:prSet/>
      <dgm:spPr/>
      <dgm:t>
        <a:bodyPr/>
        <a:lstStyle/>
        <a:p>
          <a:endParaRPr lang="en-US"/>
        </a:p>
      </dgm:t>
    </dgm:pt>
    <dgm:pt modelId="{FBCB4326-FA5A-4FE4-BBAF-CCD1333A13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Purpose: </a:t>
          </a:r>
          <a:r>
            <a:rPr lang="en-US" b="0" i="0"/>
            <a:t>Designed to optimize property management tasks, with a focus on tenancy, maintenance, and supervision.</a:t>
          </a:r>
          <a:endParaRPr lang="en-US"/>
        </a:p>
      </dgm:t>
    </dgm:pt>
    <dgm:pt modelId="{A0B2E5B6-E4A2-4E60-8988-4A52AF19B92E}" type="parTrans" cxnId="{9BEE14B4-B334-49D9-9F17-62FB901C7518}">
      <dgm:prSet/>
      <dgm:spPr/>
      <dgm:t>
        <a:bodyPr/>
        <a:lstStyle/>
        <a:p>
          <a:endParaRPr lang="en-US"/>
        </a:p>
      </dgm:t>
    </dgm:pt>
    <dgm:pt modelId="{7EAF5A81-36F1-488E-B696-E2AACAB17B2D}" type="sibTrans" cxnId="{9BEE14B4-B334-49D9-9F17-62FB901C7518}">
      <dgm:prSet/>
      <dgm:spPr/>
      <dgm:t>
        <a:bodyPr/>
        <a:lstStyle/>
        <a:p>
          <a:endParaRPr lang="en-US"/>
        </a:p>
      </dgm:t>
    </dgm:pt>
    <dgm:pt modelId="{0683DE45-10EF-4BDC-959C-5CE6D49E1F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Simplified Data Access: </a:t>
          </a:r>
          <a:r>
            <a:rPr lang="en-US" b="0" i="0"/>
            <a:t>Created views to provide users with a straightforward approach to accessing and interpreting data.</a:t>
          </a:r>
          <a:endParaRPr lang="en-US"/>
        </a:p>
      </dgm:t>
    </dgm:pt>
    <dgm:pt modelId="{942CB83A-B3D5-459C-A328-6115F93BE88A}" type="parTrans" cxnId="{47FE6AAD-0F71-4908-993F-5F4EF8A845F3}">
      <dgm:prSet/>
      <dgm:spPr/>
      <dgm:t>
        <a:bodyPr/>
        <a:lstStyle/>
        <a:p>
          <a:endParaRPr lang="en-US"/>
        </a:p>
      </dgm:t>
    </dgm:pt>
    <dgm:pt modelId="{22485D64-A9D4-4639-9631-33B0D5518273}" type="sibTrans" cxnId="{47FE6AAD-0F71-4908-993F-5F4EF8A845F3}">
      <dgm:prSet/>
      <dgm:spPr/>
      <dgm:t>
        <a:bodyPr/>
        <a:lstStyle/>
        <a:p>
          <a:endParaRPr lang="en-US"/>
        </a:p>
      </dgm:t>
    </dgm:pt>
    <dgm:pt modelId="{7FECB91D-E521-4769-896B-F3ED2F58D1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Enhanced Security Measures: </a:t>
          </a:r>
          <a:r>
            <a:rPr lang="en-US" b="0" i="0"/>
            <a:t>Established user roles to ensure enhanced security and controlled access to sensitive information. Utilized triggers to automate actions, adding an extra layer of security to the system.</a:t>
          </a:r>
          <a:endParaRPr lang="en-US"/>
        </a:p>
      </dgm:t>
    </dgm:pt>
    <dgm:pt modelId="{7B73496C-89B6-4F77-B645-F1D44FBB422A}" type="parTrans" cxnId="{2034CECA-7370-45D1-8E39-56AE4B6FBA98}">
      <dgm:prSet/>
      <dgm:spPr/>
      <dgm:t>
        <a:bodyPr/>
        <a:lstStyle/>
        <a:p>
          <a:endParaRPr lang="en-US"/>
        </a:p>
      </dgm:t>
    </dgm:pt>
    <dgm:pt modelId="{CE59C212-D9E4-4A7D-B73B-62087A33D286}" type="sibTrans" cxnId="{2034CECA-7370-45D1-8E39-56AE4B6FBA98}">
      <dgm:prSet/>
      <dgm:spPr/>
      <dgm:t>
        <a:bodyPr/>
        <a:lstStyle/>
        <a:p>
          <a:endParaRPr lang="en-US"/>
        </a:p>
      </dgm:t>
    </dgm:pt>
    <dgm:pt modelId="{5412B632-0802-4146-A922-26D57FCF4B3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 i="0"/>
            <a:t>User-Friendly Data Management:</a:t>
          </a:r>
          <a:endParaRPr lang="en-US"/>
        </a:p>
      </dgm:t>
    </dgm:pt>
    <dgm:pt modelId="{E41AE531-C6C0-41A7-8432-60BA48B91283}" type="parTrans" cxnId="{4E43C40D-EEDF-4A30-BD14-4592764D3987}">
      <dgm:prSet/>
      <dgm:spPr/>
      <dgm:t>
        <a:bodyPr/>
        <a:lstStyle/>
        <a:p>
          <a:endParaRPr lang="en-US"/>
        </a:p>
      </dgm:t>
    </dgm:pt>
    <dgm:pt modelId="{C8ED0A28-8CBC-4B7F-AF38-03078044466D}" type="sibTrans" cxnId="{4E43C40D-EEDF-4A30-BD14-4592764D3987}">
      <dgm:prSet/>
      <dgm:spPr/>
      <dgm:t>
        <a:bodyPr/>
        <a:lstStyle/>
        <a:p>
          <a:endParaRPr lang="en-US"/>
        </a:p>
      </dgm:t>
    </dgm:pt>
    <dgm:pt modelId="{FDAF082A-9EED-4BAE-B05C-84A52F72D2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Intuitive Data Access</a:t>
          </a:r>
          <a:r>
            <a:rPr lang="en-US"/>
            <a:t>: Utilization of procedures eliminates the complexity of direct SQL queries.</a:t>
          </a:r>
        </a:p>
      </dgm:t>
    </dgm:pt>
    <dgm:pt modelId="{964C1C34-D155-41B2-91E3-4748E91A37FC}" type="parTrans" cxnId="{E8E91E01-7CCB-4BC6-95EF-341707D3F960}">
      <dgm:prSet/>
      <dgm:spPr/>
      <dgm:t>
        <a:bodyPr/>
        <a:lstStyle/>
        <a:p>
          <a:endParaRPr lang="en-US"/>
        </a:p>
      </dgm:t>
    </dgm:pt>
    <dgm:pt modelId="{D1CD29FB-EB9C-4919-A476-F039E08461E4}" type="sibTrans" cxnId="{E8E91E01-7CCB-4BC6-95EF-341707D3F960}">
      <dgm:prSet/>
      <dgm:spPr/>
      <dgm:t>
        <a:bodyPr/>
        <a:lstStyle/>
        <a:p>
          <a:endParaRPr lang="en-US"/>
        </a:p>
      </dgm:t>
    </dgm:pt>
    <dgm:pt modelId="{0513F958-A416-42A9-B9FD-783A3169F9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Enhanced User-Friendly Experience</a:t>
          </a:r>
          <a:r>
            <a:rPr lang="en-US"/>
            <a:t>: Simplified operations allow users to focus on property management tasks and Reduced learning curve promotes efficiency through easy data manipulation.</a:t>
          </a:r>
        </a:p>
      </dgm:t>
    </dgm:pt>
    <dgm:pt modelId="{A2E44E28-FFE5-40BC-A189-6366FA5C3DD1}" type="parTrans" cxnId="{B75B13E9-3516-4ED7-AB35-B8F49F57C810}">
      <dgm:prSet/>
      <dgm:spPr/>
      <dgm:t>
        <a:bodyPr/>
        <a:lstStyle/>
        <a:p>
          <a:endParaRPr lang="en-US"/>
        </a:p>
      </dgm:t>
    </dgm:pt>
    <dgm:pt modelId="{F79EA91F-5A49-4734-97B7-03BEF8478EF1}" type="sibTrans" cxnId="{B75B13E9-3516-4ED7-AB35-B8F49F57C810}">
      <dgm:prSet/>
      <dgm:spPr/>
      <dgm:t>
        <a:bodyPr/>
        <a:lstStyle/>
        <a:p>
          <a:endParaRPr lang="en-US"/>
        </a:p>
      </dgm:t>
    </dgm:pt>
    <dgm:pt modelId="{38401940-0642-4DF5-9137-E14872C9CA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Streamlined Maintenance</a:t>
          </a:r>
          <a:r>
            <a:rPr lang="en-US"/>
            <a:t>: Users can confidently manage tenancy and maintenance through intuitive procedures.</a:t>
          </a:r>
        </a:p>
      </dgm:t>
    </dgm:pt>
    <dgm:pt modelId="{46961CA6-5486-417F-BD13-DCA2B1598C42}" type="parTrans" cxnId="{84375A19-FB84-4959-B32F-3CD31F72E939}">
      <dgm:prSet/>
      <dgm:spPr/>
      <dgm:t>
        <a:bodyPr/>
        <a:lstStyle/>
        <a:p>
          <a:endParaRPr lang="en-US"/>
        </a:p>
      </dgm:t>
    </dgm:pt>
    <dgm:pt modelId="{15BC78A6-D21D-4DED-A4ED-5F698D8C19D0}" type="sibTrans" cxnId="{84375A19-FB84-4959-B32F-3CD31F72E939}">
      <dgm:prSet/>
      <dgm:spPr/>
      <dgm:t>
        <a:bodyPr/>
        <a:lstStyle/>
        <a:p>
          <a:endParaRPr lang="en-US"/>
        </a:p>
      </dgm:t>
    </dgm:pt>
    <dgm:pt modelId="{198929DA-07FE-4CA6-8214-9F266A27CF03}" type="pres">
      <dgm:prSet presAssocID="{3835A07E-94A0-4CFF-B476-E5CE4B0F0620}" presName="root" presStyleCnt="0">
        <dgm:presLayoutVars>
          <dgm:dir/>
          <dgm:resizeHandles val="exact"/>
        </dgm:presLayoutVars>
      </dgm:prSet>
      <dgm:spPr/>
    </dgm:pt>
    <dgm:pt modelId="{3D05EE69-7334-42A6-8F00-7A7C87EC11F5}" type="pres">
      <dgm:prSet presAssocID="{439E590D-AD3A-433B-9F6B-C9655F9DABF3}" presName="compNode" presStyleCnt="0"/>
      <dgm:spPr/>
    </dgm:pt>
    <dgm:pt modelId="{2DEDF087-F086-40F6-8403-631014D3874C}" type="pres">
      <dgm:prSet presAssocID="{439E590D-AD3A-433B-9F6B-C9655F9DAB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4000" b="-14000"/>
          </a:stretch>
        </a:blipFill>
      </dgm:spPr>
      <dgm:extLst>
        <a:ext uri="{E40237B7-FDA0-4F09-8148-C483321AD2D9}">
          <dgm14:cNvPr xmlns:dgm14="http://schemas.microsoft.com/office/drawing/2010/diagram" id="0" name="" descr="City with solid fill"/>
        </a:ext>
      </dgm:extLst>
    </dgm:pt>
    <dgm:pt modelId="{15F08972-2902-419D-A736-230F9B5F9745}" type="pres">
      <dgm:prSet presAssocID="{439E590D-AD3A-433B-9F6B-C9655F9DABF3}" presName="iconSpace" presStyleCnt="0"/>
      <dgm:spPr/>
    </dgm:pt>
    <dgm:pt modelId="{8B02680F-8C68-4B3C-AF99-28B58AEEA506}" type="pres">
      <dgm:prSet presAssocID="{439E590D-AD3A-433B-9F6B-C9655F9DABF3}" presName="parTx" presStyleLbl="revTx" presStyleIdx="0" presStyleCnt="4">
        <dgm:presLayoutVars>
          <dgm:chMax val="0"/>
          <dgm:chPref val="0"/>
        </dgm:presLayoutVars>
      </dgm:prSet>
      <dgm:spPr/>
    </dgm:pt>
    <dgm:pt modelId="{730CB90D-263C-4DCE-ACF0-1C0DCF6B9F60}" type="pres">
      <dgm:prSet presAssocID="{439E590D-AD3A-433B-9F6B-C9655F9DABF3}" presName="txSpace" presStyleCnt="0"/>
      <dgm:spPr/>
    </dgm:pt>
    <dgm:pt modelId="{AD63F3AE-1AEB-4990-88D6-6639ECB3A981}" type="pres">
      <dgm:prSet presAssocID="{439E590D-AD3A-433B-9F6B-C9655F9DABF3}" presName="desTx" presStyleLbl="revTx" presStyleIdx="1" presStyleCnt="4">
        <dgm:presLayoutVars/>
      </dgm:prSet>
      <dgm:spPr/>
    </dgm:pt>
    <dgm:pt modelId="{854209F1-EB06-490A-93E1-E4007EF39131}" type="pres">
      <dgm:prSet presAssocID="{91DD2ED8-299F-435C-A82A-7914A9142C14}" presName="sibTrans" presStyleCnt="0"/>
      <dgm:spPr/>
    </dgm:pt>
    <dgm:pt modelId="{A6AB2D7F-F432-41F8-A5F5-589B157F7656}" type="pres">
      <dgm:prSet presAssocID="{5412B632-0802-4146-A922-26D57FCF4B37}" presName="compNode" presStyleCnt="0"/>
      <dgm:spPr/>
    </dgm:pt>
    <dgm:pt modelId="{790D3943-5693-4E5A-934C-954C5B069BCF}" type="pres">
      <dgm:prSet presAssocID="{5412B632-0802-4146-A922-26D57FCF4B3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88B48DA-604D-4364-B8E6-97FDA1D5C85A}" type="pres">
      <dgm:prSet presAssocID="{5412B632-0802-4146-A922-26D57FCF4B37}" presName="iconSpace" presStyleCnt="0"/>
      <dgm:spPr/>
    </dgm:pt>
    <dgm:pt modelId="{60D910CC-D8DD-4F2E-AC06-C548908449E6}" type="pres">
      <dgm:prSet presAssocID="{5412B632-0802-4146-A922-26D57FCF4B37}" presName="parTx" presStyleLbl="revTx" presStyleIdx="2" presStyleCnt="4">
        <dgm:presLayoutVars>
          <dgm:chMax val="0"/>
          <dgm:chPref val="0"/>
        </dgm:presLayoutVars>
      </dgm:prSet>
      <dgm:spPr/>
    </dgm:pt>
    <dgm:pt modelId="{4596BBFC-14A8-411E-8CC0-20755A63EDF5}" type="pres">
      <dgm:prSet presAssocID="{5412B632-0802-4146-A922-26D57FCF4B37}" presName="txSpace" presStyleCnt="0"/>
      <dgm:spPr/>
    </dgm:pt>
    <dgm:pt modelId="{B8A387AD-41DF-4C04-8F6F-A51A4CE8BA11}" type="pres">
      <dgm:prSet presAssocID="{5412B632-0802-4146-A922-26D57FCF4B37}" presName="desTx" presStyleLbl="revTx" presStyleIdx="3" presStyleCnt="4">
        <dgm:presLayoutVars/>
      </dgm:prSet>
      <dgm:spPr/>
    </dgm:pt>
  </dgm:ptLst>
  <dgm:cxnLst>
    <dgm:cxn modelId="{E8E91E01-7CCB-4BC6-95EF-341707D3F960}" srcId="{5412B632-0802-4146-A922-26D57FCF4B37}" destId="{FDAF082A-9EED-4BAE-B05C-84A52F72D22A}" srcOrd="0" destOrd="0" parTransId="{964C1C34-D155-41B2-91E3-4748E91A37FC}" sibTransId="{D1CD29FB-EB9C-4919-A476-F039E08461E4}"/>
    <dgm:cxn modelId="{FBC0B40C-778F-4464-B0DB-6B27531E6A47}" srcId="{3835A07E-94A0-4CFF-B476-E5CE4B0F0620}" destId="{439E590D-AD3A-433B-9F6B-C9655F9DABF3}" srcOrd="0" destOrd="0" parTransId="{5DC7112B-75DE-46EF-A942-BCC940C7B37C}" sibTransId="{91DD2ED8-299F-435C-A82A-7914A9142C14}"/>
    <dgm:cxn modelId="{4E43C40D-EEDF-4A30-BD14-4592764D3987}" srcId="{3835A07E-94A0-4CFF-B476-E5CE4B0F0620}" destId="{5412B632-0802-4146-A922-26D57FCF4B37}" srcOrd="1" destOrd="0" parTransId="{E41AE531-C6C0-41A7-8432-60BA48B91283}" sibTransId="{C8ED0A28-8CBC-4B7F-AF38-03078044466D}"/>
    <dgm:cxn modelId="{84375A19-FB84-4959-B32F-3CD31F72E939}" srcId="{5412B632-0802-4146-A922-26D57FCF4B37}" destId="{38401940-0642-4DF5-9137-E14872C9CA9A}" srcOrd="2" destOrd="0" parTransId="{46961CA6-5486-417F-BD13-DCA2B1598C42}" sibTransId="{15BC78A6-D21D-4DED-A4ED-5F698D8C19D0}"/>
    <dgm:cxn modelId="{AEF34621-B686-4B8C-83D4-0A2587B373F3}" type="presOf" srcId="{0513F958-A416-42A9-B9FD-783A3169F943}" destId="{B8A387AD-41DF-4C04-8F6F-A51A4CE8BA11}" srcOrd="0" destOrd="1" presId="urn:microsoft.com/office/officeart/2018/2/layout/IconLabelDescriptionList"/>
    <dgm:cxn modelId="{3BB66763-B6A4-47D7-9712-E90D0596C7E6}" type="presOf" srcId="{7FECB91D-E521-4769-896B-F3ED2F58D110}" destId="{AD63F3AE-1AEB-4990-88D6-6639ECB3A981}" srcOrd="0" destOrd="2" presId="urn:microsoft.com/office/officeart/2018/2/layout/IconLabelDescriptionList"/>
    <dgm:cxn modelId="{6AD8EE68-917F-458A-8926-21E0D9F65DD0}" type="presOf" srcId="{5412B632-0802-4146-A922-26D57FCF4B37}" destId="{60D910CC-D8DD-4F2E-AC06-C548908449E6}" srcOrd="0" destOrd="0" presId="urn:microsoft.com/office/officeart/2018/2/layout/IconLabelDescriptionList"/>
    <dgm:cxn modelId="{ECC00A4C-0EA6-47F3-9140-619CFC084412}" type="presOf" srcId="{439E590D-AD3A-433B-9F6B-C9655F9DABF3}" destId="{8B02680F-8C68-4B3C-AF99-28B58AEEA506}" srcOrd="0" destOrd="0" presId="urn:microsoft.com/office/officeart/2018/2/layout/IconLabelDescriptionList"/>
    <dgm:cxn modelId="{A78FC26E-2F23-4F78-BE70-A00E85FAA734}" type="presOf" srcId="{3835A07E-94A0-4CFF-B476-E5CE4B0F0620}" destId="{198929DA-07FE-4CA6-8214-9F266A27CF03}" srcOrd="0" destOrd="0" presId="urn:microsoft.com/office/officeart/2018/2/layout/IconLabelDescriptionList"/>
    <dgm:cxn modelId="{F1809D8A-EBD0-4BA0-BA94-895CE3BBF7C7}" type="presOf" srcId="{FBCB4326-FA5A-4FE4-BBAF-CCD1333A13E6}" destId="{AD63F3AE-1AEB-4990-88D6-6639ECB3A981}" srcOrd="0" destOrd="0" presId="urn:microsoft.com/office/officeart/2018/2/layout/IconLabelDescriptionList"/>
    <dgm:cxn modelId="{CA49C195-4AEE-4A56-83A1-78F74531597B}" type="presOf" srcId="{38401940-0642-4DF5-9137-E14872C9CA9A}" destId="{B8A387AD-41DF-4C04-8F6F-A51A4CE8BA11}" srcOrd="0" destOrd="2" presId="urn:microsoft.com/office/officeart/2018/2/layout/IconLabelDescriptionList"/>
    <dgm:cxn modelId="{47FE6AAD-0F71-4908-993F-5F4EF8A845F3}" srcId="{439E590D-AD3A-433B-9F6B-C9655F9DABF3}" destId="{0683DE45-10EF-4BDC-959C-5CE6D49E1F6A}" srcOrd="1" destOrd="0" parTransId="{942CB83A-B3D5-459C-A328-6115F93BE88A}" sibTransId="{22485D64-A9D4-4639-9631-33B0D5518273}"/>
    <dgm:cxn modelId="{8E78ADB2-2E17-4E77-A89A-09A69047206A}" type="presOf" srcId="{0683DE45-10EF-4BDC-959C-5CE6D49E1F6A}" destId="{AD63F3AE-1AEB-4990-88D6-6639ECB3A981}" srcOrd="0" destOrd="1" presId="urn:microsoft.com/office/officeart/2018/2/layout/IconLabelDescriptionList"/>
    <dgm:cxn modelId="{9BEE14B4-B334-49D9-9F17-62FB901C7518}" srcId="{439E590D-AD3A-433B-9F6B-C9655F9DABF3}" destId="{FBCB4326-FA5A-4FE4-BBAF-CCD1333A13E6}" srcOrd="0" destOrd="0" parTransId="{A0B2E5B6-E4A2-4E60-8988-4A52AF19B92E}" sibTransId="{7EAF5A81-36F1-488E-B696-E2AACAB17B2D}"/>
    <dgm:cxn modelId="{AC81D7BA-1635-4F65-9A28-4D85F85434FE}" type="presOf" srcId="{FDAF082A-9EED-4BAE-B05C-84A52F72D22A}" destId="{B8A387AD-41DF-4C04-8F6F-A51A4CE8BA11}" srcOrd="0" destOrd="0" presId="urn:microsoft.com/office/officeart/2018/2/layout/IconLabelDescriptionList"/>
    <dgm:cxn modelId="{2034CECA-7370-45D1-8E39-56AE4B6FBA98}" srcId="{439E590D-AD3A-433B-9F6B-C9655F9DABF3}" destId="{7FECB91D-E521-4769-896B-F3ED2F58D110}" srcOrd="2" destOrd="0" parTransId="{7B73496C-89B6-4F77-B645-F1D44FBB422A}" sibTransId="{CE59C212-D9E4-4A7D-B73B-62087A33D286}"/>
    <dgm:cxn modelId="{B75B13E9-3516-4ED7-AB35-B8F49F57C810}" srcId="{5412B632-0802-4146-A922-26D57FCF4B37}" destId="{0513F958-A416-42A9-B9FD-783A3169F943}" srcOrd="1" destOrd="0" parTransId="{A2E44E28-FFE5-40BC-A189-6366FA5C3DD1}" sibTransId="{F79EA91F-5A49-4734-97B7-03BEF8478EF1}"/>
    <dgm:cxn modelId="{5DDD60AC-44E8-4005-B075-09445740E1E6}" type="presParOf" srcId="{198929DA-07FE-4CA6-8214-9F266A27CF03}" destId="{3D05EE69-7334-42A6-8F00-7A7C87EC11F5}" srcOrd="0" destOrd="0" presId="urn:microsoft.com/office/officeart/2018/2/layout/IconLabelDescriptionList"/>
    <dgm:cxn modelId="{DB540F06-B4AF-4BF5-844E-30E16D3F6FF6}" type="presParOf" srcId="{3D05EE69-7334-42A6-8F00-7A7C87EC11F5}" destId="{2DEDF087-F086-40F6-8403-631014D3874C}" srcOrd="0" destOrd="0" presId="urn:microsoft.com/office/officeart/2018/2/layout/IconLabelDescriptionList"/>
    <dgm:cxn modelId="{C10D23E0-F6E6-476E-852F-D5A337C4CA52}" type="presParOf" srcId="{3D05EE69-7334-42A6-8F00-7A7C87EC11F5}" destId="{15F08972-2902-419D-A736-230F9B5F9745}" srcOrd="1" destOrd="0" presId="urn:microsoft.com/office/officeart/2018/2/layout/IconLabelDescriptionList"/>
    <dgm:cxn modelId="{35BAB91B-918F-4F69-81FA-12BD0F72DA7F}" type="presParOf" srcId="{3D05EE69-7334-42A6-8F00-7A7C87EC11F5}" destId="{8B02680F-8C68-4B3C-AF99-28B58AEEA506}" srcOrd="2" destOrd="0" presId="urn:microsoft.com/office/officeart/2018/2/layout/IconLabelDescriptionList"/>
    <dgm:cxn modelId="{935D74D2-7B4F-4DBE-8A31-247B737CDE75}" type="presParOf" srcId="{3D05EE69-7334-42A6-8F00-7A7C87EC11F5}" destId="{730CB90D-263C-4DCE-ACF0-1C0DCF6B9F60}" srcOrd="3" destOrd="0" presId="urn:microsoft.com/office/officeart/2018/2/layout/IconLabelDescriptionList"/>
    <dgm:cxn modelId="{023A1D0F-D872-4DB7-8D7D-6FB39540DBCF}" type="presParOf" srcId="{3D05EE69-7334-42A6-8F00-7A7C87EC11F5}" destId="{AD63F3AE-1AEB-4990-88D6-6639ECB3A981}" srcOrd="4" destOrd="0" presId="urn:microsoft.com/office/officeart/2018/2/layout/IconLabelDescriptionList"/>
    <dgm:cxn modelId="{B3EBFBC3-C7A8-4B64-A42E-64B3E91121E8}" type="presParOf" srcId="{198929DA-07FE-4CA6-8214-9F266A27CF03}" destId="{854209F1-EB06-490A-93E1-E4007EF39131}" srcOrd="1" destOrd="0" presId="urn:microsoft.com/office/officeart/2018/2/layout/IconLabelDescriptionList"/>
    <dgm:cxn modelId="{7905EFA6-4918-404D-8C48-F67BD3636966}" type="presParOf" srcId="{198929DA-07FE-4CA6-8214-9F266A27CF03}" destId="{A6AB2D7F-F432-41F8-A5F5-589B157F7656}" srcOrd="2" destOrd="0" presId="urn:microsoft.com/office/officeart/2018/2/layout/IconLabelDescriptionList"/>
    <dgm:cxn modelId="{CD8AA0A7-87AB-4C47-B0D1-EAFE9D10C30D}" type="presParOf" srcId="{A6AB2D7F-F432-41F8-A5F5-589B157F7656}" destId="{790D3943-5693-4E5A-934C-954C5B069BCF}" srcOrd="0" destOrd="0" presId="urn:microsoft.com/office/officeart/2018/2/layout/IconLabelDescriptionList"/>
    <dgm:cxn modelId="{F2FD3364-05CB-4519-BBA9-351CAAB1390A}" type="presParOf" srcId="{A6AB2D7F-F432-41F8-A5F5-589B157F7656}" destId="{988B48DA-604D-4364-B8E6-97FDA1D5C85A}" srcOrd="1" destOrd="0" presId="urn:microsoft.com/office/officeart/2018/2/layout/IconLabelDescriptionList"/>
    <dgm:cxn modelId="{492BA8FB-498A-4032-A210-E91D94029FB9}" type="presParOf" srcId="{A6AB2D7F-F432-41F8-A5F5-589B157F7656}" destId="{60D910CC-D8DD-4F2E-AC06-C548908449E6}" srcOrd="2" destOrd="0" presId="urn:microsoft.com/office/officeart/2018/2/layout/IconLabelDescriptionList"/>
    <dgm:cxn modelId="{CC19ADF4-65A7-4E54-A236-36EC0B946430}" type="presParOf" srcId="{A6AB2D7F-F432-41F8-A5F5-589B157F7656}" destId="{4596BBFC-14A8-411E-8CC0-20755A63EDF5}" srcOrd="3" destOrd="0" presId="urn:microsoft.com/office/officeart/2018/2/layout/IconLabelDescriptionList"/>
    <dgm:cxn modelId="{30FAE78B-F282-4190-9E57-73A4FE8B152C}" type="presParOf" srcId="{A6AB2D7F-F432-41F8-A5F5-589B157F7656}" destId="{B8A387AD-41DF-4C04-8F6F-A51A4CE8BA1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130D7E-8B68-4F27-8D9C-66DF4E25C4C7}" type="doc">
      <dgm:prSet loTypeId="urn:microsoft.com/office/officeart/2008/layout/LinedList" loCatId="hierarchy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31331F8-22FD-498B-A504-F1758253F0A7}">
      <dgm:prSet custT="1"/>
      <dgm:spPr/>
      <dgm:t>
        <a:bodyPr/>
        <a:lstStyle/>
        <a:p>
          <a:pPr algn="l"/>
          <a:r>
            <a:rPr lang="en-US" sz="1100" b="1" i="0"/>
            <a:t>Resident Lease Management:</a:t>
          </a:r>
          <a:endParaRPr lang="en-US" sz="1100"/>
        </a:p>
      </dgm:t>
    </dgm:pt>
    <dgm:pt modelId="{47C2F944-6C0A-4776-8975-F70F2D7A5829}" type="parTrans" cxnId="{7DAA0A13-7445-4E78-A3D7-C725AD85676E}">
      <dgm:prSet/>
      <dgm:spPr/>
      <dgm:t>
        <a:bodyPr/>
        <a:lstStyle/>
        <a:p>
          <a:pPr algn="l"/>
          <a:endParaRPr lang="en-US" sz="1100"/>
        </a:p>
      </dgm:t>
    </dgm:pt>
    <dgm:pt modelId="{BE5DD901-B5F3-4F6A-BA41-E1B0788F8FC0}" type="sibTrans" cxnId="{7DAA0A13-7445-4E78-A3D7-C725AD85676E}">
      <dgm:prSet/>
      <dgm:spPr/>
      <dgm:t>
        <a:bodyPr/>
        <a:lstStyle/>
        <a:p>
          <a:pPr algn="l"/>
          <a:endParaRPr lang="en-US" sz="1100"/>
        </a:p>
      </dgm:t>
    </dgm:pt>
    <dgm:pt modelId="{28093D73-D61A-4EED-B240-40B97078EBE9}">
      <dgm:prSet custT="1"/>
      <dgm:spPr/>
      <dgm:t>
        <a:bodyPr/>
        <a:lstStyle/>
        <a:p>
          <a:pPr algn="l">
            <a:buFont typeface="+mj-lt"/>
            <a:buNone/>
          </a:pPr>
          <a:r>
            <a:rPr lang="en-US" sz="1100" b="0" i="0"/>
            <a:t>All resident aspects tied to Lease ID.</a:t>
          </a:r>
          <a:endParaRPr lang="en-US" sz="1100"/>
        </a:p>
      </dgm:t>
    </dgm:pt>
    <dgm:pt modelId="{0090AEE9-C922-4B23-98FD-90DC4C6D4882}" type="parTrans" cxnId="{2E7D8AE8-3CEF-4658-BAE4-165D93881DBA}">
      <dgm:prSet/>
      <dgm:spPr/>
      <dgm:t>
        <a:bodyPr/>
        <a:lstStyle/>
        <a:p>
          <a:pPr algn="l"/>
          <a:endParaRPr lang="en-US" sz="1100"/>
        </a:p>
      </dgm:t>
    </dgm:pt>
    <dgm:pt modelId="{5B90A681-70B7-4FB1-B5D3-FB970AF71ADD}" type="sibTrans" cxnId="{2E7D8AE8-3CEF-4658-BAE4-165D93881DBA}">
      <dgm:prSet/>
      <dgm:spPr/>
      <dgm:t>
        <a:bodyPr/>
        <a:lstStyle/>
        <a:p>
          <a:pPr algn="l"/>
          <a:endParaRPr lang="en-US" sz="1100"/>
        </a:p>
      </dgm:t>
    </dgm:pt>
    <dgm:pt modelId="{B467239B-FD82-41DE-93B8-39A8AAA71152}">
      <dgm:prSet custT="1"/>
      <dgm:spPr/>
      <dgm:t>
        <a:bodyPr/>
        <a:lstStyle/>
        <a:p>
          <a:pPr algn="l"/>
          <a:r>
            <a:rPr lang="en-US" sz="1100" b="0" i="0"/>
            <a:t>Multiple residents under one lease.</a:t>
          </a:r>
          <a:endParaRPr lang="en-US" sz="1100"/>
        </a:p>
      </dgm:t>
    </dgm:pt>
    <dgm:pt modelId="{5B02484D-A554-4C37-A5DA-CE773D960D33}" type="parTrans" cxnId="{C1A58210-67A2-41BC-A5D1-60FA8BBAABF5}">
      <dgm:prSet/>
      <dgm:spPr/>
      <dgm:t>
        <a:bodyPr/>
        <a:lstStyle/>
        <a:p>
          <a:pPr algn="l"/>
          <a:endParaRPr lang="en-US" sz="1100"/>
        </a:p>
      </dgm:t>
    </dgm:pt>
    <dgm:pt modelId="{2E099D42-577B-4425-B5FD-2DA865C82E4E}" type="sibTrans" cxnId="{C1A58210-67A2-41BC-A5D1-60FA8BBAABF5}">
      <dgm:prSet/>
      <dgm:spPr/>
      <dgm:t>
        <a:bodyPr/>
        <a:lstStyle/>
        <a:p>
          <a:pPr algn="l"/>
          <a:endParaRPr lang="en-US" sz="1100"/>
        </a:p>
      </dgm:t>
    </dgm:pt>
    <dgm:pt modelId="{152ED8F2-1CF9-4416-906A-8D30040F7E0D}">
      <dgm:prSet custT="1"/>
      <dgm:spPr/>
      <dgm:t>
        <a:bodyPr/>
        <a:lstStyle/>
        <a:p>
          <a:pPr algn="l"/>
          <a:r>
            <a:rPr lang="en-US" sz="1100" b="1" i="0"/>
            <a:t>Owner Property Ownership:</a:t>
          </a:r>
          <a:endParaRPr lang="en-US" sz="1100"/>
        </a:p>
      </dgm:t>
    </dgm:pt>
    <dgm:pt modelId="{3E380045-10B7-4311-B172-F333E43A8147}" type="parTrans" cxnId="{DBEA55C3-C107-4A3F-90A0-91CFE2FCC261}">
      <dgm:prSet/>
      <dgm:spPr/>
      <dgm:t>
        <a:bodyPr/>
        <a:lstStyle/>
        <a:p>
          <a:pPr algn="l"/>
          <a:endParaRPr lang="en-US" sz="1100"/>
        </a:p>
      </dgm:t>
    </dgm:pt>
    <dgm:pt modelId="{089D410D-C498-4023-B5BA-EB41A92A2FB5}" type="sibTrans" cxnId="{DBEA55C3-C107-4A3F-90A0-91CFE2FCC261}">
      <dgm:prSet/>
      <dgm:spPr/>
      <dgm:t>
        <a:bodyPr/>
        <a:lstStyle/>
        <a:p>
          <a:pPr algn="l"/>
          <a:endParaRPr lang="en-US" sz="1100"/>
        </a:p>
      </dgm:t>
    </dgm:pt>
    <dgm:pt modelId="{B3DE7539-6C6D-4D08-85BE-924FD40A4CCF}">
      <dgm:prSet custT="1"/>
      <dgm:spPr/>
      <dgm:t>
        <a:bodyPr/>
        <a:lstStyle/>
        <a:p>
          <a:pPr algn="l"/>
          <a:r>
            <a:rPr lang="en-US" sz="1100" b="0" i="0"/>
            <a:t>Owners can possess multiple rooms.</a:t>
          </a:r>
          <a:endParaRPr lang="en-US" sz="1100"/>
        </a:p>
      </dgm:t>
    </dgm:pt>
    <dgm:pt modelId="{48AE8DA3-86E6-40C0-B83C-913915A83236}" type="parTrans" cxnId="{B7B4A4F7-C04C-4E4C-9850-D5BA1695CA44}">
      <dgm:prSet/>
      <dgm:spPr/>
      <dgm:t>
        <a:bodyPr/>
        <a:lstStyle/>
        <a:p>
          <a:pPr algn="l"/>
          <a:endParaRPr lang="en-US" sz="1100"/>
        </a:p>
      </dgm:t>
    </dgm:pt>
    <dgm:pt modelId="{15DAFC4A-FECC-49A1-BF84-7CE195B415C7}" type="sibTrans" cxnId="{B7B4A4F7-C04C-4E4C-9850-D5BA1695CA44}">
      <dgm:prSet/>
      <dgm:spPr/>
      <dgm:t>
        <a:bodyPr/>
        <a:lstStyle/>
        <a:p>
          <a:pPr algn="l"/>
          <a:endParaRPr lang="en-US" sz="1100"/>
        </a:p>
      </dgm:t>
    </dgm:pt>
    <dgm:pt modelId="{99827C3E-3FC6-4948-A742-83FAAA194825}">
      <dgm:prSet custT="1"/>
      <dgm:spPr/>
      <dgm:t>
        <a:bodyPr/>
        <a:lstStyle/>
        <a:p>
          <a:pPr algn="l"/>
          <a:r>
            <a:rPr lang="en-US" sz="1100" b="1" i="0"/>
            <a:t>Rent Payment Process:</a:t>
          </a:r>
          <a:endParaRPr lang="en-US" sz="1100"/>
        </a:p>
      </dgm:t>
    </dgm:pt>
    <dgm:pt modelId="{F45CD706-D9E9-4D8B-95A1-2FA27F0F6755}" type="parTrans" cxnId="{F56E7992-50E0-402B-A93F-AD42D3D8DFAC}">
      <dgm:prSet/>
      <dgm:spPr/>
      <dgm:t>
        <a:bodyPr/>
        <a:lstStyle/>
        <a:p>
          <a:pPr algn="l"/>
          <a:endParaRPr lang="en-US" sz="1100"/>
        </a:p>
      </dgm:t>
    </dgm:pt>
    <dgm:pt modelId="{B6CCBEA3-3772-4691-B83A-BBE305835A25}" type="sibTrans" cxnId="{F56E7992-50E0-402B-A93F-AD42D3D8DFAC}">
      <dgm:prSet/>
      <dgm:spPr/>
      <dgm:t>
        <a:bodyPr/>
        <a:lstStyle/>
        <a:p>
          <a:pPr algn="l"/>
          <a:endParaRPr lang="en-US" sz="1100"/>
        </a:p>
      </dgm:t>
    </dgm:pt>
    <dgm:pt modelId="{BAAD1C66-8B13-43A2-8538-F89D7266B791}">
      <dgm:prSet custT="1"/>
      <dgm:spPr/>
      <dgm:t>
        <a:bodyPr/>
        <a:lstStyle/>
        <a:p>
          <a:pPr algn="l"/>
          <a:r>
            <a:rPr lang="en-US" sz="1100" b="0" i="0"/>
            <a:t>Rent paid in advance, added to pending dues.</a:t>
          </a:r>
          <a:endParaRPr lang="en-US" sz="1100"/>
        </a:p>
      </dgm:t>
    </dgm:pt>
    <dgm:pt modelId="{5036DDD5-A781-4976-ADDD-B64519FD55D5}" type="parTrans" cxnId="{EBEF1609-2A26-4CE2-B320-69F182128AAA}">
      <dgm:prSet/>
      <dgm:spPr/>
      <dgm:t>
        <a:bodyPr/>
        <a:lstStyle/>
        <a:p>
          <a:pPr algn="l"/>
          <a:endParaRPr lang="en-US" sz="1100"/>
        </a:p>
      </dgm:t>
    </dgm:pt>
    <dgm:pt modelId="{D592F2C9-0BFC-44CA-9BD3-8AE7B84BA879}" type="sibTrans" cxnId="{EBEF1609-2A26-4CE2-B320-69F182128AAA}">
      <dgm:prSet/>
      <dgm:spPr/>
      <dgm:t>
        <a:bodyPr/>
        <a:lstStyle/>
        <a:p>
          <a:pPr algn="l"/>
          <a:endParaRPr lang="en-US" sz="1100"/>
        </a:p>
      </dgm:t>
    </dgm:pt>
    <dgm:pt modelId="{53462CDE-E89A-470F-9311-644AE49359D7}">
      <dgm:prSet custT="1"/>
      <dgm:spPr/>
      <dgm:t>
        <a:bodyPr/>
        <a:lstStyle/>
        <a:p>
          <a:pPr algn="l"/>
          <a:r>
            <a:rPr lang="en-US" sz="1100" b="0" i="0"/>
            <a:t>Pending dues cleared before the month begins.</a:t>
          </a:r>
          <a:endParaRPr lang="en-US" sz="1100"/>
        </a:p>
      </dgm:t>
    </dgm:pt>
    <dgm:pt modelId="{5C6F625E-A81C-4C9E-9E61-09F56ECF928A}" type="parTrans" cxnId="{D16B3EE6-CEC8-46CD-8516-6A4E317678AB}">
      <dgm:prSet/>
      <dgm:spPr/>
      <dgm:t>
        <a:bodyPr/>
        <a:lstStyle/>
        <a:p>
          <a:pPr algn="l"/>
          <a:endParaRPr lang="en-US" sz="1100"/>
        </a:p>
      </dgm:t>
    </dgm:pt>
    <dgm:pt modelId="{8FCC07A9-4A60-4388-A962-F7DC64DBE469}" type="sibTrans" cxnId="{D16B3EE6-CEC8-46CD-8516-6A4E317678AB}">
      <dgm:prSet/>
      <dgm:spPr/>
      <dgm:t>
        <a:bodyPr/>
        <a:lstStyle/>
        <a:p>
          <a:pPr algn="l"/>
          <a:endParaRPr lang="en-US" sz="1100"/>
        </a:p>
      </dgm:t>
    </dgm:pt>
    <dgm:pt modelId="{93A4275F-0D5A-4CAF-BA24-D32E8281BDBA}">
      <dgm:prSet custT="1"/>
      <dgm:spPr/>
      <dgm:t>
        <a:bodyPr/>
        <a:lstStyle/>
        <a:p>
          <a:pPr algn="l"/>
          <a:r>
            <a:rPr lang="en-US" sz="1100" b="1" i="0"/>
            <a:t>Violation Penalties:</a:t>
          </a:r>
          <a:endParaRPr lang="en-US" sz="1100"/>
        </a:p>
      </dgm:t>
    </dgm:pt>
    <dgm:pt modelId="{64F2E5B4-70F7-49E3-A8BE-62F55B5C3A71}" type="parTrans" cxnId="{6809F6A9-4DCA-48BB-9BD8-183622244269}">
      <dgm:prSet/>
      <dgm:spPr/>
      <dgm:t>
        <a:bodyPr/>
        <a:lstStyle/>
        <a:p>
          <a:pPr algn="l"/>
          <a:endParaRPr lang="en-US" sz="1100"/>
        </a:p>
      </dgm:t>
    </dgm:pt>
    <dgm:pt modelId="{E622419D-831A-434E-B66C-C2406707330C}" type="sibTrans" cxnId="{6809F6A9-4DCA-48BB-9BD8-183622244269}">
      <dgm:prSet/>
      <dgm:spPr/>
      <dgm:t>
        <a:bodyPr/>
        <a:lstStyle/>
        <a:p>
          <a:pPr algn="l"/>
          <a:endParaRPr lang="en-US" sz="1100"/>
        </a:p>
      </dgm:t>
    </dgm:pt>
    <dgm:pt modelId="{1421A517-3BC6-45F8-A0AA-66598CC001E2}">
      <dgm:prSet custT="1"/>
      <dgm:spPr/>
      <dgm:t>
        <a:bodyPr/>
        <a:lstStyle/>
        <a:p>
          <a:pPr algn="l"/>
          <a:r>
            <a:rPr lang="en-US" sz="1100" b="0" i="0"/>
            <a:t>Leasing office adds penalties for violations.</a:t>
          </a:r>
          <a:endParaRPr lang="en-US" sz="1100"/>
        </a:p>
      </dgm:t>
    </dgm:pt>
    <dgm:pt modelId="{21BBBB3F-472F-4A0C-85CB-96ECA37E5B14}" type="parTrans" cxnId="{6CC8A2FD-4053-49F6-9895-00280777BC48}">
      <dgm:prSet/>
      <dgm:spPr/>
      <dgm:t>
        <a:bodyPr/>
        <a:lstStyle/>
        <a:p>
          <a:pPr algn="l"/>
          <a:endParaRPr lang="en-US" sz="1100"/>
        </a:p>
      </dgm:t>
    </dgm:pt>
    <dgm:pt modelId="{BE4F2FE4-00FD-40B0-B28A-C16BB0C70EAC}" type="sibTrans" cxnId="{6CC8A2FD-4053-49F6-9895-00280777BC48}">
      <dgm:prSet/>
      <dgm:spPr/>
      <dgm:t>
        <a:bodyPr/>
        <a:lstStyle/>
        <a:p>
          <a:pPr algn="l"/>
          <a:endParaRPr lang="en-US" sz="1100"/>
        </a:p>
      </dgm:t>
    </dgm:pt>
    <dgm:pt modelId="{8E9E59B6-F1D9-4F14-8783-AA2D55F93F7A}">
      <dgm:prSet custT="1"/>
      <dgm:spPr/>
      <dgm:t>
        <a:bodyPr/>
        <a:lstStyle/>
        <a:p>
          <a:pPr algn="l"/>
          <a:r>
            <a:rPr lang="en-US" sz="1100" b="0" i="0"/>
            <a:t>Penalties vary based on severity and recurrence.</a:t>
          </a:r>
          <a:endParaRPr lang="en-US" sz="1100"/>
        </a:p>
      </dgm:t>
    </dgm:pt>
    <dgm:pt modelId="{476ADCAE-9E05-42D7-8517-E89E3CC3505F}" type="parTrans" cxnId="{6726D22D-C11D-4D41-BFCC-BD0BB3DC17D8}">
      <dgm:prSet/>
      <dgm:spPr/>
      <dgm:t>
        <a:bodyPr/>
        <a:lstStyle/>
        <a:p>
          <a:pPr algn="l"/>
          <a:endParaRPr lang="en-US" sz="1100"/>
        </a:p>
      </dgm:t>
    </dgm:pt>
    <dgm:pt modelId="{74BD31BE-3698-4735-AC08-7194CEF239B7}" type="sibTrans" cxnId="{6726D22D-C11D-4D41-BFCC-BD0BB3DC17D8}">
      <dgm:prSet/>
      <dgm:spPr/>
      <dgm:t>
        <a:bodyPr/>
        <a:lstStyle/>
        <a:p>
          <a:pPr algn="l"/>
          <a:endParaRPr lang="en-US" sz="1100"/>
        </a:p>
      </dgm:t>
    </dgm:pt>
    <dgm:pt modelId="{7E54C1B8-8BA3-46F2-941A-E9CDDD0C4AE6}">
      <dgm:prSet custT="1"/>
      <dgm:spPr/>
      <dgm:t>
        <a:bodyPr/>
        <a:lstStyle/>
        <a:p>
          <a:pPr algn="l"/>
          <a:r>
            <a:rPr lang="en-US" sz="1100" b="1" i="0"/>
            <a:t>Utilities Billing:</a:t>
          </a:r>
          <a:endParaRPr lang="en-US" sz="1100"/>
        </a:p>
      </dgm:t>
    </dgm:pt>
    <dgm:pt modelId="{B1CFF74C-860A-40F7-A4A0-15CED4CF3004}" type="parTrans" cxnId="{523BE721-7611-4B27-8545-FC810875D6E2}">
      <dgm:prSet/>
      <dgm:spPr/>
      <dgm:t>
        <a:bodyPr/>
        <a:lstStyle/>
        <a:p>
          <a:pPr algn="l"/>
          <a:endParaRPr lang="en-US" sz="1100"/>
        </a:p>
      </dgm:t>
    </dgm:pt>
    <dgm:pt modelId="{F431B2ED-0A61-4AB3-A1B6-DDDF46C79B6A}" type="sibTrans" cxnId="{523BE721-7611-4B27-8545-FC810875D6E2}">
      <dgm:prSet/>
      <dgm:spPr/>
      <dgm:t>
        <a:bodyPr/>
        <a:lstStyle/>
        <a:p>
          <a:pPr algn="l"/>
          <a:endParaRPr lang="en-US" sz="1100"/>
        </a:p>
      </dgm:t>
    </dgm:pt>
    <dgm:pt modelId="{7326733E-D663-4BB2-92CF-0CED532AF951}">
      <dgm:prSet custT="1"/>
      <dgm:spPr/>
      <dgm:t>
        <a:bodyPr/>
        <a:lstStyle/>
        <a:p>
          <a:pPr algn="l"/>
          <a:r>
            <a:rPr lang="en-US" sz="1100" b="0" i="0"/>
            <a:t>Electricity, Water, Gas billed monthly.</a:t>
          </a:r>
          <a:endParaRPr lang="en-US" sz="1100"/>
        </a:p>
      </dgm:t>
    </dgm:pt>
    <dgm:pt modelId="{80E04366-FD58-4C70-8A29-6585FAE62854}" type="parTrans" cxnId="{BB55E1D4-D1AB-448D-B465-3F64C9DCA3B6}">
      <dgm:prSet/>
      <dgm:spPr/>
      <dgm:t>
        <a:bodyPr/>
        <a:lstStyle/>
        <a:p>
          <a:pPr algn="l"/>
          <a:endParaRPr lang="en-US" sz="1100"/>
        </a:p>
      </dgm:t>
    </dgm:pt>
    <dgm:pt modelId="{53BBF7C7-492D-4FAF-8E36-5646FA49EDFD}" type="sibTrans" cxnId="{BB55E1D4-D1AB-448D-B465-3F64C9DCA3B6}">
      <dgm:prSet/>
      <dgm:spPr/>
      <dgm:t>
        <a:bodyPr/>
        <a:lstStyle/>
        <a:p>
          <a:pPr algn="l"/>
          <a:endParaRPr lang="en-US" sz="1100"/>
        </a:p>
      </dgm:t>
    </dgm:pt>
    <dgm:pt modelId="{12DA1EBF-83EC-4BC9-BFF8-781249C4189B}">
      <dgm:prSet custT="1"/>
      <dgm:spPr/>
      <dgm:t>
        <a:bodyPr/>
        <a:lstStyle/>
        <a:p>
          <a:pPr algn="l"/>
          <a:r>
            <a:rPr lang="en-US" sz="1100" b="0" i="0"/>
            <a:t>Due by the next month, usage updated daily at 12 am UTC.</a:t>
          </a:r>
          <a:endParaRPr lang="en-US" sz="1100"/>
        </a:p>
      </dgm:t>
    </dgm:pt>
    <dgm:pt modelId="{1F82CF11-1BD5-43AD-8624-D4E874C6D86A}" type="parTrans" cxnId="{A7EBF591-FE56-429A-A860-811036BCEB36}">
      <dgm:prSet/>
      <dgm:spPr/>
      <dgm:t>
        <a:bodyPr/>
        <a:lstStyle/>
        <a:p>
          <a:pPr algn="l"/>
          <a:endParaRPr lang="en-US" sz="1100"/>
        </a:p>
      </dgm:t>
    </dgm:pt>
    <dgm:pt modelId="{66F3CC95-D706-4C56-93E0-25877E03D057}" type="sibTrans" cxnId="{A7EBF591-FE56-429A-A860-811036BCEB36}">
      <dgm:prSet/>
      <dgm:spPr/>
      <dgm:t>
        <a:bodyPr/>
        <a:lstStyle/>
        <a:p>
          <a:pPr algn="l"/>
          <a:endParaRPr lang="en-US" sz="1100"/>
        </a:p>
      </dgm:t>
    </dgm:pt>
    <dgm:pt modelId="{6D2433AB-5C67-4D5B-A061-C932D070B4C2}">
      <dgm:prSet custT="1"/>
      <dgm:spPr/>
      <dgm:t>
        <a:bodyPr/>
        <a:lstStyle/>
        <a:p>
          <a:pPr algn="l"/>
          <a:r>
            <a:rPr lang="en-US" sz="1100" b="1" i="0"/>
            <a:t>Amenities Management:</a:t>
          </a:r>
          <a:endParaRPr lang="en-US" sz="1100"/>
        </a:p>
      </dgm:t>
    </dgm:pt>
    <dgm:pt modelId="{6A66F00B-806C-4771-8327-11E38B4D4008}" type="parTrans" cxnId="{17817590-02F7-40CA-8E8C-2C233658E743}">
      <dgm:prSet/>
      <dgm:spPr/>
      <dgm:t>
        <a:bodyPr/>
        <a:lstStyle/>
        <a:p>
          <a:pPr algn="l"/>
          <a:endParaRPr lang="en-US" sz="1100"/>
        </a:p>
      </dgm:t>
    </dgm:pt>
    <dgm:pt modelId="{FDADFB61-FB1B-4A35-A449-3D4E923D451B}" type="sibTrans" cxnId="{17817590-02F7-40CA-8E8C-2C233658E743}">
      <dgm:prSet/>
      <dgm:spPr/>
      <dgm:t>
        <a:bodyPr/>
        <a:lstStyle/>
        <a:p>
          <a:pPr algn="l"/>
          <a:endParaRPr lang="en-US" sz="1100"/>
        </a:p>
      </dgm:t>
    </dgm:pt>
    <dgm:pt modelId="{E79AC8CD-C141-44C7-B5A7-8A8A784B6248}">
      <dgm:prSet custT="1"/>
      <dgm:spPr/>
      <dgm:t>
        <a:bodyPr/>
        <a:lstStyle/>
        <a:p>
          <a:pPr algn="l"/>
          <a:r>
            <a:rPr lang="en-US" sz="1100" b="0" i="0"/>
            <a:t>Booking possible 6 days prior.</a:t>
          </a:r>
          <a:endParaRPr lang="en-US" sz="1100"/>
        </a:p>
      </dgm:t>
    </dgm:pt>
    <dgm:pt modelId="{A8BE380E-F4BD-48AF-A975-BA98BE05BC6F}" type="parTrans" cxnId="{CCFC7130-746C-48FF-9E96-497A2940C247}">
      <dgm:prSet/>
      <dgm:spPr/>
      <dgm:t>
        <a:bodyPr/>
        <a:lstStyle/>
        <a:p>
          <a:pPr algn="l"/>
          <a:endParaRPr lang="en-US" sz="1100"/>
        </a:p>
      </dgm:t>
    </dgm:pt>
    <dgm:pt modelId="{D972AB75-C02A-4D67-B820-F578A024E2D2}" type="sibTrans" cxnId="{CCFC7130-746C-48FF-9E96-497A2940C247}">
      <dgm:prSet/>
      <dgm:spPr/>
      <dgm:t>
        <a:bodyPr/>
        <a:lstStyle/>
        <a:p>
          <a:pPr algn="l"/>
          <a:endParaRPr lang="en-US" sz="1100"/>
        </a:p>
      </dgm:t>
    </dgm:pt>
    <dgm:pt modelId="{81220CF8-750B-4D12-B50B-715C143CD575}">
      <dgm:prSet custT="1"/>
      <dgm:spPr/>
      <dgm:t>
        <a:bodyPr/>
        <a:lstStyle/>
        <a:p>
          <a:pPr algn="l"/>
          <a:r>
            <a:rPr lang="en-US" sz="1100" b="0" i="0"/>
            <a:t>Closure updates 7 days before and booking cancellation window of 6 hours.</a:t>
          </a:r>
          <a:endParaRPr lang="en-US" sz="1100"/>
        </a:p>
      </dgm:t>
    </dgm:pt>
    <dgm:pt modelId="{87C16058-2EEE-44D7-89A6-43A7179BCB87}" type="parTrans" cxnId="{30154510-3B6D-4B04-8D4C-B419C9B4FA58}">
      <dgm:prSet/>
      <dgm:spPr/>
      <dgm:t>
        <a:bodyPr/>
        <a:lstStyle/>
        <a:p>
          <a:pPr algn="l"/>
          <a:endParaRPr lang="en-US" sz="1100"/>
        </a:p>
      </dgm:t>
    </dgm:pt>
    <dgm:pt modelId="{41A57A24-4148-4CE1-A7FF-DF2C61E3FA6A}" type="sibTrans" cxnId="{30154510-3B6D-4B04-8D4C-B419C9B4FA58}">
      <dgm:prSet/>
      <dgm:spPr/>
      <dgm:t>
        <a:bodyPr/>
        <a:lstStyle/>
        <a:p>
          <a:pPr algn="l"/>
          <a:endParaRPr lang="en-US" sz="1100"/>
        </a:p>
      </dgm:t>
    </dgm:pt>
    <dgm:pt modelId="{89EEC3C3-A63F-41E4-A9E9-D56C960689C9}">
      <dgm:prSet custT="1"/>
      <dgm:spPr/>
      <dgm:t>
        <a:bodyPr/>
        <a:lstStyle/>
        <a:p>
          <a:pPr algn="l"/>
          <a:r>
            <a:rPr lang="en-US" sz="1100" b="1" i="0"/>
            <a:t>Emergency Amenity Cancellation:</a:t>
          </a:r>
          <a:endParaRPr lang="en-US" sz="1100"/>
        </a:p>
      </dgm:t>
    </dgm:pt>
    <dgm:pt modelId="{A73F1FC6-06E0-4881-9C72-CAEA7A2274E3}" type="parTrans" cxnId="{EAFCAFE8-7EDC-4488-B476-CE87A0FF3D3F}">
      <dgm:prSet/>
      <dgm:spPr/>
      <dgm:t>
        <a:bodyPr/>
        <a:lstStyle/>
        <a:p>
          <a:pPr algn="l"/>
          <a:endParaRPr lang="en-US" sz="1100"/>
        </a:p>
      </dgm:t>
    </dgm:pt>
    <dgm:pt modelId="{BFA8CFBE-900D-437A-BF0B-D1A9294E40D1}" type="sibTrans" cxnId="{EAFCAFE8-7EDC-4488-B476-CE87A0FF3D3F}">
      <dgm:prSet/>
      <dgm:spPr/>
      <dgm:t>
        <a:bodyPr/>
        <a:lstStyle/>
        <a:p>
          <a:pPr algn="l"/>
          <a:endParaRPr lang="en-US" sz="1100"/>
        </a:p>
      </dgm:t>
    </dgm:pt>
    <dgm:pt modelId="{7B00BD7E-D81F-4277-A94F-E9F571B1FD00}">
      <dgm:prSet custT="1"/>
      <dgm:spPr/>
      <dgm:t>
        <a:bodyPr/>
        <a:lstStyle/>
        <a:p>
          <a:pPr algn="l"/>
          <a:r>
            <a:rPr lang="en-US" sz="1100" b="0" i="0"/>
            <a:t>Admin can cancel bookings in emergencies without user charges.</a:t>
          </a:r>
          <a:endParaRPr lang="en-US" sz="1100"/>
        </a:p>
      </dgm:t>
    </dgm:pt>
    <dgm:pt modelId="{20EB4832-6EA0-4155-ACF4-8D947A64D4C4}" type="parTrans" cxnId="{E80466BD-F33F-4B0F-AE04-CC8840842E63}">
      <dgm:prSet/>
      <dgm:spPr/>
      <dgm:t>
        <a:bodyPr/>
        <a:lstStyle/>
        <a:p>
          <a:pPr algn="l"/>
          <a:endParaRPr lang="en-US" sz="1100"/>
        </a:p>
      </dgm:t>
    </dgm:pt>
    <dgm:pt modelId="{11053F77-F0D8-4BD4-A6F7-86061BB12364}" type="sibTrans" cxnId="{E80466BD-F33F-4B0F-AE04-CC8840842E63}">
      <dgm:prSet/>
      <dgm:spPr/>
      <dgm:t>
        <a:bodyPr/>
        <a:lstStyle/>
        <a:p>
          <a:pPr algn="l"/>
          <a:endParaRPr lang="en-US" sz="1100"/>
        </a:p>
      </dgm:t>
    </dgm:pt>
    <dgm:pt modelId="{C48B4E92-056B-4A93-839F-4568B3375FAC}">
      <dgm:prSet custT="1"/>
      <dgm:spPr/>
      <dgm:t>
        <a:bodyPr/>
        <a:lstStyle/>
        <a:p>
          <a:pPr algn="l"/>
          <a:r>
            <a:rPr lang="en-US" sz="1100" b="1" i="0"/>
            <a:t>Guest Restrictions:</a:t>
          </a:r>
          <a:endParaRPr lang="en-US" sz="1100"/>
        </a:p>
      </dgm:t>
    </dgm:pt>
    <dgm:pt modelId="{9D84F2BE-1774-4325-A59F-7A9F0C367275}" type="parTrans" cxnId="{92B87077-E29D-4B2C-BCF5-B63809E5DA0B}">
      <dgm:prSet/>
      <dgm:spPr/>
      <dgm:t>
        <a:bodyPr/>
        <a:lstStyle/>
        <a:p>
          <a:pPr algn="l"/>
          <a:endParaRPr lang="en-US" sz="1100"/>
        </a:p>
      </dgm:t>
    </dgm:pt>
    <dgm:pt modelId="{5A161990-1AB0-4523-94AB-CD79FBDCC070}" type="sibTrans" cxnId="{92B87077-E29D-4B2C-BCF5-B63809E5DA0B}">
      <dgm:prSet/>
      <dgm:spPr/>
      <dgm:t>
        <a:bodyPr/>
        <a:lstStyle/>
        <a:p>
          <a:pPr algn="l"/>
          <a:endParaRPr lang="en-US" sz="1100"/>
        </a:p>
      </dgm:t>
    </dgm:pt>
    <dgm:pt modelId="{DEFBA66C-8391-4D96-B7DA-9926E0F18A55}">
      <dgm:prSet custT="1"/>
      <dgm:spPr/>
      <dgm:t>
        <a:bodyPr/>
        <a:lstStyle/>
        <a:p>
          <a:pPr algn="l"/>
          <a:r>
            <a:rPr lang="en-US" sz="1100" b="0" i="0"/>
            <a:t>If amenities don't allow guests, bookings cannot include guests.</a:t>
          </a:r>
          <a:endParaRPr lang="en-US" sz="1100"/>
        </a:p>
      </dgm:t>
    </dgm:pt>
    <dgm:pt modelId="{6AAA525D-5C80-4314-94CC-AC1677A40367}" type="parTrans" cxnId="{224DF6DB-0123-45FD-868B-AA98045CB689}">
      <dgm:prSet/>
      <dgm:spPr/>
      <dgm:t>
        <a:bodyPr/>
        <a:lstStyle/>
        <a:p>
          <a:pPr algn="l"/>
          <a:endParaRPr lang="en-US" sz="1100"/>
        </a:p>
      </dgm:t>
    </dgm:pt>
    <dgm:pt modelId="{C509C5CC-994A-4A9A-A166-D925A9B3CC4B}" type="sibTrans" cxnId="{224DF6DB-0123-45FD-868B-AA98045CB689}">
      <dgm:prSet/>
      <dgm:spPr/>
      <dgm:t>
        <a:bodyPr/>
        <a:lstStyle/>
        <a:p>
          <a:pPr algn="l"/>
          <a:endParaRPr lang="en-US" sz="1100"/>
        </a:p>
      </dgm:t>
    </dgm:pt>
    <dgm:pt modelId="{3F17D1BD-D967-489F-9327-501B08B2FED7}">
      <dgm:prSet custT="1"/>
      <dgm:spPr/>
      <dgm:t>
        <a:bodyPr/>
        <a:lstStyle/>
        <a:p>
          <a:pPr algn="l"/>
          <a:r>
            <a:rPr lang="en-US" sz="1100" b="1" i="0"/>
            <a:t>Service Requests:</a:t>
          </a:r>
          <a:endParaRPr lang="en-US" sz="1100"/>
        </a:p>
      </dgm:t>
    </dgm:pt>
    <dgm:pt modelId="{D00D48E5-BC66-4CE2-B9BD-A57F2AB6C45B}" type="parTrans" cxnId="{0C464757-09EC-4DA0-9A29-480F271D277F}">
      <dgm:prSet/>
      <dgm:spPr/>
      <dgm:t>
        <a:bodyPr/>
        <a:lstStyle/>
        <a:p>
          <a:pPr algn="l"/>
          <a:endParaRPr lang="en-US" sz="1100"/>
        </a:p>
      </dgm:t>
    </dgm:pt>
    <dgm:pt modelId="{D6A9919C-4447-40D9-8731-92D53373E0EB}" type="sibTrans" cxnId="{0C464757-09EC-4DA0-9A29-480F271D277F}">
      <dgm:prSet/>
      <dgm:spPr/>
      <dgm:t>
        <a:bodyPr/>
        <a:lstStyle/>
        <a:p>
          <a:pPr algn="l"/>
          <a:endParaRPr lang="en-US" sz="1100"/>
        </a:p>
      </dgm:t>
    </dgm:pt>
    <dgm:pt modelId="{90C08B39-16E3-4E5F-A1DF-D8EF4AEC9F27}">
      <dgm:prSet custT="1"/>
      <dgm:spPr/>
      <dgm:t>
        <a:bodyPr/>
        <a:lstStyle/>
        <a:p>
          <a:pPr algn="l"/>
          <a:r>
            <a:rPr lang="en-US" sz="1100" b="0" i="0"/>
            <a:t>Assignable to departments: Electrical, Plumbing, HVAC, Elevator, General, etc.</a:t>
          </a:r>
          <a:endParaRPr lang="en-US" sz="1100"/>
        </a:p>
      </dgm:t>
    </dgm:pt>
    <dgm:pt modelId="{36C2C551-7D7D-423A-8CAC-7DEC5F247A28}" type="parTrans" cxnId="{A2EAC12B-D338-4D27-9BB0-E6B7DA199993}">
      <dgm:prSet/>
      <dgm:spPr/>
      <dgm:t>
        <a:bodyPr/>
        <a:lstStyle/>
        <a:p>
          <a:pPr algn="l"/>
          <a:endParaRPr lang="en-US" sz="1100"/>
        </a:p>
      </dgm:t>
    </dgm:pt>
    <dgm:pt modelId="{5E4E082E-7526-4626-A225-4B8E92C7E131}" type="sibTrans" cxnId="{A2EAC12B-D338-4D27-9BB0-E6B7DA199993}">
      <dgm:prSet/>
      <dgm:spPr/>
      <dgm:t>
        <a:bodyPr/>
        <a:lstStyle/>
        <a:p>
          <a:pPr algn="l"/>
          <a:endParaRPr lang="en-US" sz="1100"/>
        </a:p>
      </dgm:t>
    </dgm:pt>
    <dgm:pt modelId="{8650BE09-F6F1-40DD-8B75-A7D31D26AA88}" type="pres">
      <dgm:prSet presAssocID="{E8130D7E-8B68-4F27-8D9C-66DF4E25C4C7}" presName="vert0" presStyleCnt="0">
        <dgm:presLayoutVars>
          <dgm:dir/>
          <dgm:animOne val="branch"/>
          <dgm:animLvl val="lvl"/>
        </dgm:presLayoutVars>
      </dgm:prSet>
      <dgm:spPr/>
    </dgm:pt>
    <dgm:pt modelId="{A8604A87-8D7D-41C6-A0DE-9F5BD9C4C720}" type="pres">
      <dgm:prSet presAssocID="{031331F8-22FD-498B-A504-F1758253F0A7}" presName="thickLine" presStyleLbl="alignNode1" presStyleIdx="0" presStyleCnt="9"/>
      <dgm:spPr/>
    </dgm:pt>
    <dgm:pt modelId="{E64E0F56-7514-472C-BB56-65C88386F56B}" type="pres">
      <dgm:prSet presAssocID="{031331F8-22FD-498B-A504-F1758253F0A7}" presName="horz1" presStyleCnt="0"/>
      <dgm:spPr/>
    </dgm:pt>
    <dgm:pt modelId="{26E84B2E-E9EE-470D-A54B-D4B5564CE97D}" type="pres">
      <dgm:prSet presAssocID="{031331F8-22FD-498B-A504-F1758253F0A7}" presName="tx1" presStyleLbl="revTx" presStyleIdx="0" presStyleCnt="23"/>
      <dgm:spPr/>
    </dgm:pt>
    <dgm:pt modelId="{AE89FC72-A843-413E-9DDA-EEA463300E7E}" type="pres">
      <dgm:prSet presAssocID="{031331F8-22FD-498B-A504-F1758253F0A7}" presName="vert1" presStyleCnt="0"/>
      <dgm:spPr/>
    </dgm:pt>
    <dgm:pt modelId="{A0AE5D9D-7E9B-4632-BB4E-D697B91A0A51}" type="pres">
      <dgm:prSet presAssocID="{28093D73-D61A-4EED-B240-40B97078EBE9}" presName="vertSpace2a" presStyleCnt="0"/>
      <dgm:spPr/>
    </dgm:pt>
    <dgm:pt modelId="{504A885C-0449-404D-A01E-E894F22FC56B}" type="pres">
      <dgm:prSet presAssocID="{28093D73-D61A-4EED-B240-40B97078EBE9}" presName="horz2" presStyleCnt="0"/>
      <dgm:spPr/>
    </dgm:pt>
    <dgm:pt modelId="{6BAA5E55-BD04-41A0-BE38-DABEA5438CDE}" type="pres">
      <dgm:prSet presAssocID="{28093D73-D61A-4EED-B240-40B97078EBE9}" presName="horzSpace2" presStyleCnt="0"/>
      <dgm:spPr/>
    </dgm:pt>
    <dgm:pt modelId="{6F581532-C7A4-48F0-A405-75635CFE07E3}" type="pres">
      <dgm:prSet presAssocID="{28093D73-D61A-4EED-B240-40B97078EBE9}" presName="tx2" presStyleLbl="revTx" presStyleIdx="1" presStyleCnt="23"/>
      <dgm:spPr/>
    </dgm:pt>
    <dgm:pt modelId="{BD9AE7B6-57EF-4F90-BE3D-4CAE66B29F6A}" type="pres">
      <dgm:prSet presAssocID="{28093D73-D61A-4EED-B240-40B97078EBE9}" presName="vert2" presStyleCnt="0"/>
      <dgm:spPr/>
    </dgm:pt>
    <dgm:pt modelId="{3D5EF0E2-7A74-4604-BF87-E233090A3213}" type="pres">
      <dgm:prSet presAssocID="{28093D73-D61A-4EED-B240-40B97078EBE9}" presName="thinLine2b" presStyleLbl="callout" presStyleIdx="0" presStyleCnt="14"/>
      <dgm:spPr/>
    </dgm:pt>
    <dgm:pt modelId="{760324A7-CBD5-48EC-9281-C1749FCD9449}" type="pres">
      <dgm:prSet presAssocID="{28093D73-D61A-4EED-B240-40B97078EBE9}" presName="vertSpace2b" presStyleCnt="0"/>
      <dgm:spPr/>
    </dgm:pt>
    <dgm:pt modelId="{1393B455-79E7-4EEF-9D3D-33E96AA9C3BD}" type="pres">
      <dgm:prSet presAssocID="{B467239B-FD82-41DE-93B8-39A8AAA71152}" presName="horz2" presStyleCnt="0"/>
      <dgm:spPr/>
    </dgm:pt>
    <dgm:pt modelId="{C2262390-B150-4F82-A1FA-39C069256F8E}" type="pres">
      <dgm:prSet presAssocID="{B467239B-FD82-41DE-93B8-39A8AAA71152}" presName="horzSpace2" presStyleCnt="0"/>
      <dgm:spPr/>
    </dgm:pt>
    <dgm:pt modelId="{102B32F3-97B8-4D86-9B17-DF2C72B74EC7}" type="pres">
      <dgm:prSet presAssocID="{B467239B-FD82-41DE-93B8-39A8AAA71152}" presName="tx2" presStyleLbl="revTx" presStyleIdx="2" presStyleCnt="23"/>
      <dgm:spPr/>
    </dgm:pt>
    <dgm:pt modelId="{2F2AF1DD-3BD7-47EB-A653-ACF5AE395AF4}" type="pres">
      <dgm:prSet presAssocID="{B467239B-FD82-41DE-93B8-39A8AAA71152}" presName="vert2" presStyleCnt="0"/>
      <dgm:spPr/>
    </dgm:pt>
    <dgm:pt modelId="{AF037575-7157-4200-B5BC-24E42C9FABDC}" type="pres">
      <dgm:prSet presAssocID="{B467239B-FD82-41DE-93B8-39A8AAA71152}" presName="thinLine2b" presStyleLbl="callout" presStyleIdx="1" presStyleCnt="14"/>
      <dgm:spPr/>
    </dgm:pt>
    <dgm:pt modelId="{D2C964C7-5F0C-47D7-8CCB-A2B48E4F1682}" type="pres">
      <dgm:prSet presAssocID="{B467239B-FD82-41DE-93B8-39A8AAA71152}" presName="vertSpace2b" presStyleCnt="0"/>
      <dgm:spPr/>
    </dgm:pt>
    <dgm:pt modelId="{2439CECD-8A99-4828-A1D2-54D299C7E015}" type="pres">
      <dgm:prSet presAssocID="{152ED8F2-1CF9-4416-906A-8D30040F7E0D}" presName="thickLine" presStyleLbl="alignNode1" presStyleIdx="1" presStyleCnt="9"/>
      <dgm:spPr/>
    </dgm:pt>
    <dgm:pt modelId="{8B2D8F27-0836-417A-A0D7-4F2EE5E4AB09}" type="pres">
      <dgm:prSet presAssocID="{152ED8F2-1CF9-4416-906A-8D30040F7E0D}" presName="horz1" presStyleCnt="0"/>
      <dgm:spPr/>
    </dgm:pt>
    <dgm:pt modelId="{D1A6D6EB-88EC-4DE4-8781-EC4F0F382C22}" type="pres">
      <dgm:prSet presAssocID="{152ED8F2-1CF9-4416-906A-8D30040F7E0D}" presName="tx1" presStyleLbl="revTx" presStyleIdx="3" presStyleCnt="23"/>
      <dgm:spPr/>
    </dgm:pt>
    <dgm:pt modelId="{9C9CD518-AF87-4A11-8F5E-DC6C858E4969}" type="pres">
      <dgm:prSet presAssocID="{152ED8F2-1CF9-4416-906A-8D30040F7E0D}" presName="vert1" presStyleCnt="0"/>
      <dgm:spPr/>
    </dgm:pt>
    <dgm:pt modelId="{03DF8ED4-48B5-41B5-BB7C-2750332F5CE3}" type="pres">
      <dgm:prSet presAssocID="{B3DE7539-6C6D-4D08-85BE-924FD40A4CCF}" presName="vertSpace2a" presStyleCnt="0"/>
      <dgm:spPr/>
    </dgm:pt>
    <dgm:pt modelId="{B53597CA-962B-4920-9043-F9510097AA04}" type="pres">
      <dgm:prSet presAssocID="{B3DE7539-6C6D-4D08-85BE-924FD40A4CCF}" presName="horz2" presStyleCnt="0"/>
      <dgm:spPr/>
    </dgm:pt>
    <dgm:pt modelId="{40A53F84-120D-4B63-82DF-9BEFF7AD9ACB}" type="pres">
      <dgm:prSet presAssocID="{B3DE7539-6C6D-4D08-85BE-924FD40A4CCF}" presName="horzSpace2" presStyleCnt="0"/>
      <dgm:spPr/>
    </dgm:pt>
    <dgm:pt modelId="{CE4C7CE3-C833-48E2-B0A5-2A4723CD0479}" type="pres">
      <dgm:prSet presAssocID="{B3DE7539-6C6D-4D08-85BE-924FD40A4CCF}" presName="tx2" presStyleLbl="revTx" presStyleIdx="4" presStyleCnt="23"/>
      <dgm:spPr/>
    </dgm:pt>
    <dgm:pt modelId="{6361D4F2-FD9C-405C-B77E-C31E5110405C}" type="pres">
      <dgm:prSet presAssocID="{B3DE7539-6C6D-4D08-85BE-924FD40A4CCF}" presName="vert2" presStyleCnt="0"/>
      <dgm:spPr/>
    </dgm:pt>
    <dgm:pt modelId="{4E49962D-8990-44BC-A20D-2A79775AB54E}" type="pres">
      <dgm:prSet presAssocID="{B3DE7539-6C6D-4D08-85BE-924FD40A4CCF}" presName="thinLine2b" presStyleLbl="callout" presStyleIdx="2" presStyleCnt="14"/>
      <dgm:spPr/>
    </dgm:pt>
    <dgm:pt modelId="{1FA27626-A38D-4190-8B0F-277F15A33BFD}" type="pres">
      <dgm:prSet presAssocID="{B3DE7539-6C6D-4D08-85BE-924FD40A4CCF}" presName="vertSpace2b" presStyleCnt="0"/>
      <dgm:spPr/>
    </dgm:pt>
    <dgm:pt modelId="{916C1485-DC37-4202-85FD-7B2B29A491E1}" type="pres">
      <dgm:prSet presAssocID="{99827C3E-3FC6-4948-A742-83FAAA194825}" presName="thickLine" presStyleLbl="alignNode1" presStyleIdx="2" presStyleCnt="9"/>
      <dgm:spPr/>
    </dgm:pt>
    <dgm:pt modelId="{3987F345-753F-4CA5-8723-1024F0DD1CAB}" type="pres">
      <dgm:prSet presAssocID="{99827C3E-3FC6-4948-A742-83FAAA194825}" presName="horz1" presStyleCnt="0"/>
      <dgm:spPr/>
    </dgm:pt>
    <dgm:pt modelId="{7EF48CA7-FD28-4555-9F8E-AF7B25833AC8}" type="pres">
      <dgm:prSet presAssocID="{99827C3E-3FC6-4948-A742-83FAAA194825}" presName="tx1" presStyleLbl="revTx" presStyleIdx="5" presStyleCnt="23"/>
      <dgm:spPr/>
    </dgm:pt>
    <dgm:pt modelId="{8ADBE269-076C-4AE4-937F-4283AECC70B4}" type="pres">
      <dgm:prSet presAssocID="{99827C3E-3FC6-4948-A742-83FAAA194825}" presName="vert1" presStyleCnt="0"/>
      <dgm:spPr/>
    </dgm:pt>
    <dgm:pt modelId="{7A770A7E-B696-4DF6-96AF-B981503E085C}" type="pres">
      <dgm:prSet presAssocID="{BAAD1C66-8B13-43A2-8538-F89D7266B791}" presName="vertSpace2a" presStyleCnt="0"/>
      <dgm:spPr/>
    </dgm:pt>
    <dgm:pt modelId="{CD8D15F6-4856-499C-AED5-A4A6CD593135}" type="pres">
      <dgm:prSet presAssocID="{BAAD1C66-8B13-43A2-8538-F89D7266B791}" presName="horz2" presStyleCnt="0"/>
      <dgm:spPr/>
    </dgm:pt>
    <dgm:pt modelId="{4C029CB7-DA39-4822-B22E-9CA10088C70D}" type="pres">
      <dgm:prSet presAssocID="{BAAD1C66-8B13-43A2-8538-F89D7266B791}" presName="horzSpace2" presStyleCnt="0"/>
      <dgm:spPr/>
    </dgm:pt>
    <dgm:pt modelId="{EE5AB495-CAB9-4245-9537-CE2BB9C1C976}" type="pres">
      <dgm:prSet presAssocID="{BAAD1C66-8B13-43A2-8538-F89D7266B791}" presName="tx2" presStyleLbl="revTx" presStyleIdx="6" presStyleCnt="23"/>
      <dgm:spPr/>
    </dgm:pt>
    <dgm:pt modelId="{C399AA1B-525F-4E75-8786-F933B1D20AC3}" type="pres">
      <dgm:prSet presAssocID="{BAAD1C66-8B13-43A2-8538-F89D7266B791}" presName="vert2" presStyleCnt="0"/>
      <dgm:spPr/>
    </dgm:pt>
    <dgm:pt modelId="{EAF08DFD-D558-4B6B-81EC-50F38922F0B2}" type="pres">
      <dgm:prSet presAssocID="{BAAD1C66-8B13-43A2-8538-F89D7266B791}" presName="thinLine2b" presStyleLbl="callout" presStyleIdx="3" presStyleCnt="14"/>
      <dgm:spPr/>
    </dgm:pt>
    <dgm:pt modelId="{B1A44C9A-77D7-4065-8D11-BCAE798E98AA}" type="pres">
      <dgm:prSet presAssocID="{BAAD1C66-8B13-43A2-8538-F89D7266B791}" presName="vertSpace2b" presStyleCnt="0"/>
      <dgm:spPr/>
    </dgm:pt>
    <dgm:pt modelId="{D363FEB0-4CEA-4720-89F5-3EADBC8D1096}" type="pres">
      <dgm:prSet presAssocID="{53462CDE-E89A-470F-9311-644AE49359D7}" presName="horz2" presStyleCnt="0"/>
      <dgm:spPr/>
    </dgm:pt>
    <dgm:pt modelId="{7AAFEF76-3879-49E8-AF52-3E20699817AD}" type="pres">
      <dgm:prSet presAssocID="{53462CDE-E89A-470F-9311-644AE49359D7}" presName="horzSpace2" presStyleCnt="0"/>
      <dgm:spPr/>
    </dgm:pt>
    <dgm:pt modelId="{493F3BBC-2C5E-4BCE-9E73-FB538FAE60CC}" type="pres">
      <dgm:prSet presAssocID="{53462CDE-E89A-470F-9311-644AE49359D7}" presName="tx2" presStyleLbl="revTx" presStyleIdx="7" presStyleCnt="23"/>
      <dgm:spPr/>
    </dgm:pt>
    <dgm:pt modelId="{6CFE57E7-8350-4910-AC04-75E9AC09C037}" type="pres">
      <dgm:prSet presAssocID="{53462CDE-E89A-470F-9311-644AE49359D7}" presName="vert2" presStyleCnt="0"/>
      <dgm:spPr/>
    </dgm:pt>
    <dgm:pt modelId="{FF6E9B55-06D0-4D0A-A201-14446F82C4D6}" type="pres">
      <dgm:prSet presAssocID="{53462CDE-E89A-470F-9311-644AE49359D7}" presName="thinLine2b" presStyleLbl="callout" presStyleIdx="4" presStyleCnt="14"/>
      <dgm:spPr/>
    </dgm:pt>
    <dgm:pt modelId="{6387786D-1FDE-4C37-AA13-E2A4841BF1A0}" type="pres">
      <dgm:prSet presAssocID="{53462CDE-E89A-470F-9311-644AE49359D7}" presName="vertSpace2b" presStyleCnt="0"/>
      <dgm:spPr/>
    </dgm:pt>
    <dgm:pt modelId="{8B52ADC6-98D7-4D28-83B4-118AB185D77D}" type="pres">
      <dgm:prSet presAssocID="{93A4275F-0D5A-4CAF-BA24-D32E8281BDBA}" presName="thickLine" presStyleLbl="alignNode1" presStyleIdx="3" presStyleCnt="9"/>
      <dgm:spPr/>
    </dgm:pt>
    <dgm:pt modelId="{42F36C43-2286-4A25-8509-883A584DE34C}" type="pres">
      <dgm:prSet presAssocID="{93A4275F-0D5A-4CAF-BA24-D32E8281BDBA}" presName="horz1" presStyleCnt="0"/>
      <dgm:spPr/>
    </dgm:pt>
    <dgm:pt modelId="{F95BB8A9-FD0C-49F0-B6F3-CC7FD065B673}" type="pres">
      <dgm:prSet presAssocID="{93A4275F-0D5A-4CAF-BA24-D32E8281BDBA}" presName="tx1" presStyleLbl="revTx" presStyleIdx="8" presStyleCnt="23"/>
      <dgm:spPr/>
    </dgm:pt>
    <dgm:pt modelId="{DCD9AA5C-BF53-4BF4-8A82-05058B773083}" type="pres">
      <dgm:prSet presAssocID="{93A4275F-0D5A-4CAF-BA24-D32E8281BDBA}" presName="vert1" presStyleCnt="0"/>
      <dgm:spPr/>
    </dgm:pt>
    <dgm:pt modelId="{98BD3004-EE1F-47CF-8CAD-CB846BC50393}" type="pres">
      <dgm:prSet presAssocID="{1421A517-3BC6-45F8-A0AA-66598CC001E2}" presName="vertSpace2a" presStyleCnt="0"/>
      <dgm:spPr/>
    </dgm:pt>
    <dgm:pt modelId="{A57974C8-6536-4112-9B10-32C1F95FEFB2}" type="pres">
      <dgm:prSet presAssocID="{1421A517-3BC6-45F8-A0AA-66598CC001E2}" presName="horz2" presStyleCnt="0"/>
      <dgm:spPr/>
    </dgm:pt>
    <dgm:pt modelId="{ED0B9930-AEC1-4DB8-BDBE-BB5A1FB65E0C}" type="pres">
      <dgm:prSet presAssocID="{1421A517-3BC6-45F8-A0AA-66598CC001E2}" presName="horzSpace2" presStyleCnt="0"/>
      <dgm:spPr/>
    </dgm:pt>
    <dgm:pt modelId="{A378767E-803D-4B68-A8A8-134DE3AF055D}" type="pres">
      <dgm:prSet presAssocID="{1421A517-3BC6-45F8-A0AA-66598CC001E2}" presName="tx2" presStyleLbl="revTx" presStyleIdx="9" presStyleCnt="23"/>
      <dgm:spPr/>
    </dgm:pt>
    <dgm:pt modelId="{CAD2E5A5-F8A2-4BE2-8BC3-39F2E6386335}" type="pres">
      <dgm:prSet presAssocID="{1421A517-3BC6-45F8-A0AA-66598CC001E2}" presName="vert2" presStyleCnt="0"/>
      <dgm:spPr/>
    </dgm:pt>
    <dgm:pt modelId="{68287C79-E672-477C-BCA5-51CF241B569B}" type="pres">
      <dgm:prSet presAssocID="{1421A517-3BC6-45F8-A0AA-66598CC001E2}" presName="thinLine2b" presStyleLbl="callout" presStyleIdx="5" presStyleCnt="14"/>
      <dgm:spPr/>
    </dgm:pt>
    <dgm:pt modelId="{EAA46418-CB02-457B-BC15-4C706B5E7F47}" type="pres">
      <dgm:prSet presAssocID="{1421A517-3BC6-45F8-A0AA-66598CC001E2}" presName="vertSpace2b" presStyleCnt="0"/>
      <dgm:spPr/>
    </dgm:pt>
    <dgm:pt modelId="{839B4C44-7DE6-4DAE-8BBB-4CC40A8839B7}" type="pres">
      <dgm:prSet presAssocID="{8E9E59B6-F1D9-4F14-8783-AA2D55F93F7A}" presName="horz2" presStyleCnt="0"/>
      <dgm:spPr/>
    </dgm:pt>
    <dgm:pt modelId="{5198A4EE-4F4C-42FA-B27D-F96859BD8F34}" type="pres">
      <dgm:prSet presAssocID="{8E9E59B6-F1D9-4F14-8783-AA2D55F93F7A}" presName="horzSpace2" presStyleCnt="0"/>
      <dgm:spPr/>
    </dgm:pt>
    <dgm:pt modelId="{42058376-9875-4021-8F3E-11D14D321C84}" type="pres">
      <dgm:prSet presAssocID="{8E9E59B6-F1D9-4F14-8783-AA2D55F93F7A}" presName="tx2" presStyleLbl="revTx" presStyleIdx="10" presStyleCnt="23"/>
      <dgm:spPr/>
    </dgm:pt>
    <dgm:pt modelId="{E234EBF8-8BF6-4EF2-8483-AD2525DA306E}" type="pres">
      <dgm:prSet presAssocID="{8E9E59B6-F1D9-4F14-8783-AA2D55F93F7A}" presName="vert2" presStyleCnt="0"/>
      <dgm:spPr/>
    </dgm:pt>
    <dgm:pt modelId="{22C03959-6117-409F-B774-636ECDD25C4F}" type="pres">
      <dgm:prSet presAssocID="{8E9E59B6-F1D9-4F14-8783-AA2D55F93F7A}" presName="thinLine2b" presStyleLbl="callout" presStyleIdx="6" presStyleCnt="14"/>
      <dgm:spPr/>
    </dgm:pt>
    <dgm:pt modelId="{99424A9A-C94A-4C6A-80B4-43CAA2ED85BF}" type="pres">
      <dgm:prSet presAssocID="{8E9E59B6-F1D9-4F14-8783-AA2D55F93F7A}" presName="vertSpace2b" presStyleCnt="0"/>
      <dgm:spPr/>
    </dgm:pt>
    <dgm:pt modelId="{1CF6D338-2FEC-449A-A5E7-4A0402359EBB}" type="pres">
      <dgm:prSet presAssocID="{7E54C1B8-8BA3-46F2-941A-E9CDDD0C4AE6}" presName="thickLine" presStyleLbl="alignNode1" presStyleIdx="4" presStyleCnt="9"/>
      <dgm:spPr/>
    </dgm:pt>
    <dgm:pt modelId="{4B832354-65EA-4FD4-A63F-FF1590BD4FEC}" type="pres">
      <dgm:prSet presAssocID="{7E54C1B8-8BA3-46F2-941A-E9CDDD0C4AE6}" presName="horz1" presStyleCnt="0"/>
      <dgm:spPr/>
    </dgm:pt>
    <dgm:pt modelId="{090622F0-FBF1-42F2-ADA7-B23796923B31}" type="pres">
      <dgm:prSet presAssocID="{7E54C1B8-8BA3-46F2-941A-E9CDDD0C4AE6}" presName="tx1" presStyleLbl="revTx" presStyleIdx="11" presStyleCnt="23"/>
      <dgm:spPr/>
    </dgm:pt>
    <dgm:pt modelId="{2E7C3853-9838-4450-9E25-7515CDAB0109}" type="pres">
      <dgm:prSet presAssocID="{7E54C1B8-8BA3-46F2-941A-E9CDDD0C4AE6}" presName="vert1" presStyleCnt="0"/>
      <dgm:spPr/>
    </dgm:pt>
    <dgm:pt modelId="{13AD4461-EA35-4E94-92A7-41EBE3D2B34D}" type="pres">
      <dgm:prSet presAssocID="{7326733E-D663-4BB2-92CF-0CED532AF951}" presName="vertSpace2a" presStyleCnt="0"/>
      <dgm:spPr/>
    </dgm:pt>
    <dgm:pt modelId="{2E9AD484-7027-4606-9C5B-3FB99F0F90C3}" type="pres">
      <dgm:prSet presAssocID="{7326733E-D663-4BB2-92CF-0CED532AF951}" presName="horz2" presStyleCnt="0"/>
      <dgm:spPr/>
    </dgm:pt>
    <dgm:pt modelId="{465BE677-6B4C-4988-A041-C2906A9EC80B}" type="pres">
      <dgm:prSet presAssocID="{7326733E-D663-4BB2-92CF-0CED532AF951}" presName="horzSpace2" presStyleCnt="0"/>
      <dgm:spPr/>
    </dgm:pt>
    <dgm:pt modelId="{B1A28360-FFED-4403-B433-FE5354B3E855}" type="pres">
      <dgm:prSet presAssocID="{7326733E-D663-4BB2-92CF-0CED532AF951}" presName="tx2" presStyleLbl="revTx" presStyleIdx="12" presStyleCnt="23"/>
      <dgm:spPr/>
    </dgm:pt>
    <dgm:pt modelId="{40A26FE5-DDE8-4AEF-9074-731C99B61F48}" type="pres">
      <dgm:prSet presAssocID="{7326733E-D663-4BB2-92CF-0CED532AF951}" presName="vert2" presStyleCnt="0"/>
      <dgm:spPr/>
    </dgm:pt>
    <dgm:pt modelId="{44645F1E-EED5-4672-9B74-829E25479EF0}" type="pres">
      <dgm:prSet presAssocID="{7326733E-D663-4BB2-92CF-0CED532AF951}" presName="thinLine2b" presStyleLbl="callout" presStyleIdx="7" presStyleCnt="14"/>
      <dgm:spPr/>
    </dgm:pt>
    <dgm:pt modelId="{A208EC40-35D9-4CAA-B9A2-8250954950E0}" type="pres">
      <dgm:prSet presAssocID="{7326733E-D663-4BB2-92CF-0CED532AF951}" presName="vertSpace2b" presStyleCnt="0"/>
      <dgm:spPr/>
    </dgm:pt>
    <dgm:pt modelId="{308E1C9B-C365-467F-B065-80B528DF6376}" type="pres">
      <dgm:prSet presAssocID="{12DA1EBF-83EC-4BC9-BFF8-781249C4189B}" presName="horz2" presStyleCnt="0"/>
      <dgm:spPr/>
    </dgm:pt>
    <dgm:pt modelId="{C61D19DE-31E6-4016-9691-8E90337E09DB}" type="pres">
      <dgm:prSet presAssocID="{12DA1EBF-83EC-4BC9-BFF8-781249C4189B}" presName="horzSpace2" presStyleCnt="0"/>
      <dgm:spPr/>
    </dgm:pt>
    <dgm:pt modelId="{B8F1D999-301A-43B9-8E84-4DA8CE22CD8D}" type="pres">
      <dgm:prSet presAssocID="{12DA1EBF-83EC-4BC9-BFF8-781249C4189B}" presName="tx2" presStyleLbl="revTx" presStyleIdx="13" presStyleCnt="23"/>
      <dgm:spPr/>
    </dgm:pt>
    <dgm:pt modelId="{C3B2663D-E507-4680-A711-29648BC1A33F}" type="pres">
      <dgm:prSet presAssocID="{12DA1EBF-83EC-4BC9-BFF8-781249C4189B}" presName="vert2" presStyleCnt="0"/>
      <dgm:spPr/>
    </dgm:pt>
    <dgm:pt modelId="{9D7C3C1F-2D3C-408F-BFDD-E065F7B846C3}" type="pres">
      <dgm:prSet presAssocID="{12DA1EBF-83EC-4BC9-BFF8-781249C4189B}" presName="thinLine2b" presStyleLbl="callout" presStyleIdx="8" presStyleCnt="14"/>
      <dgm:spPr/>
    </dgm:pt>
    <dgm:pt modelId="{DE6FCFD1-814E-4240-B9C7-DCFFA7E15055}" type="pres">
      <dgm:prSet presAssocID="{12DA1EBF-83EC-4BC9-BFF8-781249C4189B}" presName="vertSpace2b" presStyleCnt="0"/>
      <dgm:spPr/>
    </dgm:pt>
    <dgm:pt modelId="{291F214B-5D96-4C76-A605-E55EA3F420DF}" type="pres">
      <dgm:prSet presAssocID="{6D2433AB-5C67-4D5B-A061-C932D070B4C2}" presName="thickLine" presStyleLbl="alignNode1" presStyleIdx="5" presStyleCnt="9"/>
      <dgm:spPr/>
    </dgm:pt>
    <dgm:pt modelId="{5655C606-88CD-4830-9D15-3D82F9896A4B}" type="pres">
      <dgm:prSet presAssocID="{6D2433AB-5C67-4D5B-A061-C932D070B4C2}" presName="horz1" presStyleCnt="0"/>
      <dgm:spPr/>
    </dgm:pt>
    <dgm:pt modelId="{09E5FF03-979C-49E9-A120-99523DF8C125}" type="pres">
      <dgm:prSet presAssocID="{6D2433AB-5C67-4D5B-A061-C932D070B4C2}" presName="tx1" presStyleLbl="revTx" presStyleIdx="14" presStyleCnt="23"/>
      <dgm:spPr/>
    </dgm:pt>
    <dgm:pt modelId="{C92A45E2-C36F-47CC-94E3-F077A5B1CDA0}" type="pres">
      <dgm:prSet presAssocID="{6D2433AB-5C67-4D5B-A061-C932D070B4C2}" presName="vert1" presStyleCnt="0"/>
      <dgm:spPr/>
    </dgm:pt>
    <dgm:pt modelId="{F75CEB50-867C-471E-A156-0CBC4722FBA7}" type="pres">
      <dgm:prSet presAssocID="{E79AC8CD-C141-44C7-B5A7-8A8A784B6248}" presName="vertSpace2a" presStyleCnt="0"/>
      <dgm:spPr/>
    </dgm:pt>
    <dgm:pt modelId="{F0FD5D10-6141-4A1F-84A2-3895988E475E}" type="pres">
      <dgm:prSet presAssocID="{E79AC8CD-C141-44C7-B5A7-8A8A784B6248}" presName="horz2" presStyleCnt="0"/>
      <dgm:spPr/>
    </dgm:pt>
    <dgm:pt modelId="{19D74CF4-118C-4498-8CFA-5E0041636B66}" type="pres">
      <dgm:prSet presAssocID="{E79AC8CD-C141-44C7-B5A7-8A8A784B6248}" presName="horzSpace2" presStyleCnt="0"/>
      <dgm:spPr/>
    </dgm:pt>
    <dgm:pt modelId="{9D9E33AE-6E01-4C52-AC30-1B467F84A779}" type="pres">
      <dgm:prSet presAssocID="{E79AC8CD-C141-44C7-B5A7-8A8A784B6248}" presName="tx2" presStyleLbl="revTx" presStyleIdx="15" presStyleCnt="23"/>
      <dgm:spPr/>
    </dgm:pt>
    <dgm:pt modelId="{E4461056-64AF-4FA3-ADBA-72CA6E13C265}" type="pres">
      <dgm:prSet presAssocID="{E79AC8CD-C141-44C7-B5A7-8A8A784B6248}" presName="vert2" presStyleCnt="0"/>
      <dgm:spPr/>
    </dgm:pt>
    <dgm:pt modelId="{F6A4C289-57D9-49D7-B615-54F8550EC012}" type="pres">
      <dgm:prSet presAssocID="{E79AC8CD-C141-44C7-B5A7-8A8A784B6248}" presName="thinLine2b" presStyleLbl="callout" presStyleIdx="9" presStyleCnt="14"/>
      <dgm:spPr/>
    </dgm:pt>
    <dgm:pt modelId="{4AC97F8B-74BF-487F-A3F8-151D17C10C98}" type="pres">
      <dgm:prSet presAssocID="{E79AC8CD-C141-44C7-B5A7-8A8A784B6248}" presName="vertSpace2b" presStyleCnt="0"/>
      <dgm:spPr/>
    </dgm:pt>
    <dgm:pt modelId="{21515F59-3111-4ABE-BD50-E291A9119FCA}" type="pres">
      <dgm:prSet presAssocID="{81220CF8-750B-4D12-B50B-715C143CD575}" presName="horz2" presStyleCnt="0"/>
      <dgm:spPr/>
    </dgm:pt>
    <dgm:pt modelId="{014AD043-4BB3-4505-B8CD-94E0FC92206F}" type="pres">
      <dgm:prSet presAssocID="{81220CF8-750B-4D12-B50B-715C143CD575}" presName="horzSpace2" presStyleCnt="0"/>
      <dgm:spPr/>
    </dgm:pt>
    <dgm:pt modelId="{FC5A052F-864F-4E83-894E-60BF8C06AF0F}" type="pres">
      <dgm:prSet presAssocID="{81220CF8-750B-4D12-B50B-715C143CD575}" presName="tx2" presStyleLbl="revTx" presStyleIdx="16" presStyleCnt="23"/>
      <dgm:spPr/>
    </dgm:pt>
    <dgm:pt modelId="{783514F5-36FA-4CF8-B87E-703873415BA3}" type="pres">
      <dgm:prSet presAssocID="{81220CF8-750B-4D12-B50B-715C143CD575}" presName="vert2" presStyleCnt="0"/>
      <dgm:spPr/>
    </dgm:pt>
    <dgm:pt modelId="{30FD6E08-4A90-4A34-9F3A-0383F2756EE9}" type="pres">
      <dgm:prSet presAssocID="{81220CF8-750B-4D12-B50B-715C143CD575}" presName="thinLine2b" presStyleLbl="callout" presStyleIdx="10" presStyleCnt="14"/>
      <dgm:spPr/>
    </dgm:pt>
    <dgm:pt modelId="{99705370-A0B3-4E63-863E-7084B742B547}" type="pres">
      <dgm:prSet presAssocID="{81220CF8-750B-4D12-B50B-715C143CD575}" presName="vertSpace2b" presStyleCnt="0"/>
      <dgm:spPr/>
    </dgm:pt>
    <dgm:pt modelId="{BAE11A52-4108-4BEF-9BD0-065797231795}" type="pres">
      <dgm:prSet presAssocID="{89EEC3C3-A63F-41E4-A9E9-D56C960689C9}" presName="thickLine" presStyleLbl="alignNode1" presStyleIdx="6" presStyleCnt="9"/>
      <dgm:spPr/>
    </dgm:pt>
    <dgm:pt modelId="{266CE520-F2B8-41A0-A58B-3EEBD63616A4}" type="pres">
      <dgm:prSet presAssocID="{89EEC3C3-A63F-41E4-A9E9-D56C960689C9}" presName="horz1" presStyleCnt="0"/>
      <dgm:spPr/>
    </dgm:pt>
    <dgm:pt modelId="{FB0E61AD-18D6-42B9-80DC-B3CE4FB640B7}" type="pres">
      <dgm:prSet presAssocID="{89EEC3C3-A63F-41E4-A9E9-D56C960689C9}" presName="tx1" presStyleLbl="revTx" presStyleIdx="17" presStyleCnt="23"/>
      <dgm:spPr/>
    </dgm:pt>
    <dgm:pt modelId="{38412D06-4838-4295-8054-B2E2AA640DF2}" type="pres">
      <dgm:prSet presAssocID="{89EEC3C3-A63F-41E4-A9E9-D56C960689C9}" presName="vert1" presStyleCnt="0"/>
      <dgm:spPr/>
    </dgm:pt>
    <dgm:pt modelId="{1AF91CB8-8FDB-45F0-A0F8-7A5171A6EB05}" type="pres">
      <dgm:prSet presAssocID="{7B00BD7E-D81F-4277-A94F-E9F571B1FD00}" presName="vertSpace2a" presStyleCnt="0"/>
      <dgm:spPr/>
    </dgm:pt>
    <dgm:pt modelId="{FE156BEE-EBBC-4829-8A25-E134DAD22172}" type="pres">
      <dgm:prSet presAssocID="{7B00BD7E-D81F-4277-A94F-E9F571B1FD00}" presName="horz2" presStyleCnt="0"/>
      <dgm:spPr/>
    </dgm:pt>
    <dgm:pt modelId="{A2C42A90-912F-4FA7-943F-B0CF7DD8FBDE}" type="pres">
      <dgm:prSet presAssocID="{7B00BD7E-D81F-4277-A94F-E9F571B1FD00}" presName="horzSpace2" presStyleCnt="0"/>
      <dgm:spPr/>
    </dgm:pt>
    <dgm:pt modelId="{C12F8B98-CE2D-4395-BEF4-877789D1E644}" type="pres">
      <dgm:prSet presAssocID="{7B00BD7E-D81F-4277-A94F-E9F571B1FD00}" presName="tx2" presStyleLbl="revTx" presStyleIdx="18" presStyleCnt="23"/>
      <dgm:spPr/>
    </dgm:pt>
    <dgm:pt modelId="{93BCB01C-173E-4FE1-B6C9-EB2F211D29E5}" type="pres">
      <dgm:prSet presAssocID="{7B00BD7E-D81F-4277-A94F-E9F571B1FD00}" presName="vert2" presStyleCnt="0"/>
      <dgm:spPr/>
    </dgm:pt>
    <dgm:pt modelId="{B05AED95-1460-4AF5-B298-CBAD1179B68F}" type="pres">
      <dgm:prSet presAssocID="{7B00BD7E-D81F-4277-A94F-E9F571B1FD00}" presName="thinLine2b" presStyleLbl="callout" presStyleIdx="11" presStyleCnt="14"/>
      <dgm:spPr/>
    </dgm:pt>
    <dgm:pt modelId="{22C8E552-2353-4EDD-B247-CB53A9BCAC85}" type="pres">
      <dgm:prSet presAssocID="{7B00BD7E-D81F-4277-A94F-E9F571B1FD00}" presName="vertSpace2b" presStyleCnt="0"/>
      <dgm:spPr/>
    </dgm:pt>
    <dgm:pt modelId="{30A091C9-9355-494F-82E6-F1486871CACF}" type="pres">
      <dgm:prSet presAssocID="{C48B4E92-056B-4A93-839F-4568B3375FAC}" presName="thickLine" presStyleLbl="alignNode1" presStyleIdx="7" presStyleCnt="9"/>
      <dgm:spPr/>
    </dgm:pt>
    <dgm:pt modelId="{F0AB34DA-E969-449D-89F7-B46FCEFB68EE}" type="pres">
      <dgm:prSet presAssocID="{C48B4E92-056B-4A93-839F-4568B3375FAC}" presName="horz1" presStyleCnt="0"/>
      <dgm:spPr/>
    </dgm:pt>
    <dgm:pt modelId="{9D0F1164-74EE-422A-A34F-D0B3E3D2E17B}" type="pres">
      <dgm:prSet presAssocID="{C48B4E92-056B-4A93-839F-4568B3375FAC}" presName="tx1" presStyleLbl="revTx" presStyleIdx="19" presStyleCnt="23"/>
      <dgm:spPr/>
    </dgm:pt>
    <dgm:pt modelId="{B57237B6-61BF-40FF-A126-4B40B5DE683A}" type="pres">
      <dgm:prSet presAssocID="{C48B4E92-056B-4A93-839F-4568B3375FAC}" presName="vert1" presStyleCnt="0"/>
      <dgm:spPr/>
    </dgm:pt>
    <dgm:pt modelId="{3C41125D-22BD-4965-8B4A-7675AE9A63BE}" type="pres">
      <dgm:prSet presAssocID="{DEFBA66C-8391-4D96-B7DA-9926E0F18A55}" presName="vertSpace2a" presStyleCnt="0"/>
      <dgm:spPr/>
    </dgm:pt>
    <dgm:pt modelId="{FF26C8B2-0309-4796-8314-D67D5287EB47}" type="pres">
      <dgm:prSet presAssocID="{DEFBA66C-8391-4D96-B7DA-9926E0F18A55}" presName="horz2" presStyleCnt="0"/>
      <dgm:spPr/>
    </dgm:pt>
    <dgm:pt modelId="{1CCD8C85-6C55-4E3C-B8D2-9DC1B7C484F4}" type="pres">
      <dgm:prSet presAssocID="{DEFBA66C-8391-4D96-B7DA-9926E0F18A55}" presName="horzSpace2" presStyleCnt="0"/>
      <dgm:spPr/>
    </dgm:pt>
    <dgm:pt modelId="{9AAFC29E-3F63-42D4-BC42-9B877FEB18EF}" type="pres">
      <dgm:prSet presAssocID="{DEFBA66C-8391-4D96-B7DA-9926E0F18A55}" presName="tx2" presStyleLbl="revTx" presStyleIdx="20" presStyleCnt="23"/>
      <dgm:spPr/>
    </dgm:pt>
    <dgm:pt modelId="{CFA47C15-EC3E-4E27-966C-8F608D94725E}" type="pres">
      <dgm:prSet presAssocID="{DEFBA66C-8391-4D96-B7DA-9926E0F18A55}" presName="vert2" presStyleCnt="0"/>
      <dgm:spPr/>
    </dgm:pt>
    <dgm:pt modelId="{332D7215-42F3-407B-962B-6EE9D4F8E727}" type="pres">
      <dgm:prSet presAssocID="{DEFBA66C-8391-4D96-B7DA-9926E0F18A55}" presName="thinLine2b" presStyleLbl="callout" presStyleIdx="12" presStyleCnt="14"/>
      <dgm:spPr/>
    </dgm:pt>
    <dgm:pt modelId="{3BED2776-1FD3-4A6E-B270-D5293831BE97}" type="pres">
      <dgm:prSet presAssocID="{DEFBA66C-8391-4D96-B7DA-9926E0F18A55}" presName="vertSpace2b" presStyleCnt="0"/>
      <dgm:spPr/>
    </dgm:pt>
    <dgm:pt modelId="{635829C2-718E-447E-B769-5913E21D4B08}" type="pres">
      <dgm:prSet presAssocID="{3F17D1BD-D967-489F-9327-501B08B2FED7}" presName="thickLine" presStyleLbl="alignNode1" presStyleIdx="8" presStyleCnt="9"/>
      <dgm:spPr/>
    </dgm:pt>
    <dgm:pt modelId="{08B5EC2B-E5A0-4D53-A7E9-FD711258E83E}" type="pres">
      <dgm:prSet presAssocID="{3F17D1BD-D967-489F-9327-501B08B2FED7}" presName="horz1" presStyleCnt="0"/>
      <dgm:spPr/>
    </dgm:pt>
    <dgm:pt modelId="{9B24BA76-9D92-465E-9F1B-A5F612E6B82D}" type="pres">
      <dgm:prSet presAssocID="{3F17D1BD-D967-489F-9327-501B08B2FED7}" presName="tx1" presStyleLbl="revTx" presStyleIdx="21" presStyleCnt="23"/>
      <dgm:spPr/>
    </dgm:pt>
    <dgm:pt modelId="{911B0A5C-D13B-4D0A-A9A9-6C5C8A813924}" type="pres">
      <dgm:prSet presAssocID="{3F17D1BD-D967-489F-9327-501B08B2FED7}" presName="vert1" presStyleCnt="0"/>
      <dgm:spPr/>
    </dgm:pt>
    <dgm:pt modelId="{A266E2A8-4F64-4C28-98F4-E503FE5BDFD6}" type="pres">
      <dgm:prSet presAssocID="{90C08B39-16E3-4E5F-A1DF-D8EF4AEC9F27}" presName="vertSpace2a" presStyleCnt="0"/>
      <dgm:spPr/>
    </dgm:pt>
    <dgm:pt modelId="{ACF0053B-9AC1-460C-A6AB-C9E465791BE6}" type="pres">
      <dgm:prSet presAssocID="{90C08B39-16E3-4E5F-A1DF-D8EF4AEC9F27}" presName="horz2" presStyleCnt="0"/>
      <dgm:spPr/>
    </dgm:pt>
    <dgm:pt modelId="{CFCA5A18-1162-43CE-BC63-D8260742EB47}" type="pres">
      <dgm:prSet presAssocID="{90C08B39-16E3-4E5F-A1DF-D8EF4AEC9F27}" presName="horzSpace2" presStyleCnt="0"/>
      <dgm:spPr/>
    </dgm:pt>
    <dgm:pt modelId="{9EC707C0-606A-463A-BF04-231A57F11D6C}" type="pres">
      <dgm:prSet presAssocID="{90C08B39-16E3-4E5F-A1DF-D8EF4AEC9F27}" presName="tx2" presStyleLbl="revTx" presStyleIdx="22" presStyleCnt="23"/>
      <dgm:spPr/>
    </dgm:pt>
    <dgm:pt modelId="{C1BF03ED-99ED-4D61-91FF-43FF43788E77}" type="pres">
      <dgm:prSet presAssocID="{90C08B39-16E3-4E5F-A1DF-D8EF4AEC9F27}" presName="vert2" presStyleCnt="0"/>
      <dgm:spPr/>
    </dgm:pt>
    <dgm:pt modelId="{11B5C67B-8A46-436C-AF9A-C7853D1A5B75}" type="pres">
      <dgm:prSet presAssocID="{90C08B39-16E3-4E5F-A1DF-D8EF4AEC9F27}" presName="thinLine2b" presStyleLbl="callout" presStyleIdx="13" presStyleCnt="14"/>
      <dgm:spPr/>
    </dgm:pt>
    <dgm:pt modelId="{CE101247-2566-4356-8AD4-CBB8B96BFF40}" type="pres">
      <dgm:prSet presAssocID="{90C08B39-16E3-4E5F-A1DF-D8EF4AEC9F27}" presName="vertSpace2b" presStyleCnt="0"/>
      <dgm:spPr/>
    </dgm:pt>
  </dgm:ptLst>
  <dgm:cxnLst>
    <dgm:cxn modelId="{EBEF1609-2A26-4CE2-B320-69F182128AAA}" srcId="{99827C3E-3FC6-4948-A742-83FAAA194825}" destId="{BAAD1C66-8B13-43A2-8538-F89D7266B791}" srcOrd="0" destOrd="0" parTransId="{5036DDD5-A781-4976-ADDD-B64519FD55D5}" sibTransId="{D592F2C9-0BFC-44CA-9BD3-8AE7B84BA879}"/>
    <dgm:cxn modelId="{92FDB209-FBE2-4EB6-9514-1A1B0569D2A5}" type="presOf" srcId="{E8130D7E-8B68-4F27-8D9C-66DF4E25C4C7}" destId="{8650BE09-F6F1-40DD-8B75-A7D31D26AA88}" srcOrd="0" destOrd="0" presId="urn:microsoft.com/office/officeart/2008/layout/LinedList"/>
    <dgm:cxn modelId="{30154510-3B6D-4B04-8D4C-B419C9B4FA58}" srcId="{6D2433AB-5C67-4D5B-A061-C932D070B4C2}" destId="{81220CF8-750B-4D12-B50B-715C143CD575}" srcOrd="1" destOrd="0" parTransId="{87C16058-2EEE-44D7-89A6-43A7179BCB87}" sibTransId="{41A57A24-4148-4CE1-A7FF-DF2C61E3FA6A}"/>
    <dgm:cxn modelId="{C1A58210-67A2-41BC-A5D1-60FA8BBAABF5}" srcId="{031331F8-22FD-498B-A504-F1758253F0A7}" destId="{B467239B-FD82-41DE-93B8-39A8AAA71152}" srcOrd="1" destOrd="0" parTransId="{5B02484D-A554-4C37-A5DA-CE773D960D33}" sibTransId="{2E099D42-577B-4425-B5FD-2DA865C82E4E}"/>
    <dgm:cxn modelId="{7DAA0A13-7445-4E78-A3D7-C725AD85676E}" srcId="{E8130D7E-8B68-4F27-8D9C-66DF4E25C4C7}" destId="{031331F8-22FD-498B-A504-F1758253F0A7}" srcOrd="0" destOrd="0" parTransId="{47C2F944-6C0A-4776-8975-F70F2D7A5829}" sibTransId="{BE5DD901-B5F3-4F6A-BA41-E1B0788F8FC0}"/>
    <dgm:cxn modelId="{CE1A1313-04A8-4DD6-823C-82F79977B42F}" type="presOf" srcId="{7E54C1B8-8BA3-46F2-941A-E9CDDD0C4AE6}" destId="{090622F0-FBF1-42F2-ADA7-B23796923B31}" srcOrd="0" destOrd="0" presId="urn:microsoft.com/office/officeart/2008/layout/LinedList"/>
    <dgm:cxn modelId="{30C25D21-80A8-4BFE-8D81-3C8D5DDA97E7}" type="presOf" srcId="{12DA1EBF-83EC-4BC9-BFF8-781249C4189B}" destId="{B8F1D999-301A-43B9-8E84-4DA8CE22CD8D}" srcOrd="0" destOrd="0" presId="urn:microsoft.com/office/officeart/2008/layout/LinedList"/>
    <dgm:cxn modelId="{523BE721-7611-4B27-8545-FC810875D6E2}" srcId="{E8130D7E-8B68-4F27-8D9C-66DF4E25C4C7}" destId="{7E54C1B8-8BA3-46F2-941A-E9CDDD0C4AE6}" srcOrd="4" destOrd="0" parTransId="{B1CFF74C-860A-40F7-A4A0-15CED4CF3004}" sibTransId="{F431B2ED-0A61-4AB3-A1B6-DDDF46C79B6A}"/>
    <dgm:cxn modelId="{A2EAC12B-D338-4D27-9BB0-E6B7DA199993}" srcId="{3F17D1BD-D967-489F-9327-501B08B2FED7}" destId="{90C08B39-16E3-4E5F-A1DF-D8EF4AEC9F27}" srcOrd="0" destOrd="0" parTransId="{36C2C551-7D7D-423A-8CAC-7DEC5F247A28}" sibTransId="{5E4E082E-7526-4626-A225-4B8E92C7E131}"/>
    <dgm:cxn modelId="{6726D22D-C11D-4D41-BFCC-BD0BB3DC17D8}" srcId="{93A4275F-0D5A-4CAF-BA24-D32E8281BDBA}" destId="{8E9E59B6-F1D9-4F14-8783-AA2D55F93F7A}" srcOrd="1" destOrd="0" parTransId="{476ADCAE-9E05-42D7-8517-E89E3CC3505F}" sibTransId="{74BD31BE-3698-4735-AC08-7194CEF239B7}"/>
    <dgm:cxn modelId="{CCFC7130-746C-48FF-9E96-497A2940C247}" srcId="{6D2433AB-5C67-4D5B-A061-C932D070B4C2}" destId="{E79AC8CD-C141-44C7-B5A7-8A8A784B6248}" srcOrd="0" destOrd="0" parTransId="{A8BE380E-F4BD-48AF-A975-BA98BE05BC6F}" sibTransId="{D972AB75-C02A-4D67-B820-F578A024E2D2}"/>
    <dgm:cxn modelId="{D8DB6735-904C-452C-B6B1-1C10CCEBCADF}" type="presOf" srcId="{C48B4E92-056B-4A93-839F-4568B3375FAC}" destId="{9D0F1164-74EE-422A-A34F-D0B3E3D2E17B}" srcOrd="0" destOrd="0" presId="urn:microsoft.com/office/officeart/2008/layout/LinedList"/>
    <dgm:cxn modelId="{EFCC5038-77FA-4836-89F9-379C28205EA2}" type="presOf" srcId="{7B00BD7E-D81F-4277-A94F-E9F571B1FD00}" destId="{C12F8B98-CE2D-4395-BEF4-877789D1E644}" srcOrd="0" destOrd="0" presId="urn:microsoft.com/office/officeart/2008/layout/LinedList"/>
    <dgm:cxn modelId="{982A4743-BA47-4FF7-B50F-B79064963CAB}" type="presOf" srcId="{8E9E59B6-F1D9-4F14-8783-AA2D55F93F7A}" destId="{42058376-9875-4021-8F3E-11D14D321C84}" srcOrd="0" destOrd="0" presId="urn:microsoft.com/office/officeart/2008/layout/LinedList"/>
    <dgm:cxn modelId="{0F604B67-910B-4CF1-8A7B-D6C4BCAB3082}" type="presOf" srcId="{28093D73-D61A-4EED-B240-40B97078EBE9}" destId="{6F581532-C7A4-48F0-A405-75635CFE07E3}" srcOrd="0" destOrd="0" presId="urn:microsoft.com/office/officeart/2008/layout/LinedList"/>
    <dgm:cxn modelId="{77AB254A-E7E5-4F69-8A88-6C8449DD881E}" type="presOf" srcId="{031331F8-22FD-498B-A504-F1758253F0A7}" destId="{26E84B2E-E9EE-470D-A54B-D4B5564CE97D}" srcOrd="0" destOrd="0" presId="urn:microsoft.com/office/officeart/2008/layout/LinedList"/>
    <dgm:cxn modelId="{74E7FE4C-720F-405E-B069-DB6C35DFB944}" type="presOf" srcId="{E79AC8CD-C141-44C7-B5A7-8A8A784B6248}" destId="{9D9E33AE-6E01-4C52-AC30-1B467F84A779}" srcOrd="0" destOrd="0" presId="urn:microsoft.com/office/officeart/2008/layout/LinedList"/>
    <dgm:cxn modelId="{26027D6F-FCE2-474E-BB7B-93A9F8C321E8}" type="presOf" srcId="{53462CDE-E89A-470F-9311-644AE49359D7}" destId="{493F3BBC-2C5E-4BCE-9E73-FB538FAE60CC}" srcOrd="0" destOrd="0" presId="urn:microsoft.com/office/officeart/2008/layout/LinedList"/>
    <dgm:cxn modelId="{0C464757-09EC-4DA0-9A29-480F271D277F}" srcId="{E8130D7E-8B68-4F27-8D9C-66DF4E25C4C7}" destId="{3F17D1BD-D967-489F-9327-501B08B2FED7}" srcOrd="8" destOrd="0" parTransId="{D00D48E5-BC66-4CE2-B9BD-A57F2AB6C45B}" sibTransId="{D6A9919C-4447-40D9-8731-92D53373E0EB}"/>
    <dgm:cxn modelId="{92B87077-E29D-4B2C-BCF5-B63809E5DA0B}" srcId="{E8130D7E-8B68-4F27-8D9C-66DF4E25C4C7}" destId="{C48B4E92-056B-4A93-839F-4568B3375FAC}" srcOrd="7" destOrd="0" parTransId="{9D84F2BE-1774-4325-A59F-7A9F0C367275}" sibTransId="{5A161990-1AB0-4523-94AB-CD79FBDCC070}"/>
    <dgm:cxn modelId="{61987758-FDDD-427F-8B8B-80DAF9DAC769}" type="presOf" srcId="{DEFBA66C-8391-4D96-B7DA-9926E0F18A55}" destId="{9AAFC29E-3F63-42D4-BC42-9B877FEB18EF}" srcOrd="0" destOrd="0" presId="urn:microsoft.com/office/officeart/2008/layout/LinedList"/>
    <dgm:cxn modelId="{8AE29158-4B00-41FD-8B57-73E00C7F4607}" type="presOf" srcId="{7326733E-D663-4BB2-92CF-0CED532AF951}" destId="{B1A28360-FFED-4403-B433-FE5354B3E855}" srcOrd="0" destOrd="0" presId="urn:microsoft.com/office/officeart/2008/layout/LinedList"/>
    <dgm:cxn modelId="{B6E70A7C-DAD0-4811-8213-F17097FCAD14}" type="presOf" srcId="{BAAD1C66-8B13-43A2-8538-F89D7266B791}" destId="{EE5AB495-CAB9-4245-9537-CE2BB9C1C976}" srcOrd="0" destOrd="0" presId="urn:microsoft.com/office/officeart/2008/layout/LinedList"/>
    <dgm:cxn modelId="{17817590-02F7-40CA-8E8C-2C233658E743}" srcId="{E8130D7E-8B68-4F27-8D9C-66DF4E25C4C7}" destId="{6D2433AB-5C67-4D5B-A061-C932D070B4C2}" srcOrd="5" destOrd="0" parTransId="{6A66F00B-806C-4771-8327-11E38B4D4008}" sibTransId="{FDADFB61-FB1B-4A35-A449-3D4E923D451B}"/>
    <dgm:cxn modelId="{A7EBF591-FE56-429A-A860-811036BCEB36}" srcId="{7E54C1B8-8BA3-46F2-941A-E9CDDD0C4AE6}" destId="{12DA1EBF-83EC-4BC9-BFF8-781249C4189B}" srcOrd="1" destOrd="0" parTransId="{1F82CF11-1BD5-43AD-8624-D4E874C6D86A}" sibTransId="{66F3CC95-D706-4C56-93E0-25877E03D057}"/>
    <dgm:cxn modelId="{F56E7992-50E0-402B-A93F-AD42D3D8DFAC}" srcId="{E8130D7E-8B68-4F27-8D9C-66DF4E25C4C7}" destId="{99827C3E-3FC6-4948-A742-83FAAA194825}" srcOrd="2" destOrd="0" parTransId="{F45CD706-D9E9-4D8B-95A1-2FA27F0F6755}" sibTransId="{B6CCBEA3-3772-4691-B83A-BBE305835A25}"/>
    <dgm:cxn modelId="{6809F6A9-4DCA-48BB-9BD8-183622244269}" srcId="{E8130D7E-8B68-4F27-8D9C-66DF4E25C4C7}" destId="{93A4275F-0D5A-4CAF-BA24-D32E8281BDBA}" srcOrd="3" destOrd="0" parTransId="{64F2E5B4-70F7-49E3-A8BE-62F55B5C3A71}" sibTransId="{E622419D-831A-434E-B66C-C2406707330C}"/>
    <dgm:cxn modelId="{ED21E1AB-C420-4256-888D-14B275951AB5}" type="presOf" srcId="{93A4275F-0D5A-4CAF-BA24-D32E8281BDBA}" destId="{F95BB8A9-FD0C-49F0-B6F3-CC7FD065B673}" srcOrd="0" destOrd="0" presId="urn:microsoft.com/office/officeart/2008/layout/LinedList"/>
    <dgm:cxn modelId="{0EF566B6-0301-4CC0-90C9-FC23CAF2E2D6}" type="presOf" srcId="{90C08B39-16E3-4E5F-A1DF-D8EF4AEC9F27}" destId="{9EC707C0-606A-463A-BF04-231A57F11D6C}" srcOrd="0" destOrd="0" presId="urn:microsoft.com/office/officeart/2008/layout/LinedList"/>
    <dgm:cxn modelId="{4C3A20B9-E182-46FF-9552-D1DAEF286B90}" type="presOf" srcId="{152ED8F2-1CF9-4416-906A-8D30040F7E0D}" destId="{D1A6D6EB-88EC-4DE4-8781-EC4F0F382C22}" srcOrd="0" destOrd="0" presId="urn:microsoft.com/office/officeart/2008/layout/LinedList"/>
    <dgm:cxn modelId="{AD042DB9-B206-48C2-A553-A0F982067B16}" type="presOf" srcId="{81220CF8-750B-4D12-B50B-715C143CD575}" destId="{FC5A052F-864F-4E83-894E-60BF8C06AF0F}" srcOrd="0" destOrd="0" presId="urn:microsoft.com/office/officeart/2008/layout/LinedList"/>
    <dgm:cxn modelId="{688CE1B9-D5E1-429E-B426-27F4FF9F99FF}" type="presOf" srcId="{B3DE7539-6C6D-4D08-85BE-924FD40A4CCF}" destId="{CE4C7CE3-C833-48E2-B0A5-2A4723CD0479}" srcOrd="0" destOrd="0" presId="urn:microsoft.com/office/officeart/2008/layout/LinedList"/>
    <dgm:cxn modelId="{E80466BD-F33F-4B0F-AE04-CC8840842E63}" srcId="{89EEC3C3-A63F-41E4-A9E9-D56C960689C9}" destId="{7B00BD7E-D81F-4277-A94F-E9F571B1FD00}" srcOrd="0" destOrd="0" parTransId="{20EB4832-6EA0-4155-ACF4-8D947A64D4C4}" sibTransId="{11053F77-F0D8-4BD4-A6F7-86061BB12364}"/>
    <dgm:cxn modelId="{CBED21C0-3D2B-4503-A283-90DCB23F1883}" type="presOf" srcId="{1421A517-3BC6-45F8-A0AA-66598CC001E2}" destId="{A378767E-803D-4B68-A8A8-134DE3AF055D}" srcOrd="0" destOrd="0" presId="urn:microsoft.com/office/officeart/2008/layout/LinedList"/>
    <dgm:cxn modelId="{DBEA55C3-C107-4A3F-90A0-91CFE2FCC261}" srcId="{E8130D7E-8B68-4F27-8D9C-66DF4E25C4C7}" destId="{152ED8F2-1CF9-4416-906A-8D30040F7E0D}" srcOrd="1" destOrd="0" parTransId="{3E380045-10B7-4311-B172-F333E43A8147}" sibTransId="{089D410D-C498-4023-B5BA-EB41A92A2FB5}"/>
    <dgm:cxn modelId="{F270A0CE-CD1E-4D7C-AF78-B8D80AD9F95A}" type="presOf" srcId="{3F17D1BD-D967-489F-9327-501B08B2FED7}" destId="{9B24BA76-9D92-465E-9F1B-A5F612E6B82D}" srcOrd="0" destOrd="0" presId="urn:microsoft.com/office/officeart/2008/layout/LinedList"/>
    <dgm:cxn modelId="{BB55E1D4-D1AB-448D-B465-3F64C9DCA3B6}" srcId="{7E54C1B8-8BA3-46F2-941A-E9CDDD0C4AE6}" destId="{7326733E-D663-4BB2-92CF-0CED532AF951}" srcOrd="0" destOrd="0" parTransId="{80E04366-FD58-4C70-8A29-6585FAE62854}" sibTransId="{53BBF7C7-492D-4FAF-8E36-5646FA49EDFD}"/>
    <dgm:cxn modelId="{52EC31D6-5E35-4029-9B46-DF192230A2E4}" type="presOf" srcId="{B467239B-FD82-41DE-93B8-39A8AAA71152}" destId="{102B32F3-97B8-4D86-9B17-DF2C72B74EC7}" srcOrd="0" destOrd="0" presId="urn:microsoft.com/office/officeart/2008/layout/LinedList"/>
    <dgm:cxn modelId="{224DF6DB-0123-45FD-868B-AA98045CB689}" srcId="{C48B4E92-056B-4A93-839F-4568B3375FAC}" destId="{DEFBA66C-8391-4D96-B7DA-9926E0F18A55}" srcOrd="0" destOrd="0" parTransId="{6AAA525D-5C80-4314-94CC-AC1677A40367}" sibTransId="{C509C5CC-994A-4A9A-A166-D925A9B3CC4B}"/>
    <dgm:cxn modelId="{D16B3EE6-CEC8-46CD-8516-6A4E317678AB}" srcId="{99827C3E-3FC6-4948-A742-83FAAA194825}" destId="{53462CDE-E89A-470F-9311-644AE49359D7}" srcOrd="1" destOrd="0" parTransId="{5C6F625E-A81C-4C9E-9E61-09F56ECF928A}" sibTransId="{8FCC07A9-4A60-4388-A962-F7DC64DBE469}"/>
    <dgm:cxn modelId="{2E7D8AE8-3CEF-4658-BAE4-165D93881DBA}" srcId="{031331F8-22FD-498B-A504-F1758253F0A7}" destId="{28093D73-D61A-4EED-B240-40B97078EBE9}" srcOrd="0" destOrd="0" parTransId="{0090AEE9-C922-4B23-98FD-90DC4C6D4882}" sibTransId="{5B90A681-70B7-4FB1-B5D3-FB970AF71ADD}"/>
    <dgm:cxn modelId="{EAFCAFE8-7EDC-4488-B476-CE87A0FF3D3F}" srcId="{E8130D7E-8B68-4F27-8D9C-66DF4E25C4C7}" destId="{89EEC3C3-A63F-41E4-A9E9-D56C960689C9}" srcOrd="6" destOrd="0" parTransId="{A73F1FC6-06E0-4881-9C72-CAEA7A2274E3}" sibTransId="{BFA8CFBE-900D-437A-BF0B-D1A9294E40D1}"/>
    <dgm:cxn modelId="{78D238EB-839C-4560-8F2B-CD18F5033823}" type="presOf" srcId="{99827C3E-3FC6-4948-A742-83FAAA194825}" destId="{7EF48CA7-FD28-4555-9F8E-AF7B25833AC8}" srcOrd="0" destOrd="0" presId="urn:microsoft.com/office/officeart/2008/layout/LinedList"/>
    <dgm:cxn modelId="{E78F9EF0-2491-42E1-9DFC-D1E76B9E1882}" type="presOf" srcId="{6D2433AB-5C67-4D5B-A061-C932D070B4C2}" destId="{09E5FF03-979C-49E9-A120-99523DF8C125}" srcOrd="0" destOrd="0" presId="urn:microsoft.com/office/officeart/2008/layout/LinedList"/>
    <dgm:cxn modelId="{B7B4A4F7-C04C-4E4C-9850-D5BA1695CA44}" srcId="{152ED8F2-1CF9-4416-906A-8D30040F7E0D}" destId="{B3DE7539-6C6D-4D08-85BE-924FD40A4CCF}" srcOrd="0" destOrd="0" parTransId="{48AE8DA3-86E6-40C0-B83C-913915A83236}" sibTransId="{15DAFC4A-FECC-49A1-BF84-7CE195B415C7}"/>
    <dgm:cxn modelId="{755488FA-6810-4933-A47A-67BB0025355B}" type="presOf" srcId="{89EEC3C3-A63F-41E4-A9E9-D56C960689C9}" destId="{FB0E61AD-18D6-42B9-80DC-B3CE4FB640B7}" srcOrd="0" destOrd="0" presId="urn:microsoft.com/office/officeart/2008/layout/LinedList"/>
    <dgm:cxn modelId="{6CC8A2FD-4053-49F6-9895-00280777BC48}" srcId="{93A4275F-0D5A-4CAF-BA24-D32E8281BDBA}" destId="{1421A517-3BC6-45F8-A0AA-66598CC001E2}" srcOrd="0" destOrd="0" parTransId="{21BBBB3F-472F-4A0C-85CB-96ECA37E5B14}" sibTransId="{BE4F2FE4-00FD-40B0-B28A-C16BB0C70EAC}"/>
    <dgm:cxn modelId="{E8CA73CF-43C2-4996-AF15-C23858CC6B59}" type="presParOf" srcId="{8650BE09-F6F1-40DD-8B75-A7D31D26AA88}" destId="{A8604A87-8D7D-41C6-A0DE-9F5BD9C4C720}" srcOrd="0" destOrd="0" presId="urn:microsoft.com/office/officeart/2008/layout/LinedList"/>
    <dgm:cxn modelId="{26E843F7-611E-40D4-B0D9-21F226ACD6E3}" type="presParOf" srcId="{8650BE09-F6F1-40DD-8B75-A7D31D26AA88}" destId="{E64E0F56-7514-472C-BB56-65C88386F56B}" srcOrd="1" destOrd="0" presId="urn:microsoft.com/office/officeart/2008/layout/LinedList"/>
    <dgm:cxn modelId="{49E40EBE-A675-47FF-81E2-0B6555485165}" type="presParOf" srcId="{E64E0F56-7514-472C-BB56-65C88386F56B}" destId="{26E84B2E-E9EE-470D-A54B-D4B5564CE97D}" srcOrd="0" destOrd="0" presId="urn:microsoft.com/office/officeart/2008/layout/LinedList"/>
    <dgm:cxn modelId="{6C0D2840-48F5-40E8-9B40-CCCEFF536412}" type="presParOf" srcId="{E64E0F56-7514-472C-BB56-65C88386F56B}" destId="{AE89FC72-A843-413E-9DDA-EEA463300E7E}" srcOrd="1" destOrd="0" presId="urn:microsoft.com/office/officeart/2008/layout/LinedList"/>
    <dgm:cxn modelId="{9E2000C7-3900-43BD-AD6C-FC15EA2D9E2A}" type="presParOf" srcId="{AE89FC72-A843-413E-9DDA-EEA463300E7E}" destId="{A0AE5D9D-7E9B-4632-BB4E-D697B91A0A51}" srcOrd="0" destOrd="0" presId="urn:microsoft.com/office/officeart/2008/layout/LinedList"/>
    <dgm:cxn modelId="{7E297BEB-7156-42EC-8D50-33F04CE39C24}" type="presParOf" srcId="{AE89FC72-A843-413E-9DDA-EEA463300E7E}" destId="{504A885C-0449-404D-A01E-E894F22FC56B}" srcOrd="1" destOrd="0" presId="urn:microsoft.com/office/officeart/2008/layout/LinedList"/>
    <dgm:cxn modelId="{521224AA-E08B-48C9-8234-6A4159E31971}" type="presParOf" srcId="{504A885C-0449-404D-A01E-E894F22FC56B}" destId="{6BAA5E55-BD04-41A0-BE38-DABEA5438CDE}" srcOrd="0" destOrd="0" presId="urn:microsoft.com/office/officeart/2008/layout/LinedList"/>
    <dgm:cxn modelId="{D3FF3CAF-92BE-41DA-B35B-015BBF8FBA0A}" type="presParOf" srcId="{504A885C-0449-404D-A01E-E894F22FC56B}" destId="{6F581532-C7A4-48F0-A405-75635CFE07E3}" srcOrd="1" destOrd="0" presId="urn:microsoft.com/office/officeart/2008/layout/LinedList"/>
    <dgm:cxn modelId="{6DE84FBE-DF65-45B9-97A5-F4A9D7B63D92}" type="presParOf" srcId="{504A885C-0449-404D-A01E-E894F22FC56B}" destId="{BD9AE7B6-57EF-4F90-BE3D-4CAE66B29F6A}" srcOrd="2" destOrd="0" presId="urn:microsoft.com/office/officeart/2008/layout/LinedList"/>
    <dgm:cxn modelId="{F5B96445-9208-4FB7-B18F-0D5C470CAB3D}" type="presParOf" srcId="{AE89FC72-A843-413E-9DDA-EEA463300E7E}" destId="{3D5EF0E2-7A74-4604-BF87-E233090A3213}" srcOrd="2" destOrd="0" presId="urn:microsoft.com/office/officeart/2008/layout/LinedList"/>
    <dgm:cxn modelId="{A351D807-FD56-4312-9DAF-C2A7FE67DA90}" type="presParOf" srcId="{AE89FC72-A843-413E-9DDA-EEA463300E7E}" destId="{760324A7-CBD5-48EC-9281-C1749FCD9449}" srcOrd="3" destOrd="0" presId="urn:microsoft.com/office/officeart/2008/layout/LinedList"/>
    <dgm:cxn modelId="{83DFD623-5C74-4261-AE26-F757D4F16D89}" type="presParOf" srcId="{AE89FC72-A843-413E-9DDA-EEA463300E7E}" destId="{1393B455-79E7-4EEF-9D3D-33E96AA9C3BD}" srcOrd="4" destOrd="0" presId="urn:microsoft.com/office/officeart/2008/layout/LinedList"/>
    <dgm:cxn modelId="{730EE715-239A-4BB5-9170-053CDCF0F4A9}" type="presParOf" srcId="{1393B455-79E7-4EEF-9D3D-33E96AA9C3BD}" destId="{C2262390-B150-4F82-A1FA-39C069256F8E}" srcOrd="0" destOrd="0" presId="urn:microsoft.com/office/officeart/2008/layout/LinedList"/>
    <dgm:cxn modelId="{95E7B502-75E2-476A-9BCE-DACFA36CE64E}" type="presParOf" srcId="{1393B455-79E7-4EEF-9D3D-33E96AA9C3BD}" destId="{102B32F3-97B8-4D86-9B17-DF2C72B74EC7}" srcOrd="1" destOrd="0" presId="urn:microsoft.com/office/officeart/2008/layout/LinedList"/>
    <dgm:cxn modelId="{C7143322-552D-4F1F-8270-2668215BE4D7}" type="presParOf" srcId="{1393B455-79E7-4EEF-9D3D-33E96AA9C3BD}" destId="{2F2AF1DD-3BD7-47EB-A653-ACF5AE395AF4}" srcOrd="2" destOrd="0" presId="urn:microsoft.com/office/officeart/2008/layout/LinedList"/>
    <dgm:cxn modelId="{A90D9A6A-7CFC-42E0-A92D-B6CA7C3B0596}" type="presParOf" srcId="{AE89FC72-A843-413E-9DDA-EEA463300E7E}" destId="{AF037575-7157-4200-B5BC-24E42C9FABDC}" srcOrd="5" destOrd="0" presId="urn:microsoft.com/office/officeart/2008/layout/LinedList"/>
    <dgm:cxn modelId="{D967E761-3524-4CD6-92CB-C7E3DE09D13A}" type="presParOf" srcId="{AE89FC72-A843-413E-9DDA-EEA463300E7E}" destId="{D2C964C7-5F0C-47D7-8CCB-A2B48E4F1682}" srcOrd="6" destOrd="0" presId="urn:microsoft.com/office/officeart/2008/layout/LinedList"/>
    <dgm:cxn modelId="{61633358-4214-4DBF-8232-3559AF4F3B27}" type="presParOf" srcId="{8650BE09-F6F1-40DD-8B75-A7D31D26AA88}" destId="{2439CECD-8A99-4828-A1D2-54D299C7E015}" srcOrd="2" destOrd="0" presId="urn:microsoft.com/office/officeart/2008/layout/LinedList"/>
    <dgm:cxn modelId="{01E3058D-202A-4D74-8E1A-6DF951E491BF}" type="presParOf" srcId="{8650BE09-F6F1-40DD-8B75-A7D31D26AA88}" destId="{8B2D8F27-0836-417A-A0D7-4F2EE5E4AB09}" srcOrd="3" destOrd="0" presId="urn:microsoft.com/office/officeart/2008/layout/LinedList"/>
    <dgm:cxn modelId="{A5F4ED3E-6C05-4662-A60B-1D8BE6AB5E46}" type="presParOf" srcId="{8B2D8F27-0836-417A-A0D7-4F2EE5E4AB09}" destId="{D1A6D6EB-88EC-4DE4-8781-EC4F0F382C22}" srcOrd="0" destOrd="0" presId="urn:microsoft.com/office/officeart/2008/layout/LinedList"/>
    <dgm:cxn modelId="{45E49611-220E-4E03-8C95-F659A10C0C7A}" type="presParOf" srcId="{8B2D8F27-0836-417A-A0D7-4F2EE5E4AB09}" destId="{9C9CD518-AF87-4A11-8F5E-DC6C858E4969}" srcOrd="1" destOrd="0" presId="urn:microsoft.com/office/officeart/2008/layout/LinedList"/>
    <dgm:cxn modelId="{CD0A3882-76FD-43A3-B417-CAFCE18EEE4E}" type="presParOf" srcId="{9C9CD518-AF87-4A11-8F5E-DC6C858E4969}" destId="{03DF8ED4-48B5-41B5-BB7C-2750332F5CE3}" srcOrd="0" destOrd="0" presId="urn:microsoft.com/office/officeart/2008/layout/LinedList"/>
    <dgm:cxn modelId="{E6CD3ADC-277F-4BAD-8193-F617223B1FE0}" type="presParOf" srcId="{9C9CD518-AF87-4A11-8F5E-DC6C858E4969}" destId="{B53597CA-962B-4920-9043-F9510097AA04}" srcOrd="1" destOrd="0" presId="urn:microsoft.com/office/officeart/2008/layout/LinedList"/>
    <dgm:cxn modelId="{1CFC6350-D780-4ADE-A9B1-20CCCB9EEA5F}" type="presParOf" srcId="{B53597CA-962B-4920-9043-F9510097AA04}" destId="{40A53F84-120D-4B63-82DF-9BEFF7AD9ACB}" srcOrd="0" destOrd="0" presId="urn:microsoft.com/office/officeart/2008/layout/LinedList"/>
    <dgm:cxn modelId="{61646DEE-3F48-417D-8A4B-C4651702FD39}" type="presParOf" srcId="{B53597CA-962B-4920-9043-F9510097AA04}" destId="{CE4C7CE3-C833-48E2-B0A5-2A4723CD0479}" srcOrd="1" destOrd="0" presId="urn:microsoft.com/office/officeart/2008/layout/LinedList"/>
    <dgm:cxn modelId="{48CC13BB-2F5B-4C17-9949-BBE51FF76F9F}" type="presParOf" srcId="{B53597CA-962B-4920-9043-F9510097AA04}" destId="{6361D4F2-FD9C-405C-B77E-C31E5110405C}" srcOrd="2" destOrd="0" presId="urn:microsoft.com/office/officeart/2008/layout/LinedList"/>
    <dgm:cxn modelId="{DD7D9BBA-E227-4089-88FC-9C3E3A33A4E3}" type="presParOf" srcId="{9C9CD518-AF87-4A11-8F5E-DC6C858E4969}" destId="{4E49962D-8990-44BC-A20D-2A79775AB54E}" srcOrd="2" destOrd="0" presId="urn:microsoft.com/office/officeart/2008/layout/LinedList"/>
    <dgm:cxn modelId="{0684358A-554F-459E-ADE4-2D4713172B4D}" type="presParOf" srcId="{9C9CD518-AF87-4A11-8F5E-DC6C858E4969}" destId="{1FA27626-A38D-4190-8B0F-277F15A33BFD}" srcOrd="3" destOrd="0" presId="urn:microsoft.com/office/officeart/2008/layout/LinedList"/>
    <dgm:cxn modelId="{009C9E85-BA99-4394-9B74-0523825A585A}" type="presParOf" srcId="{8650BE09-F6F1-40DD-8B75-A7D31D26AA88}" destId="{916C1485-DC37-4202-85FD-7B2B29A491E1}" srcOrd="4" destOrd="0" presId="urn:microsoft.com/office/officeart/2008/layout/LinedList"/>
    <dgm:cxn modelId="{6ABA33A4-DEB5-4B77-A0A1-4D74F657DEAB}" type="presParOf" srcId="{8650BE09-F6F1-40DD-8B75-A7D31D26AA88}" destId="{3987F345-753F-4CA5-8723-1024F0DD1CAB}" srcOrd="5" destOrd="0" presId="urn:microsoft.com/office/officeart/2008/layout/LinedList"/>
    <dgm:cxn modelId="{0C778EAA-CE37-45CD-8794-B364FEB7EB64}" type="presParOf" srcId="{3987F345-753F-4CA5-8723-1024F0DD1CAB}" destId="{7EF48CA7-FD28-4555-9F8E-AF7B25833AC8}" srcOrd="0" destOrd="0" presId="urn:microsoft.com/office/officeart/2008/layout/LinedList"/>
    <dgm:cxn modelId="{42A2745A-7B46-442A-AEC0-31A7124E20D5}" type="presParOf" srcId="{3987F345-753F-4CA5-8723-1024F0DD1CAB}" destId="{8ADBE269-076C-4AE4-937F-4283AECC70B4}" srcOrd="1" destOrd="0" presId="urn:microsoft.com/office/officeart/2008/layout/LinedList"/>
    <dgm:cxn modelId="{86A35D99-6278-4389-A65C-E89900489549}" type="presParOf" srcId="{8ADBE269-076C-4AE4-937F-4283AECC70B4}" destId="{7A770A7E-B696-4DF6-96AF-B981503E085C}" srcOrd="0" destOrd="0" presId="urn:microsoft.com/office/officeart/2008/layout/LinedList"/>
    <dgm:cxn modelId="{9D00B6F0-4330-4503-909A-DB490A2F1C8F}" type="presParOf" srcId="{8ADBE269-076C-4AE4-937F-4283AECC70B4}" destId="{CD8D15F6-4856-499C-AED5-A4A6CD593135}" srcOrd="1" destOrd="0" presId="urn:microsoft.com/office/officeart/2008/layout/LinedList"/>
    <dgm:cxn modelId="{B73B54E8-8574-400D-BC0D-E69BA670ADC6}" type="presParOf" srcId="{CD8D15F6-4856-499C-AED5-A4A6CD593135}" destId="{4C029CB7-DA39-4822-B22E-9CA10088C70D}" srcOrd="0" destOrd="0" presId="urn:microsoft.com/office/officeart/2008/layout/LinedList"/>
    <dgm:cxn modelId="{46D262EE-1903-4C18-8822-D267B4A6906E}" type="presParOf" srcId="{CD8D15F6-4856-499C-AED5-A4A6CD593135}" destId="{EE5AB495-CAB9-4245-9537-CE2BB9C1C976}" srcOrd="1" destOrd="0" presId="urn:microsoft.com/office/officeart/2008/layout/LinedList"/>
    <dgm:cxn modelId="{A6691661-414F-4B0E-95D7-36F1CD1977B7}" type="presParOf" srcId="{CD8D15F6-4856-499C-AED5-A4A6CD593135}" destId="{C399AA1B-525F-4E75-8786-F933B1D20AC3}" srcOrd="2" destOrd="0" presId="urn:microsoft.com/office/officeart/2008/layout/LinedList"/>
    <dgm:cxn modelId="{B58605B2-3F9B-40B9-AB81-DE235BACA652}" type="presParOf" srcId="{8ADBE269-076C-4AE4-937F-4283AECC70B4}" destId="{EAF08DFD-D558-4B6B-81EC-50F38922F0B2}" srcOrd="2" destOrd="0" presId="urn:microsoft.com/office/officeart/2008/layout/LinedList"/>
    <dgm:cxn modelId="{D2D6E52C-7653-496F-8B42-B5E1309246EA}" type="presParOf" srcId="{8ADBE269-076C-4AE4-937F-4283AECC70B4}" destId="{B1A44C9A-77D7-4065-8D11-BCAE798E98AA}" srcOrd="3" destOrd="0" presId="urn:microsoft.com/office/officeart/2008/layout/LinedList"/>
    <dgm:cxn modelId="{96494965-CA05-40AF-B9A0-CA3F5B43461C}" type="presParOf" srcId="{8ADBE269-076C-4AE4-937F-4283AECC70B4}" destId="{D363FEB0-4CEA-4720-89F5-3EADBC8D1096}" srcOrd="4" destOrd="0" presId="urn:microsoft.com/office/officeart/2008/layout/LinedList"/>
    <dgm:cxn modelId="{DFC2182C-4BAB-4923-AC42-4353E8C539CA}" type="presParOf" srcId="{D363FEB0-4CEA-4720-89F5-3EADBC8D1096}" destId="{7AAFEF76-3879-49E8-AF52-3E20699817AD}" srcOrd="0" destOrd="0" presId="urn:microsoft.com/office/officeart/2008/layout/LinedList"/>
    <dgm:cxn modelId="{0F15B88A-8A97-4916-8DCF-35A32C0B1C91}" type="presParOf" srcId="{D363FEB0-4CEA-4720-89F5-3EADBC8D1096}" destId="{493F3BBC-2C5E-4BCE-9E73-FB538FAE60CC}" srcOrd="1" destOrd="0" presId="urn:microsoft.com/office/officeart/2008/layout/LinedList"/>
    <dgm:cxn modelId="{177AD2BD-F58D-48FB-A085-0DFA71EBA21C}" type="presParOf" srcId="{D363FEB0-4CEA-4720-89F5-3EADBC8D1096}" destId="{6CFE57E7-8350-4910-AC04-75E9AC09C037}" srcOrd="2" destOrd="0" presId="urn:microsoft.com/office/officeart/2008/layout/LinedList"/>
    <dgm:cxn modelId="{7FD54F17-E7A5-4BF7-896D-BE1B2C4FE6C6}" type="presParOf" srcId="{8ADBE269-076C-4AE4-937F-4283AECC70B4}" destId="{FF6E9B55-06D0-4D0A-A201-14446F82C4D6}" srcOrd="5" destOrd="0" presId="urn:microsoft.com/office/officeart/2008/layout/LinedList"/>
    <dgm:cxn modelId="{7DFF2454-6B4B-41B5-8127-28E76B1322CD}" type="presParOf" srcId="{8ADBE269-076C-4AE4-937F-4283AECC70B4}" destId="{6387786D-1FDE-4C37-AA13-E2A4841BF1A0}" srcOrd="6" destOrd="0" presId="urn:microsoft.com/office/officeart/2008/layout/LinedList"/>
    <dgm:cxn modelId="{1F3C3C90-665D-48F4-A69B-E405052E5B80}" type="presParOf" srcId="{8650BE09-F6F1-40DD-8B75-A7D31D26AA88}" destId="{8B52ADC6-98D7-4D28-83B4-118AB185D77D}" srcOrd="6" destOrd="0" presId="urn:microsoft.com/office/officeart/2008/layout/LinedList"/>
    <dgm:cxn modelId="{16138FB1-57BC-4B33-9945-E42B9DC1CCAF}" type="presParOf" srcId="{8650BE09-F6F1-40DD-8B75-A7D31D26AA88}" destId="{42F36C43-2286-4A25-8509-883A584DE34C}" srcOrd="7" destOrd="0" presId="urn:microsoft.com/office/officeart/2008/layout/LinedList"/>
    <dgm:cxn modelId="{603448B0-D71C-4DDC-9D36-D65321E188F2}" type="presParOf" srcId="{42F36C43-2286-4A25-8509-883A584DE34C}" destId="{F95BB8A9-FD0C-49F0-B6F3-CC7FD065B673}" srcOrd="0" destOrd="0" presId="urn:microsoft.com/office/officeart/2008/layout/LinedList"/>
    <dgm:cxn modelId="{B22E5EE9-1D56-4DA3-BE8E-CE56551A0B6F}" type="presParOf" srcId="{42F36C43-2286-4A25-8509-883A584DE34C}" destId="{DCD9AA5C-BF53-4BF4-8A82-05058B773083}" srcOrd="1" destOrd="0" presId="urn:microsoft.com/office/officeart/2008/layout/LinedList"/>
    <dgm:cxn modelId="{BAB13BB6-2BF1-4941-ABC0-2F6ADA57C794}" type="presParOf" srcId="{DCD9AA5C-BF53-4BF4-8A82-05058B773083}" destId="{98BD3004-EE1F-47CF-8CAD-CB846BC50393}" srcOrd="0" destOrd="0" presId="urn:microsoft.com/office/officeart/2008/layout/LinedList"/>
    <dgm:cxn modelId="{7277E175-9F04-42CB-9C7C-02570E1AB55A}" type="presParOf" srcId="{DCD9AA5C-BF53-4BF4-8A82-05058B773083}" destId="{A57974C8-6536-4112-9B10-32C1F95FEFB2}" srcOrd="1" destOrd="0" presId="urn:microsoft.com/office/officeart/2008/layout/LinedList"/>
    <dgm:cxn modelId="{47989A28-A5F4-4CE9-BD33-BD2655AC47A9}" type="presParOf" srcId="{A57974C8-6536-4112-9B10-32C1F95FEFB2}" destId="{ED0B9930-AEC1-4DB8-BDBE-BB5A1FB65E0C}" srcOrd="0" destOrd="0" presId="urn:microsoft.com/office/officeart/2008/layout/LinedList"/>
    <dgm:cxn modelId="{C7FA0B30-11A8-42A8-A2C4-F5BD6E02E8B5}" type="presParOf" srcId="{A57974C8-6536-4112-9B10-32C1F95FEFB2}" destId="{A378767E-803D-4B68-A8A8-134DE3AF055D}" srcOrd="1" destOrd="0" presId="urn:microsoft.com/office/officeart/2008/layout/LinedList"/>
    <dgm:cxn modelId="{1AD21D93-4703-4006-9E77-243D95E5A3BF}" type="presParOf" srcId="{A57974C8-6536-4112-9B10-32C1F95FEFB2}" destId="{CAD2E5A5-F8A2-4BE2-8BC3-39F2E6386335}" srcOrd="2" destOrd="0" presId="urn:microsoft.com/office/officeart/2008/layout/LinedList"/>
    <dgm:cxn modelId="{22FE3036-85A9-4E9F-BE77-31E19D38EA1D}" type="presParOf" srcId="{DCD9AA5C-BF53-4BF4-8A82-05058B773083}" destId="{68287C79-E672-477C-BCA5-51CF241B569B}" srcOrd="2" destOrd="0" presId="urn:microsoft.com/office/officeart/2008/layout/LinedList"/>
    <dgm:cxn modelId="{864F8375-93BA-4EFC-B5BA-CD8F3D102ED0}" type="presParOf" srcId="{DCD9AA5C-BF53-4BF4-8A82-05058B773083}" destId="{EAA46418-CB02-457B-BC15-4C706B5E7F47}" srcOrd="3" destOrd="0" presId="urn:microsoft.com/office/officeart/2008/layout/LinedList"/>
    <dgm:cxn modelId="{340CA4C1-5145-4C89-A351-A041EF564BB4}" type="presParOf" srcId="{DCD9AA5C-BF53-4BF4-8A82-05058B773083}" destId="{839B4C44-7DE6-4DAE-8BBB-4CC40A8839B7}" srcOrd="4" destOrd="0" presId="urn:microsoft.com/office/officeart/2008/layout/LinedList"/>
    <dgm:cxn modelId="{87A20246-FA7E-41DF-BD55-AF1F5F7C4EF4}" type="presParOf" srcId="{839B4C44-7DE6-4DAE-8BBB-4CC40A8839B7}" destId="{5198A4EE-4F4C-42FA-B27D-F96859BD8F34}" srcOrd="0" destOrd="0" presId="urn:microsoft.com/office/officeart/2008/layout/LinedList"/>
    <dgm:cxn modelId="{6FFF156A-5942-46A7-B247-E2801A6EF65E}" type="presParOf" srcId="{839B4C44-7DE6-4DAE-8BBB-4CC40A8839B7}" destId="{42058376-9875-4021-8F3E-11D14D321C84}" srcOrd="1" destOrd="0" presId="urn:microsoft.com/office/officeart/2008/layout/LinedList"/>
    <dgm:cxn modelId="{F47A5733-CA1A-4931-A4E8-CCE14DE9E5DE}" type="presParOf" srcId="{839B4C44-7DE6-4DAE-8BBB-4CC40A8839B7}" destId="{E234EBF8-8BF6-4EF2-8483-AD2525DA306E}" srcOrd="2" destOrd="0" presId="urn:microsoft.com/office/officeart/2008/layout/LinedList"/>
    <dgm:cxn modelId="{2072EDD1-DB89-41EA-9C3E-B8C0DCD58663}" type="presParOf" srcId="{DCD9AA5C-BF53-4BF4-8A82-05058B773083}" destId="{22C03959-6117-409F-B774-636ECDD25C4F}" srcOrd="5" destOrd="0" presId="urn:microsoft.com/office/officeart/2008/layout/LinedList"/>
    <dgm:cxn modelId="{CB206544-A414-49AC-B665-8772A8A754E0}" type="presParOf" srcId="{DCD9AA5C-BF53-4BF4-8A82-05058B773083}" destId="{99424A9A-C94A-4C6A-80B4-43CAA2ED85BF}" srcOrd="6" destOrd="0" presId="urn:microsoft.com/office/officeart/2008/layout/LinedList"/>
    <dgm:cxn modelId="{DDF732A1-0B50-4616-AD21-E3EC5664A4B7}" type="presParOf" srcId="{8650BE09-F6F1-40DD-8B75-A7D31D26AA88}" destId="{1CF6D338-2FEC-449A-A5E7-4A0402359EBB}" srcOrd="8" destOrd="0" presId="urn:microsoft.com/office/officeart/2008/layout/LinedList"/>
    <dgm:cxn modelId="{EAF82B98-AA1D-4AB3-B482-EA6CBAFB2471}" type="presParOf" srcId="{8650BE09-F6F1-40DD-8B75-A7D31D26AA88}" destId="{4B832354-65EA-4FD4-A63F-FF1590BD4FEC}" srcOrd="9" destOrd="0" presId="urn:microsoft.com/office/officeart/2008/layout/LinedList"/>
    <dgm:cxn modelId="{305ED315-0BD2-4D6D-BBBD-9C0FFF81356F}" type="presParOf" srcId="{4B832354-65EA-4FD4-A63F-FF1590BD4FEC}" destId="{090622F0-FBF1-42F2-ADA7-B23796923B31}" srcOrd="0" destOrd="0" presId="urn:microsoft.com/office/officeart/2008/layout/LinedList"/>
    <dgm:cxn modelId="{2AA6276E-D44D-4D9B-B997-942CD9771FD9}" type="presParOf" srcId="{4B832354-65EA-4FD4-A63F-FF1590BD4FEC}" destId="{2E7C3853-9838-4450-9E25-7515CDAB0109}" srcOrd="1" destOrd="0" presId="urn:microsoft.com/office/officeart/2008/layout/LinedList"/>
    <dgm:cxn modelId="{06A07C6E-E0CE-4D1E-9B19-E5B4618AB5AE}" type="presParOf" srcId="{2E7C3853-9838-4450-9E25-7515CDAB0109}" destId="{13AD4461-EA35-4E94-92A7-41EBE3D2B34D}" srcOrd="0" destOrd="0" presId="urn:microsoft.com/office/officeart/2008/layout/LinedList"/>
    <dgm:cxn modelId="{EFEB9B79-7D0F-4E1E-AE91-8CE62BC40628}" type="presParOf" srcId="{2E7C3853-9838-4450-9E25-7515CDAB0109}" destId="{2E9AD484-7027-4606-9C5B-3FB99F0F90C3}" srcOrd="1" destOrd="0" presId="urn:microsoft.com/office/officeart/2008/layout/LinedList"/>
    <dgm:cxn modelId="{00D8ADC8-7BA0-463A-A4D7-A95F36DEEA53}" type="presParOf" srcId="{2E9AD484-7027-4606-9C5B-3FB99F0F90C3}" destId="{465BE677-6B4C-4988-A041-C2906A9EC80B}" srcOrd="0" destOrd="0" presId="urn:microsoft.com/office/officeart/2008/layout/LinedList"/>
    <dgm:cxn modelId="{8D264BC2-5084-458C-8A2A-30D05989C1DC}" type="presParOf" srcId="{2E9AD484-7027-4606-9C5B-3FB99F0F90C3}" destId="{B1A28360-FFED-4403-B433-FE5354B3E855}" srcOrd="1" destOrd="0" presId="urn:microsoft.com/office/officeart/2008/layout/LinedList"/>
    <dgm:cxn modelId="{636C1C18-2D0E-4497-8272-5913FA897607}" type="presParOf" srcId="{2E9AD484-7027-4606-9C5B-3FB99F0F90C3}" destId="{40A26FE5-DDE8-4AEF-9074-731C99B61F48}" srcOrd="2" destOrd="0" presId="urn:microsoft.com/office/officeart/2008/layout/LinedList"/>
    <dgm:cxn modelId="{01EABD12-2BF5-40DD-87FA-82073A31010C}" type="presParOf" srcId="{2E7C3853-9838-4450-9E25-7515CDAB0109}" destId="{44645F1E-EED5-4672-9B74-829E25479EF0}" srcOrd="2" destOrd="0" presId="urn:microsoft.com/office/officeart/2008/layout/LinedList"/>
    <dgm:cxn modelId="{14844C9E-E1FF-4B0E-A37C-1F57E62FF89F}" type="presParOf" srcId="{2E7C3853-9838-4450-9E25-7515CDAB0109}" destId="{A208EC40-35D9-4CAA-B9A2-8250954950E0}" srcOrd="3" destOrd="0" presId="urn:microsoft.com/office/officeart/2008/layout/LinedList"/>
    <dgm:cxn modelId="{326854B4-2CEB-4AF4-939A-B037DE976A18}" type="presParOf" srcId="{2E7C3853-9838-4450-9E25-7515CDAB0109}" destId="{308E1C9B-C365-467F-B065-80B528DF6376}" srcOrd="4" destOrd="0" presId="urn:microsoft.com/office/officeart/2008/layout/LinedList"/>
    <dgm:cxn modelId="{A7DE4E58-F6F0-4C0F-934D-8BBDE8C02788}" type="presParOf" srcId="{308E1C9B-C365-467F-B065-80B528DF6376}" destId="{C61D19DE-31E6-4016-9691-8E90337E09DB}" srcOrd="0" destOrd="0" presId="urn:microsoft.com/office/officeart/2008/layout/LinedList"/>
    <dgm:cxn modelId="{C4E53458-AC4D-4E72-8078-4F90E2DE12E0}" type="presParOf" srcId="{308E1C9B-C365-467F-B065-80B528DF6376}" destId="{B8F1D999-301A-43B9-8E84-4DA8CE22CD8D}" srcOrd="1" destOrd="0" presId="urn:microsoft.com/office/officeart/2008/layout/LinedList"/>
    <dgm:cxn modelId="{CC24E00D-1AD6-4FDF-AB52-DBD617C3713A}" type="presParOf" srcId="{308E1C9B-C365-467F-B065-80B528DF6376}" destId="{C3B2663D-E507-4680-A711-29648BC1A33F}" srcOrd="2" destOrd="0" presId="urn:microsoft.com/office/officeart/2008/layout/LinedList"/>
    <dgm:cxn modelId="{37817B74-40F7-493F-9CA7-D5B2948934A7}" type="presParOf" srcId="{2E7C3853-9838-4450-9E25-7515CDAB0109}" destId="{9D7C3C1F-2D3C-408F-BFDD-E065F7B846C3}" srcOrd="5" destOrd="0" presId="urn:microsoft.com/office/officeart/2008/layout/LinedList"/>
    <dgm:cxn modelId="{7D29FD31-BC71-44BD-8E51-A3403E1A8849}" type="presParOf" srcId="{2E7C3853-9838-4450-9E25-7515CDAB0109}" destId="{DE6FCFD1-814E-4240-B9C7-DCFFA7E15055}" srcOrd="6" destOrd="0" presId="urn:microsoft.com/office/officeart/2008/layout/LinedList"/>
    <dgm:cxn modelId="{7958B308-F7E4-49F9-BA8C-238CC6FB990C}" type="presParOf" srcId="{8650BE09-F6F1-40DD-8B75-A7D31D26AA88}" destId="{291F214B-5D96-4C76-A605-E55EA3F420DF}" srcOrd="10" destOrd="0" presId="urn:microsoft.com/office/officeart/2008/layout/LinedList"/>
    <dgm:cxn modelId="{A1B7E3ED-7DE4-41D1-A330-643BAA160FBB}" type="presParOf" srcId="{8650BE09-F6F1-40DD-8B75-A7D31D26AA88}" destId="{5655C606-88CD-4830-9D15-3D82F9896A4B}" srcOrd="11" destOrd="0" presId="urn:microsoft.com/office/officeart/2008/layout/LinedList"/>
    <dgm:cxn modelId="{1434E9F6-A25B-4DB9-A326-4E7EA85C6EC9}" type="presParOf" srcId="{5655C606-88CD-4830-9D15-3D82F9896A4B}" destId="{09E5FF03-979C-49E9-A120-99523DF8C125}" srcOrd="0" destOrd="0" presId="urn:microsoft.com/office/officeart/2008/layout/LinedList"/>
    <dgm:cxn modelId="{47D9D006-9F61-42E2-9D57-CD6270BCFF6F}" type="presParOf" srcId="{5655C606-88CD-4830-9D15-3D82F9896A4B}" destId="{C92A45E2-C36F-47CC-94E3-F077A5B1CDA0}" srcOrd="1" destOrd="0" presId="urn:microsoft.com/office/officeart/2008/layout/LinedList"/>
    <dgm:cxn modelId="{92DB8050-3343-417D-BECE-B660937627C2}" type="presParOf" srcId="{C92A45E2-C36F-47CC-94E3-F077A5B1CDA0}" destId="{F75CEB50-867C-471E-A156-0CBC4722FBA7}" srcOrd="0" destOrd="0" presId="urn:microsoft.com/office/officeart/2008/layout/LinedList"/>
    <dgm:cxn modelId="{FAEC272D-3C4B-4A33-9FAE-F9DB17C561F9}" type="presParOf" srcId="{C92A45E2-C36F-47CC-94E3-F077A5B1CDA0}" destId="{F0FD5D10-6141-4A1F-84A2-3895988E475E}" srcOrd="1" destOrd="0" presId="urn:microsoft.com/office/officeart/2008/layout/LinedList"/>
    <dgm:cxn modelId="{F9EBDDA2-74F9-4806-8977-E8C1EBEB2268}" type="presParOf" srcId="{F0FD5D10-6141-4A1F-84A2-3895988E475E}" destId="{19D74CF4-118C-4498-8CFA-5E0041636B66}" srcOrd="0" destOrd="0" presId="urn:microsoft.com/office/officeart/2008/layout/LinedList"/>
    <dgm:cxn modelId="{69ED18F5-9CBB-414A-92DC-9E5AE25C3197}" type="presParOf" srcId="{F0FD5D10-6141-4A1F-84A2-3895988E475E}" destId="{9D9E33AE-6E01-4C52-AC30-1B467F84A779}" srcOrd="1" destOrd="0" presId="urn:microsoft.com/office/officeart/2008/layout/LinedList"/>
    <dgm:cxn modelId="{FD139D99-4791-452A-89E8-517F2427108C}" type="presParOf" srcId="{F0FD5D10-6141-4A1F-84A2-3895988E475E}" destId="{E4461056-64AF-4FA3-ADBA-72CA6E13C265}" srcOrd="2" destOrd="0" presId="urn:microsoft.com/office/officeart/2008/layout/LinedList"/>
    <dgm:cxn modelId="{90405BD9-B6E7-48FE-B739-BED0AE71B7FD}" type="presParOf" srcId="{C92A45E2-C36F-47CC-94E3-F077A5B1CDA0}" destId="{F6A4C289-57D9-49D7-B615-54F8550EC012}" srcOrd="2" destOrd="0" presId="urn:microsoft.com/office/officeart/2008/layout/LinedList"/>
    <dgm:cxn modelId="{D9F3C327-52B3-478F-9662-678E994D3201}" type="presParOf" srcId="{C92A45E2-C36F-47CC-94E3-F077A5B1CDA0}" destId="{4AC97F8B-74BF-487F-A3F8-151D17C10C98}" srcOrd="3" destOrd="0" presId="urn:microsoft.com/office/officeart/2008/layout/LinedList"/>
    <dgm:cxn modelId="{7DEAD211-A37A-4CD4-BAA9-DCC18AE0DD7D}" type="presParOf" srcId="{C92A45E2-C36F-47CC-94E3-F077A5B1CDA0}" destId="{21515F59-3111-4ABE-BD50-E291A9119FCA}" srcOrd="4" destOrd="0" presId="urn:microsoft.com/office/officeart/2008/layout/LinedList"/>
    <dgm:cxn modelId="{7E6F3A72-9343-4A98-8EFF-A101C0BD1570}" type="presParOf" srcId="{21515F59-3111-4ABE-BD50-E291A9119FCA}" destId="{014AD043-4BB3-4505-B8CD-94E0FC92206F}" srcOrd="0" destOrd="0" presId="urn:microsoft.com/office/officeart/2008/layout/LinedList"/>
    <dgm:cxn modelId="{5EFB9E1B-7681-43D4-B563-B171431A67A9}" type="presParOf" srcId="{21515F59-3111-4ABE-BD50-E291A9119FCA}" destId="{FC5A052F-864F-4E83-894E-60BF8C06AF0F}" srcOrd="1" destOrd="0" presId="urn:microsoft.com/office/officeart/2008/layout/LinedList"/>
    <dgm:cxn modelId="{F21C66C7-3F75-400A-9A52-A015F61A3EB7}" type="presParOf" srcId="{21515F59-3111-4ABE-BD50-E291A9119FCA}" destId="{783514F5-36FA-4CF8-B87E-703873415BA3}" srcOrd="2" destOrd="0" presId="urn:microsoft.com/office/officeart/2008/layout/LinedList"/>
    <dgm:cxn modelId="{D5D3BDA9-3E1D-488A-8535-A580AF091A8F}" type="presParOf" srcId="{C92A45E2-C36F-47CC-94E3-F077A5B1CDA0}" destId="{30FD6E08-4A90-4A34-9F3A-0383F2756EE9}" srcOrd="5" destOrd="0" presId="urn:microsoft.com/office/officeart/2008/layout/LinedList"/>
    <dgm:cxn modelId="{F8172301-89EB-41A5-B71A-B30B8C133132}" type="presParOf" srcId="{C92A45E2-C36F-47CC-94E3-F077A5B1CDA0}" destId="{99705370-A0B3-4E63-863E-7084B742B547}" srcOrd="6" destOrd="0" presId="urn:microsoft.com/office/officeart/2008/layout/LinedList"/>
    <dgm:cxn modelId="{039EA75B-1989-42BA-B933-D59CBA766D5F}" type="presParOf" srcId="{8650BE09-F6F1-40DD-8B75-A7D31D26AA88}" destId="{BAE11A52-4108-4BEF-9BD0-065797231795}" srcOrd="12" destOrd="0" presId="urn:microsoft.com/office/officeart/2008/layout/LinedList"/>
    <dgm:cxn modelId="{1D242775-D04C-4DA4-95BF-A27E1EB06892}" type="presParOf" srcId="{8650BE09-F6F1-40DD-8B75-A7D31D26AA88}" destId="{266CE520-F2B8-41A0-A58B-3EEBD63616A4}" srcOrd="13" destOrd="0" presId="urn:microsoft.com/office/officeart/2008/layout/LinedList"/>
    <dgm:cxn modelId="{207E3EDB-FC11-4674-89A7-DD5D83D1C236}" type="presParOf" srcId="{266CE520-F2B8-41A0-A58B-3EEBD63616A4}" destId="{FB0E61AD-18D6-42B9-80DC-B3CE4FB640B7}" srcOrd="0" destOrd="0" presId="urn:microsoft.com/office/officeart/2008/layout/LinedList"/>
    <dgm:cxn modelId="{7649B685-06C0-4CD5-99F7-D47670C38069}" type="presParOf" srcId="{266CE520-F2B8-41A0-A58B-3EEBD63616A4}" destId="{38412D06-4838-4295-8054-B2E2AA640DF2}" srcOrd="1" destOrd="0" presId="urn:microsoft.com/office/officeart/2008/layout/LinedList"/>
    <dgm:cxn modelId="{61516BF9-D17D-4DAE-837D-0A01A5744E1A}" type="presParOf" srcId="{38412D06-4838-4295-8054-B2E2AA640DF2}" destId="{1AF91CB8-8FDB-45F0-A0F8-7A5171A6EB05}" srcOrd="0" destOrd="0" presId="urn:microsoft.com/office/officeart/2008/layout/LinedList"/>
    <dgm:cxn modelId="{9AC0F17A-5C50-479C-AA67-F5B2343CA25D}" type="presParOf" srcId="{38412D06-4838-4295-8054-B2E2AA640DF2}" destId="{FE156BEE-EBBC-4829-8A25-E134DAD22172}" srcOrd="1" destOrd="0" presId="urn:microsoft.com/office/officeart/2008/layout/LinedList"/>
    <dgm:cxn modelId="{E808830A-C144-4C05-8429-B9F0910EBA31}" type="presParOf" srcId="{FE156BEE-EBBC-4829-8A25-E134DAD22172}" destId="{A2C42A90-912F-4FA7-943F-B0CF7DD8FBDE}" srcOrd="0" destOrd="0" presId="urn:microsoft.com/office/officeart/2008/layout/LinedList"/>
    <dgm:cxn modelId="{AD74EDF3-6F74-4B04-8B51-67DBFB61885C}" type="presParOf" srcId="{FE156BEE-EBBC-4829-8A25-E134DAD22172}" destId="{C12F8B98-CE2D-4395-BEF4-877789D1E644}" srcOrd="1" destOrd="0" presId="urn:microsoft.com/office/officeart/2008/layout/LinedList"/>
    <dgm:cxn modelId="{C7E3B1C8-F167-4024-A63B-5DE8B4733C7A}" type="presParOf" srcId="{FE156BEE-EBBC-4829-8A25-E134DAD22172}" destId="{93BCB01C-173E-4FE1-B6C9-EB2F211D29E5}" srcOrd="2" destOrd="0" presId="urn:microsoft.com/office/officeart/2008/layout/LinedList"/>
    <dgm:cxn modelId="{78659204-D92C-4C3C-ACB9-2B66F123F134}" type="presParOf" srcId="{38412D06-4838-4295-8054-B2E2AA640DF2}" destId="{B05AED95-1460-4AF5-B298-CBAD1179B68F}" srcOrd="2" destOrd="0" presId="urn:microsoft.com/office/officeart/2008/layout/LinedList"/>
    <dgm:cxn modelId="{ECD3D385-38E8-49CF-B174-00673DDF1B72}" type="presParOf" srcId="{38412D06-4838-4295-8054-B2E2AA640DF2}" destId="{22C8E552-2353-4EDD-B247-CB53A9BCAC85}" srcOrd="3" destOrd="0" presId="urn:microsoft.com/office/officeart/2008/layout/LinedList"/>
    <dgm:cxn modelId="{6EC2EBF5-C243-44FE-A433-668703E8AC63}" type="presParOf" srcId="{8650BE09-F6F1-40DD-8B75-A7D31D26AA88}" destId="{30A091C9-9355-494F-82E6-F1486871CACF}" srcOrd="14" destOrd="0" presId="urn:microsoft.com/office/officeart/2008/layout/LinedList"/>
    <dgm:cxn modelId="{56BE854F-DC43-492E-BE8D-9464B1444E21}" type="presParOf" srcId="{8650BE09-F6F1-40DD-8B75-A7D31D26AA88}" destId="{F0AB34DA-E969-449D-89F7-B46FCEFB68EE}" srcOrd="15" destOrd="0" presId="urn:microsoft.com/office/officeart/2008/layout/LinedList"/>
    <dgm:cxn modelId="{8FB760F9-ECB0-4C62-80C3-63005D768FD3}" type="presParOf" srcId="{F0AB34DA-E969-449D-89F7-B46FCEFB68EE}" destId="{9D0F1164-74EE-422A-A34F-D0B3E3D2E17B}" srcOrd="0" destOrd="0" presId="urn:microsoft.com/office/officeart/2008/layout/LinedList"/>
    <dgm:cxn modelId="{2F5540EB-4C68-4286-8CF9-7022D68C8A67}" type="presParOf" srcId="{F0AB34DA-E969-449D-89F7-B46FCEFB68EE}" destId="{B57237B6-61BF-40FF-A126-4B40B5DE683A}" srcOrd="1" destOrd="0" presId="urn:microsoft.com/office/officeart/2008/layout/LinedList"/>
    <dgm:cxn modelId="{96F88E4E-5898-4F4C-BB23-0E29A50AF358}" type="presParOf" srcId="{B57237B6-61BF-40FF-A126-4B40B5DE683A}" destId="{3C41125D-22BD-4965-8B4A-7675AE9A63BE}" srcOrd="0" destOrd="0" presId="urn:microsoft.com/office/officeart/2008/layout/LinedList"/>
    <dgm:cxn modelId="{F108136E-BCFB-4FB7-B5F4-475C70CCC25B}" type="presParOf" srcId="{B57237B6-61BF-40FF-A126-4B40B5DE683A}" destId="{FF26C8B2-0309-4796-8314-D67D5287EB47}" srcOrd="1" destOrd="0" presId="urn:microsoft.com/office/officeart/2008/layout/LinedList"/>
    <dgm:cxn modelId="{485D94CB-DE5F-4296-943B-0AF174D50952}" type="presParOf" srcId="{FF26C8B2-0309-4796-8314-D67D5287EB47}" destId="{1CCD8C85-6C55-4E3C-B8D2-9DC1B7C484F4}" srcOrd="0" destOrd="0" presId="urn:microsoft.com/office/officeart/2008/layout/LinedList"/>
    <dgm:cxn modelId="{D7691CDD-CDAF-4695-96C2-E6144C238F2E}" type="presParOf" srcId="{FF26C8B2-0309-4796-8314-D67D5287EB47}" destId="{9AAFC29E-3F63-42D4-BC42-9B877FEB18EF}" srcOrd="1" destOrd="0" presId="urn:microsoft.com/office/officeart/2008/layout/LinedList"/>
    <dgm:cxn modelId="{61190E10-E03F-4050-BE8E-1F090BDB09F1}" type="presParOf" srcId="{FF26C8B2-0309-4796-8314-D67D5287EB47}" destId="{CFA47C15-EC3E-4E27-966C-8F608D94725E}" srcOrd="2" destOrd="0" presId="urn:microsoft.com/office/officeart/2008/layout/LinedList"/>
    <dgm:cxn modelId="{826A5E39-AB3F-490E-94D2-89640DACD99F}" type="presParOf" srcId="{B57237B6-61BF-40FF-A126-4B40B5DE683A}" destId="{332D7215-42F3-407B-962B-6EE9D4F8E727}" srcOrd="2" destOrd="0" presId="urn:microsoft.com/office/officeart/2008/layout/LinedList"/>
    <dgm:cxn modelId="{4B5DD174-1F31-4D44-9314-D196796B9266}" type="presParOf" srcId="{B57237B6-61BF-40FF-A126-4B40B5DE683A}" destId="{3BED2776-1FD3-4A6E-B270-D5293831BE97}" srcOrd="3" destOrd="0" presId="urn:microsoft.com/office/officeart/2008/layout/LinedList"/>
    <dgm:cxn modelId="{50BC6644-E434-4EB1-8831-A58BC8E27EC6}" type="presParOf" srcId="{8650BE09-F6F1-40DD-8B75-A7D31D26AA88}" destId="{635829C2-718E-447E-B769-5913E21D4B08}" srcOrd="16" destOrd="0" presId="urn:microsoft.com/office/officeart/2008/layout/LinedList"/>
    <dgm:cxn modelId="{3DC8A4DC-F43E-47EA-AA67-C7F40DDDB6D8}" type="presParOf" srcId="{8650BE09-F6F1-40DD-8B75-A7D31D26AA88}" destId="{08B5EC2B-E5A0-4D53-A7E9-FD711258E83E}" srcOrd="17" destOrd="0" presId="urn:microsoft.com/office/officeart/2008/layout/LinedList"/>
    <dgm:cxn modelId="{8FDBD56F-E148-49AA-A17B-B6F79E4F3F71}" type="presParOf" srcId="{08B5EC2B-E5A0-4D53-A7E9-FD711258E83E}" destId="{9B24BA76-9D92-465E-9F1B-A5F612E6B82D}" srcOrd="0" destOrd="0" presId="urn:microsoft.com/office/officeart/2008/layout/LinedList"/>
    <dgm:cxn modelId="{8D2C52D3-E235-4E8A-B55A-4D3EABFEF84C}" type="presParOf" srcId="{08B5EC2B-E5A0-4D53-A7E9-FD711258E83E}" destId="{911B0A5C-D13B-4D0A-A9A9-6C5C8A813924}" srcOrd="1" destOrd="0" presId="urn:microsoft.com/office/officeart/2008/layout/LinedList"/>
    <dgm:cxn modelId="{ED6EC743-76E2-4695-B2A9-77D0771827ED}" type="presParOf" srcId="{911B0A5C-D13B-4D0A-A9A9-6C5C8A813924}" destId="{A266E2A8-4F64-4C28-98F4-E503FE5BDFD6}" srcOrd="0" destOrd="0" presId="urn:microsoft.com/office/officeart/2008/layout/LinedList"/>
    <dgm:cxn modelId="{101D5A36-B497-46FD-BD61-70A1B44161DD}" type="presParOf" srcId="{911B0A5C-D13B-4D0A-A9A9-6C5C8A813924}" destId="{ACF0053B-9AC1-460C-A6AB-C9E465791BE6}" srcOrd="1" destOrd="0" presId="urn:microsoft.com/office/officeart/2008/layout/LinedList"/>
    <dgm:cxn modelId="{46E9D00C-D568-4681-B32F-42A31BC3823D}" type="presParOf" srcId="{ACF0053B-9AC1-460C-A6AB-C9E465791BE6}" destId="{CFCA5A18-1162-43CE-BC63-D8260742EB47}" srcOrd="0" destOrd="0" presId="urn:microsoft.com/office/officeart/2008/layout/LinedList"/>
    <dgm:cxn modelId="{D829932A-4314-4EDA-8862-C06034BF8B17}" type="presParOf" srcId="{ACF0053B-9AC1-460C-A6AB-C9E465791BE6}" destId="{9EC707C0-606A-463A-BF04-231A57F11D6C}" srcOrd="1" destOrd="0" presId="urn:microsoft.com/office/officeart/2008/layout/LinedList"/>
    <dgm:cxn modelId="{96642F1B-2BD1-46C5-932D-7CD125B99A01}" type="presParOf" srcId="{ACF0053B-9AC1-460C-A6AB-C9E465791BE6}" destId="{C1BF03ED-99ED-4D61-91FF-43FF43788E77}" srcOrd="2" destOrd="0" presId="urn:microsoft.com/office/officeart/2008/layout/LinedList"/>
    <dgm:cxn modelId="{ED3209FB-68CA-4055-86DE-82BD369E2469}" type="presParOf" srcId="{911B0A5C-D13B-4D0A-A9A9-6C5C8A813924}" destId="{11B5C67B-8A46-436C-AF9A-C7853D1A5B75}" srcOrd="2" destOrd="0" presId="urn:microsoft.com/office/officeart/2008/layout/LinedList"/>
    <dgm:cxn modelId="{EB179A37-679B-4B36-97BF-85F11F0378B9}" type="presParOf" srcId="{911B0A5C-D13B-4D0A-A9A9-6C5C8A813924}" destId="{CE101247-2566-4356-8AD4-CBB8B96BFF40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DF087-F086-40F6-8403-631014D3874C}">
      <dsp:nvSpPr>
        <dsp:cNvPr id="0" name=""/>
        <dsp:cNvSpPr/>
      </dsp:nvSpPr>
      <dsp:spPr>
        <a:xfrm>
          <a:off x="267969" y="173696"/>
          <a:ext cx="1510523" cy="11804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4000" b="-1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2680F-8C68-4B3C-AF99-28B58AEEA506}">
      <dsp:nvSpPr>
        <dsp:cNvPr id="0" name=""/>
        <dsp:cNvSpPr/>
      </dsp:nvSpPr>
      <dsp:spPr>
        <a:xfrm>
          <a:off x="267969" y="1490875"/>
          <a:ext cx="4315781" cy="505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600" b="1" i="0" kern="1200"/>
            <a:t>Streamlined Property Management System</a:t>
          </a:r>
          <a:r>
            <a:rPr lang="en-US" sz="1600" kern="1200"/>
            <a:t>:</a:t>
          </a:r>
        </a:p>
      </dsp:txBody>
      <dsp:txXfrm>
        <a:off x="267969" y="1490875"/>
        <a:ext cx="4315781" cy="505897"/>
      </dsp:txXfrm>
    </dsp:sp>
    <dsp:sp modelId="{AD63F3AE-1AEB-4990-88D6-6639ECB3A981}">
      <dsp:nvSpPr>
        <dsp:cNvPr id="0" name=""/>
        <dsp:cNvSpPr/>
      </dsp:nvSpPr>
      <dsp:spPr>
        <a:xfrm>
          <a:off x="267969" y="2060378"/>
          <a:ext cx="4315781" cy="1835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Purpose: </a:t>
          </a:r>
          <a:r>
            <a:rPr lang="en-US" sz="1200" b="0" i="0" kern="1200"/>
            <a:t>Designed to optimize property management tasks, with a focus on tenancy, maintenance, and supervision.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Simplified Data Access: </a:t>
          </a:r>
          <a:r>
            <a:rPr lang="en-US" sz="1200" b="0" i="0" kern="1200"/>
            <a:t>Created views to provide users with a straightforward approach to accessing and interpreting data.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Enhanced Security Measures: </a:t>
          </a:r>
          <a:r>
            <a:rPr lang="en-US" sz="1200" b="0" i="0" kern="1200"/>
            <a:t>Established user roles to ensure enhanced security and controlled access to sensitive information. Utilized triggers to automate actions, adding an extra layer of security to the system.</a:t>
          </a:r>
          <a:endParaRPr lang="en-US" sz="1200" kern="1200"/>
        </a:p>
      </dsp:txBody>
      <dsp:txXfrm>
        <a:off x="267969" y="2060378"/>
        <a:ext cx="4315781" cy="1835488"/>
      </dsp:txXfrm>
    </dsp:sp>
    <dsp:sp modelId="{790D3943-5693-4E5A-934C-954C5B069BCF}">
      <dsp:nvSpPr>
        <dsp:cNvPr id="0" name=""/>
        <dsp:cNvSpPr/>
      </dsp:nvSpPr>
      <dsp:spPr>
        <a:xfrm>
          <a:off x="5339012" y="173696"/>
          <a:ext cx="1510523" cy="11804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D910CC-D8DD-4F2E-AC06-C548908449E6}">
      <dsp:nvSpPr>
        <dsp:cNvPr id="0" name=""/>
        <dsp:cNvSpPr/>
      </dsp:nvSpPr>
      <dsp:spPr>
        <a:xfrm>
          <a:off x="5339012" y="1490875"/>
          <a:ext cx="4315781" cy="505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600" b="1" i="0" kern="1200"/>
            <a:t>User-Friendly Data Management:</a:t>
          </a:r>
          <a:endParaRPr lang="en-US" sz="1600" kern="1200"/>
        </a:p>
      </dsp:txBody>
      <dsp:txXfrm>
        <a:off x="5339012" y="1490875"/>
        <a:ext cx="4315781" cy="505897"/>
      </dsp:txXfrm>
    </dsp:sp>
    <dsp:sp modelId="{B8A387AD-41DF-4C04-8F6F-A51A4CE8BA11}">
      <dsp:nvSpPr>
        <dsp:cNvPr id="0" name=""/>
        <dsp:cNvSpPr/>
      </dsp:nvSpPr>
      <dsp:spPr>
        <a:xfrm>
          <a:off x="5339012" y="2060378"/>
          <a:ext cx="4315781" cy="1835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Intuitive Data Access</a:t>
          </a:r>
          <a:r>
            <a:rPr lang="en-US" sz="1200" kern="1200"/>
            <a:t>: Utilization of procedures eliminates the complexity of direct SQL queries.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Enhanced User-Friendly Experience</a:t>
          </a:r>
          <a:r>
            <a:rPr lang="en-US" sz="1200" kern="1200"/>
            <a:t>: Simplified operations allow users to focus on property management tasks and Reduced learning curve promotes efficiency through easy data manipulation.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Streamlined Maintenance</a:t>
          </a:r>
          <a:r>
            <a:rPr lang="en-US" sz="1200" kern="1200"/>
            <a:t>: Users can confidently manage tenancy and maintenance through intuitive procedures.</a:t>
          </a:r>
        </a:p>
      </dsp:txBody>
      <dsp:txXfrm>
        <a:off x="5339012" y="2060378"/>
        <a:ext cx="4315781" cy="18354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04A87-8D7D-41C6-A0DE-9F5BD9C4C720}">
      <dsp:nvSpPr>
        <dsp:cNvPr id="0" name=""/>
        <dsp:cNvSpPr/>
      </dsp:nvSpPr>
      <dsp:spPr>
        <a:xfrm>
          <a:off x="0" y="500"/>
          <a:ext cx="907784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E84B2E-E9EE-470D-A54B-D4B5564CE97D}">
      <dsp:nvSpPr>
        <dsp:cNvPr id="0" name=""/>
        <dsp:cNvSpPr/>
      </dsp:nvSpPr>
      <dsp:spPr>
        <a:xfrm>
          <a:off x="0" y="500"/>
          <a:ext cx="1815568" cy="455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Resident Lease Management:</a:t>
          </a:r>
          <a:endParaRPr lang="en-US" sz="1100" kern="1200"/>
        </a:p>
      </dsp:txBody>
      <dsp:txXfrm>
        <a:off x="0" y="500"/>
        <a:ext cx="1815568" cy="455479"/>
      </dsp:txXfrm>
    </dsp:sp>
    <dsp:sp modelId="{6F581532-C7A4-48F0-A405-75635CFE07E3}">
      <dsp:nvSpPr>
        <dsp:cNvPr id="0" name=""/>
        <dsp:cNvSpPr/>
      </dsp:nvSpPr>
      <dsp:spPr>
        <a:xfrm>
          <a:off x="1951735" y="11086"/>
          <a:ext cx="7126104" cy="211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100" b="0" i="0" kern="1200"/>
            <a:t>All resident aspects tied to Lease ID.</a:t>
          </a:r>
          <a:endParaRPr lang="en-US" sz="1100" kern="1200"/>
        </a:p>
      </dsp:txBody>
      <dsp:txXfrm>
        <a:off x="1951735" y="11086"/>
        <a:ext cx="7126104" cy="211726"/>
      </dsp:txXfrm>
    </dsp:sp>
    <dsp:sp modelId="{3D5EF0E2-7A74-4604-BF87-E233090A3213}">
      <dsp:nvSpPr>
        <dsp:cNvPr id="0" name=""/>
        <dsp:cNvSpPr/>
      </dsp:nvSpPr>
      <dsp:spPr>
        <a:xfrm>
          <a:off x="1815568" y="222813"/>
          <a:ext cx="726227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2B32F3-97B8-4D86-9B17-DF2C72B74EC7}">
      <dsp:nvSpPr>
        <dsp:cNvPr id="0" name=""/>
        <dsp:cNvSpPr/>
      </dsp:nvSpPr>
      <dsp:spPr>
        <a:xfrm>
          <a:off x="1951735" y="233400"/>
          <a:ext cx="7126104" cy="211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Multiple residents under one lease.</a:t>
          </a:r>
          <a:endParaRPr lang="en-US" sz="1100" kern="1200"/>
        </a:p>
      </dsp:txBody>
      <dsp:txXfrm>
        <a:off x="1951735" y="233400"/>
        <a:ext cx="7126104" cy="211726"/>
      </dsp:txXfrm>
    </dsp:sp>
    <dsp:sp modelId="{AF037575-7157-4200-B5BC-24E42C9FABDC}">
      <dsp:nvSpPr>
        <dsp:cNvPr id="0" name=""/>
        <dsp:cNvSpPr/>
      </dsp:nvSpPr>
      <dsp:spPr>
        <a:xfrm>
          <a:off x="1815568" y="445127"/>
          <a:ext cx="726227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9CECD-8A99-4828-A1D2-54D299C7E015}">
      <dsp:nvSpPr>
        <dsp:cNvPr id="0" name=""/>
        <dsp:cNvSpPr/>
      </dsp:nvSpPr>
      <dsp:spPr>
        <a:xfrm>
          <a:off x="0" y="455980"/>
          <a:ext cx="9077840" cy="0"/>
        </a:xfrm>
        <a:prstGeom prst="line">
          <a:avLst/>
        </a:prstGeom>
        <a:gradFill rotWithShape="0">
          <a:gsLst>
            <a:gs pos="0">
              <a:schemeClr val="accent4">
                <a:hueOff val="187081"/>
                <a:satOff val="-1292"/>
                <a:lumOff val="22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87081"/>
                <a:satOff val="-1292"/>
                <a:lumOff val="22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87081"/>
                <a:satOff val="-1292"/>
                <a:lumOff val="22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187081"/>
              <a:satOff val="-1292"/>
              <a:lumOff val="22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A6D6EB-88EC-4DE4-8781-EC4F0F382C22}">
      <dsp:nvSpPr>
        <dsp:cNvPr id="0" name=""/>
        <dsp:cNvSpPr/>
      </dsp:nvSpPr>
      <dsp:spPr>
        <a:xfrm>
          <a:off x="0" y="455980"/>
          <a:ext cx="1815568" cy="455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Owner Property Ownership:</a:t>
          </a:r>
          <a:endParaRPr lang="en-US" sz="1100" kern="1200"/>
        </a:p>
      </dsp:txBody>
      <dsp:txXfrm>
        <a:off x="0" y="455980"/>
        <a:ext cx="1815568" cy="455479"/>
      </dsp:txXfrm>
    </dsp:sp>
    <dsp:sp modelId="{CE4C7CE3-C833-48E2-B0A5-2A4723CD0479}">
      <dsp:nvSpPr>
        <dsp:cNvPr id="0" name=""/>
        <dsp:cNvSpPr/>
      </dsp:nvSpPr>
      <dsp:spPr>
        <a:xfrm>
          <a:off x="1951735" y="476663"/>
          <a:ext cx="7126104" cy="413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Owners can possess multiple rooms.</a:t>
          </a:r>
          <a:endParaRPr lang="en-US" sz="1100" kern="1200"/>
        </a:p>
      </dsp:txBody>
      <dsp:txXfrm>
        <a:off x="1951735" y="476663"/>
        <a:ext cx="7126104" cy="413668"/>
      </dsp:txXfrm>
    </dsp:sp>
    <dsp:sp modelId="{4E49962D-8990-44BC-A20D-2A79775AB54E}">
      <dsp:nvSpPr>
        <dsp:cNvPr id="0" name=""/>
        <dsp:cNvSpPr/>
      </dsp:nvSpPr>
      <dsp:spPr>
        <a:xfrm>
          <a:off x="1815568" y="890332"/>
          <a:ext cx="726227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6C1485-DC37-4202-85FD-7B2B29A491E1}">
      <dsp:nvSpPr>
        <dsp:cNvPr id="0" name=""/>
        <dsp:cNvSpPr/>
      </dsp:nvSpPr>
      <dsp:spPr>
        <a:xfrm>
          <a:off x="0" y="911460"/>
          <a:ext cx="9077840" cy="0"/>
        </a:xfrm>
        <a:prstGeom prst="line">
          <a:avLst/>
        </a:prstGeom>
        <a:gradFill rotWithShape="0">
          <a:gsLst>
            <a:gs pos="0">
              <a:schemeClr val="accent4">
                <a:hueOff val="374162"/>
                <a:satOff val="-2584"/>
                <a:lumOff val="44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74162"/>
                <a:satOff val="-2584"/>
                <a:lumOff val="44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74162"/>
                <a:satOff val="-2584"/>
                <a:lumOff val="44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374162"/>
              <a:satOff val="-2584"/>
              <a:lumOff val="44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F48CA7-FD28-4555-9F8E-AF7B25833AC8}">
      <dsp:nvSpPr>
        <dsp:cNvPr id="0" name=""/>
        <dsp:cNvSpPr/>
      </dsp:nvSpPr>
      <dsp:spPr>
        <a:xfrm>
          <a:off x="0" y="911460"/>
          <a:ext cx="1815568" cy="455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Rent Payment Process:</a:t>
          </a:r>
          <a:endParaRPr lang="en-US" sz="1100" kern="1200"/>
        </a:p>
      </dsp:txBody>
      <dsp:txXfrm>
        <a:off x="0" y="911460"/>
        <a:ext cx="1815568" cy="455479"/>
      </dsp:txXfrm>
    </dsp:sp>
    <dsp:sp modelId="{EE5AB495-CAB9-4245-9537-CE2BB9C1C976}">
      <dsp:nvSpPr>
        <dsp:cNvPr id="0" name=""/>
        <dsp:cNvSpPr/>
      </dsp:nvSpPr>
      <dsp:spPr>
        <a:xfrm>
          <a:off x="1951735" y="922046"/>
          <a:ext cx="7126104" cy="211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Rent paid in advance, added to pending dues.</a:t>
          </a:r>
          <a:endParaRPr lang="en-US" sz="1100" kern="1200"/>
        </a:p>
      </dsp:txBody>
      <dsp:txXfrm>
        <a:off x="1951735" y="922046"/>
        <a:ext cx="7126104" cy="211726"/>
      </dsp:txXfrm>
    </dsp:sp>
    <dsp:sp modelId="{EAF08DFD-D558-4B6B-81EC-50F38922F0B2}">
      <dsp:nvSpPr>
        <dsp:cNvPr id="0" name=""/>
        <dsp:cNvSpPr/>
      </dsp:nvSpPr>
      <dsp:spPr>
        <a:xfrm>
          <a:off x="1815568" y="1133773"/>
          <a:ext cx="726227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F3BBC-2C5E-4BCE-9E73-FB538FAE60CC}">
      <dsp:nvSpPr>
        <dsp:cNvPr id="0" name=""/>
        <dsp:cNvSpPr/>
      </dsp:nvSpPr>
      <dsp:spPr>
        <a:xfrm>
          <a:off x="1951735" y="1144359"/>
          <a:ext cx="7126104" cy="211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Pending dues cleared before the month begins.</a:t>
          </a:r>
          <a:endParaRPr lang="en-US" sz="1100" kern="1200"/>
        </a:p>
      </dsp:txBody>
      <dsp:txXfrm>
        <a:off x="1951735" y="1144359"/>
        <a:ext cx="7126104" cy="211726"/>
      </dsp:txXfrm>
    </dsp:sp>
    <dsp:sp modelId="{FF6E9B55-06D0-4D0A-A201-14446F82C4D6}">
      <dsp:nvSpPr>
        <dsp:cNvPr id="0" name=""/>
        <dsp:cNvSpPr/>
      </dsp:nvSpPr>
      <dsp:spPr>
        <a:xfrm>
          <a:off x="1815568" y="1356086"/>
          <a:ext cx="726227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52ADC6-98D7-4D28-83B4-118AB185D77D}">
      <dsp:nvSpPr>
        <dsp:cNvPr id="0" name=""/>
        <dsp:cNvSpPr/>
      </dsp:nvSpPr>
      <dsp:spPr>
        <a:xfrm>
          <a:off x="0" y="1366940"/>
          <a:ext cx="9077840" cy="0"/>
        </a:xfrm>
        <a:prstGeom prst="line">
          <a:avLst/>
        </a:prstGeom>
        <a:gradFill rotWithShape="0">
          <a:gsLst>
            <a:gs pos="0">
              <a:schemeClr val="accent4">
                <a:hueOff val="561243"/>
                <a:satOff val="-3876"/>
                <a:lumOff val="6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61243"/>
                <a:satOff val="-3876"/>
                <a:lumOff val="6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61243"/>
                <a:satOff val="-3876"/>
                <a:lumOff val="6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561243"/>
              <a:satOff val="-3876"/>
              <a:lumOff val="66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5BB8A9-FD0C-49F0-B6F3-CC7FD065B673}">
      <dsp:nvSpPr>
        <dsp:cNvPr id="0" name=""/>
        <dsp:cNvSpPr/>
      </dsp:nvSpPr>
      <dsp:spPr>
        <a:xfrm>
          <a:off x="0" y="1366940"/>
          <a:ext cx="1815568" cy="455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Violation Penalties:</a:t>
          </a:r>
          <a:endParaRPr lang="en-US" sz="1100" kern="1200"/>
        </a:p>
      </dsp:txBody>
      <dsp:txXfrm>
        <a:off x="0" y="1366940"/>
        <a:ext cx="1815568" cy="455479"/>
      </dsp:txXfrm>
    </dsp:sp>
    <dsp:sp modelId="{A378767E-803D-4B68-A8A8-134DE3AF055D}">
      <dsp:nvSpPr>
        <dsp:cNvPr id="0" name=""/>
        <dsp:cNvSpPr/>
      </dsp:nvSpPr>
      <dsp:spPr>
        <a:xfrm>
          <a:off x="1951735" y="1377526"/>
          <a:ext cx="7126104" cy="211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Leasing office adds penalties for violations.</a:t>
          </a:r>
          <a:endParaRPr lang="en-US" sz="1100" kern="1200"/>
        </a:p>
      </dsp:txBody>
      <dsp:txXfrm>
        <a:off x="1951735" y="1377526"/>
        <a:ext cx="7126104" cy="211726"/>
      </dsp:txXfrm>
    </dsp:sp>
    <dsp:sp modelId="{68287C79-E672-477C-BCA5-51CF241B569B}">
      <dsp:nvSpPr>
        <dsp:cNvPr id="0" name=""/>
        <dsp:cNvSpPr/>
      </dsp:nvSpPr>
      <dsp:spPr>
        <a:xfrm>
          <a:off x="1815568" y="1589253"/>
          <a:ext cx="726227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058376-9875-4021-8F3E-11D14D321C84}">
      <dsp:nvSpPr>
        <dsp:cNvPr id="0" name=""/>
        <dsp:cNvSpPr/>
      </dsp:nvSpPr>
      <dsp:spPr>
        <a:xfrm>
          <a:off x="1951735" y="1599839"/>
          <a:ext cx="7126104" cy="211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Penalties vary based on severity and recurrence.</a:t>
          </a:r>
          <a:endParaRPr lang="en-US" sz="1100" kern="1200"/>
        </a:p>
      </dsp:txBody>
      <dsp:txXfrm>
        <a:off x="1951735" y="1599839"/>
        <a:ext cx="7126104" cy="211726"/>
      </dsp:txXfrm>
    </dsp:sp>
    <dsp:sp modelId="{22C03959-6117-409F-B774-636ECDD25C4F}">
      <dsp:nvSpPr>
        <dsp:cNvPr id="0" name=""/>
        <dsp:cNvSpPr/>
      </dsp:nvSpPr>
      <dsp:spPr>
        <a:xfrm>
          <a:off x="1815568" y="1811566"/>
          <a:ext cx="726227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6D338-2FEC-449A-A5E7-4A0402359EBB}">
      <dsp:nvSpPr>
        <dsp:cNvPr id="0" name=""/>
        <dsp:cNvSpPr/>
      </dsp:nvSpPr>
      <dsp:spPr>
        <a:xfrm>
          <a:off x="0" y="1822420"/>
          <a:ext cx="9077840" cy="0"/>
        </a:xfrm>
        <a:prstGeom prst="line">
          <a:avLst/>
        </a:prstGeom>
        <a:gradFill rotWithShape="0">
          <a:gsLst>
            <a:gs pos="0">
              <a:schemeClr val="accent4">
                <a:hueOff val="748325"/>
                <a:satOff val="-5169"/>
                <a:lumOff val="8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48325"/>
                <a:satOff val="-5169"/>
                <a:lumOff val="8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48325"/>
                <a:satOff val="-5169"/>
                <a:lumOff val="8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748325"/>
              <a:satOff val="-5169"/>
              <a:lumOff val="88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0622F0-FBF1-42F2-ADA7-B23796923B31}">
      <dsp:nvSpPr>
        <dsp:cNvPr id="0" name=""/>
        <dsp:cNvSpPr/>
      </dsp:nvSpPr>
      <dsp:spPr>
        <a:xfrm>
          <a:off x="0" y="1822420"/>
          <a:ext cx="1815568" cy="455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Utilities Billing:</a:t>
          </a:r>
          <a:endParaRPr lang="en-US" sz="1100" kern="1200"/>
        </a:p>
      </dsp:txBody>
      <dsp:txXfrm>
        <a:off x="0" y="1822420"/>
        <a:ext cx="1815568" cy="455479"/>
      </dsp:txXfrm>
    </dsp:sp>
    <dsp:sp modelId="{B1A28360-FFED-4403-B433-FE5354B3E855}">
      <dsp:nvSpPr>
        <dsp:cNvPr id="0" name=""/>
        <dsp:cNvSpPr/>
      </dsp:nvSpPr>
      <dsp:spPr>
        <a:xfrm>
          <a:off x="1951735" y="1833006"/>
          <a:ext cx="7126104" cy="211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Electricity, Water, Gas billed monthly.</a:t>
          </a:r>
          <a:endParaRPr lang="en-US" sz="1100" kern="1200"/>
        </a:p>
      </dsp:txBody>
      <dsp:txXfrm>
        <a:off x="1951735" y="1833006"/>
        <a:ext cx="7126104" cy="211726"/>
      </dsp:txXfrm>
    </dsp:sp>
    <dsp:sp modelId="{44645F1E-EED5-4672-9B74-829E25479EF0}">
      <dsp:nvSpPr>
        <dsp:cNvPr id="0" name=""/>
        <dsp:cNvSpPr/>
      </dsp:nvSpPr>
      <dsp:spPr>
        <a:xfrm>
          <a:off x="1815568" y="2044733"/>
          <a:ext cx="726227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1D999-301A-43B9-8E84-4DA8CE22CD8D}">
      <dsp:nvSpPr>
        <dsp:cNvPr id="0" name=""/>
        <dsp:cNvSpPr/>
      </dsp:nvSpPr>
      <dsp:spPr>
        <a:xfrm>
          <a:off x="1951735" y="2055319"/>
          <a:ext cx="7126104" cy="211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Due by the next month, usage updated daily at 12 am UTC.</a:t>
          </a:r>
          <a:endParaRPr lang="en-US" sz="1100" kern="1200"/>
        </a:p>
      </dsp:txBody>
      <dsp:txXfrm>
        <a:off x="1951735" y="2055319"/>
        <a:ext cx="7126104" cy="211726"/>
      </dsp:txXfrm>
    </dsp:sp>
    <dsp:sp modelId="{9D7C3C1F-2D3C-408F-BFDD-E065F7B846C3}">
      <dsp:nvSpPr>
        <dsp:cNvPr id="0" name=""/>
        <dsp:cNvSpPr/>
      </dsp:nvSpPr>
      <dsp:spPr>
        <a:xfrm>
          <a:off x="1815568" y="2267046"/>
          <a:ext cx="726227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1F214B-5D96-4C76-A605-E55EA3F420DF}">
      <dsp:nvSpPr>
        <dsp:cNvPr id="0" name=""/>
        <dsp:cNvSpPr/>
      </dsp:nvSpPr>
      <dsp:spPr>
        <a:xfrm>
          <a:off x="0" y="2277899"/>
          <a:ext cx="9077840" cy="0"/>
        </a:xfrm>
        <a:prstGeom prst="line">
          <a:avLst/>
        </a:prstGeom>
        <a:gradFill rotWithShape="0">
          <a:gsLst>
            <a:gs pos="0">
              <a:schemeClr val="accent4">
                <a:hueOff val="935406"/>
                <a:satOff val="-6461"/>
                <a:lumOff val="11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35406"/>
                <a:satOff val="-6461"/>
                <a:lumOff val="11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35406"/>
                <a:satOff val="-6461"/>
                <a:lumOff val="11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935406"/>
              <a:satOff val="-6461"/>
              <a:lumOff val="110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E5FF03-979C-49E9-A120-99523DF8C125}">
      <dsp:nvSpPr>
        <dsp:cNvPr id="0" name=""/>
        <dsp:cNvSpPr/>
      </dsp:nvSpPr>
      <dsp:spPr>
        <a:xfrm>
          <a:off x="0" y="2277899"/>
          <a:ext cx="1815568" cy="455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Amenities Management:</a:t>
          </a:r>
          <a:endParaRPr lang="en-US" sz="1100" kern="1200"/>
        </a:p>
      </dsp:txBody>
      <dsp:txXfrm>
        <a:off x="0" y="2277899"/>
        <a:ext cx="1815568" cy="455479"/>
      </dsp:txXfrm>
    </dsp:sp>
    <dsp:sp modelId="{9D9E33AE-6E01-4C52-AC30-1B467F84A779}">
      <dsp:nvSpPr>
        <dsp:cNvPr id="0" name=""/>
        <dsp:cNvSpPr/>
      </dsp:nvSpPr>
      <dsp:spPr>
        <a:xfrm>
          <a:off x="1951735" y="2288486"/>
          <a:ext cx="7126104" cy="211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Booking possible 6 days prior.</a:t>
          </a:r>
          <a:endParaRPr lang="en-US" sz="1100" kern="1200"/>
        </a:p>
      </dsp:txBody>
      <dsp:txXfrm>
        <a:off x="1951735" y="2288486"/>
        <a:ext cx="7126104" cy="211726"/>
      </dsp:txXfrm>
    </dsp:sp>
    <dsp:sp modelId="{F6A4C289-57D9-49D7-B615-54F8550EC012}">
      <dsp:nvSpPr>
        <dsp:cNvPr id="0" name=""/>
        <dsp:cNvSpPr/>
      </dsp:nvSpPr>
      <dsp:spPr>
        <a:xfrm>
          <a:off x="1815568" y="2500213"/>
          <a:ext cx="726227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5A052F-864F-4E83-894E-60BF8C06AF0F}">
      <dsp:nvSpPr>
        <dsp:cNvPr id="0" name=""/>
        <dsp:cNvSpPr/>
      </dsp:nvSpPr>
      <dsp:spPr>
        <a:xfrm>
          <a:off x="1951735" y="2510799"/>
          <a:ext cx="7126104" cy="211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Closure updates 7 days before and booking cancellation window of 6 hours.</a:t>
          </a:r>
          <a:endParaRPr lang="en-US" sz="1100" kern="1200"/>
        </a:p>
      </dsp:txBody>
      <dsp:txXfrm>
        <a:off x="1951735" y="2510799"/>
        <a:ext cx="7126104" cy="211726"/>
      </dsp:txXfrm>
    </dsp:sp>
    <dsp:sp modelId="{30FD6E08-4A90-4A34-9F3A-0383F2756EE9}">
      <dsp:nvSpPr>
        <dsp:cNvPr id="0" name=""/>
        <dsp:cNvSpPr/>
      </dsp:nvSpPr>
      <dsp:spPr>
        <a:xfrm>
          <a:off x="1815568" y="2722526"/>
          <a:ext cx="726227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E11A52-4108-4BEF-9BD0-065797231795}">
      <dsp:nvSpPr>
        <dsp:cNvPr id="0" name=""/>
        <dsp:cNvSpPr/>
      </dsp:nvSpPr>
      <dsp:spPr>
        <a:xfrm>
          <a:off x="0" y="2733379"/>
          <a:ext cx="9077840" cy="0"/>
        </a:xfrm>
        <a:prstGeom prst="line">
          <a:avLst/>
        </a:prstGeom>
        <a:gradFill rotWithShape="0">
          <a:gsLst>
            <a:gs pos="0">
              <a:schemeClr val="accent4">
                <a:hueOff val="1122487"/>
                <a:satOff val="-7753"/>
                <a:lumOff val="13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122487"/>
                <a:satOff val="-7753"/>
                <a:lumOff val="13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122487"/>
                <a:satOff val="-7753"/>
                <a:lumOff val="13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1122487"/>
              <a:satOff val="-7753"/>
              <a:lumOff val="132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0E61AD-18D6-42B9-80DC-B3CE4FB640B7}">
      <dsp:nvSpPr>
        <dsp:cNvPr id="0" name=""/>
        <dsp:cNvSpPr/>
      </dsp:nvSpPr>
      <dsp:spPr>
        <a:xfrm>
          <a:off x="0" y="2733379"/>
          <a:ext cx="1815568" cy="455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Emergency Amenity Cancellation:</a:t>
          </a:r>
          <a:endParaRPr lang="en-US" sz="1100" kern="1200"/>
        </a:p>
      </dsp:txBody>
      <dsp:txXfrm>
        <a:off x="0" y="2733379"/>
        <a:ext cx="1815568" cy="455479"/>
      </dsp:txXfrm>
    </dsp:sp>
    <dsp:sp modelId="{C12F8B98-CE2D-4395-BEF4-877789D1E644}">
      <dsp:nvSpPr>
        <dsp:cNvPr id="0" name=""/>
        <dsp:cNvSpPr/>
      </dsp:nvSpPr>
      <dsp:spPr>
        <a:xfrm>
          <a:off x="1951735" y="2754063"/>
          <a:ext cx="7126104" cy="413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Admin can cancel bookings in emergencies without user charges.</a:t>
          </a:r>
          <a:endParaRPr lang="en-US" sz="1100" kern="1200"/>
        </a:p>
      </dsp:txBody>
      <dsp:txXfrm>
        <a:off x="1951735" y="2754063"/>
        <a:ext cx="7126104" cy="413668"/>
      </dsp:txXfrm>
    </dsp:sp>
    <dsp:sp modelId="{B05AED95-1460-4AF5-B298-CBAD1179B68F}">
      <dsp:nvSpPr>
        <dsp:cNvPr id="0" name=""/>
        <dsp:cNvSpPr/>
      </dsp:nvSpPr>
      <dsp:spPr>
        <a:xfrm>
          <a:off x="1815568" y="3167731"/>
          <a:ext cx="726227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A091C9-9355-494F-82E6-F1486871CACF}">
      <dsp:nvSpPr>
        <dsp:cNvPr id="0" name=""/>
        <dsp:cNvSpPr/>
      </dsp:nvSpPr>
      <dsp:spPr>
        <a:xfrm>
          <a:off x="0" y="3188859"/>
          <a:ext cx="9077840" cy="0"/>
        </a:xfrm>
        <a:prstGeom prst="line">
          <a:avLst/>
        </a:prstGeom>
        <a:gradFill rotWithShape="0">
          <a:gsLst>
            <a:gs pos="0">
              <a:schemeClr val="accent4">
                <a:hueOff val="1309568"/>
                <a:satOff val="-9045"/>
                <a:lumOff val="15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309568"/>
                <a:satOff val="-9045"/>
                <a:lumOff val="15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309568"/>
                <a:satOff val="-9045"/>
                <a:lumOff val="15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1309568"/>
              <a:satOff val="-9045"/>
              <a:lumOff val="154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0F1164-74EE-422A-A34F-D0B3E3D2E17B}">
      <dsp:nvSpPr>
        <dsp:cNvPr id="0" name=""/>
        <dsp:cNvSpPr/>
      </dsp:nvSpPr>
      <dsp:spPr>
        <a:xfrm>
          <a:off x="0" y="3188859"/>
          <a:ext cx="1815568" cy="455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Guest Restrictions:</a:t>
          </a:r>
          <a:endParaRPr lang="en-US" sz="1100" kern="1200"/>
        </a:p>
      </dsp:txBody>
      <dsp:txXfrm>
        <a:off x="0" y="3188859"/>
        <a:ext cx="1815568" cy="455479"/>
      </dsp:txXfrm>
    </dsp:sp>
    <dsp:sp modelId="{9AAFC29E-3F63-42D4-BC42-9B877FEB18EF}">
      <dsp:nvSpPr>
        <dsp:cNvPr id="0" name=""/>
        <dsp:cNvSpPr/>
      </dsp:nvSpPr>
      <dsp:spPr>
        <a:xfrm>
          <a:off x="1951735" y="3209543"/>
          <a:ext cx="7126104" cy="413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If amenities don't allow guests, bookings cannot include guests.</a:t>
          </a:r>
          <a:endParaRPr lang="en-US" sz="1100" kern="1200"/>
        </a:p>
      </dsp:txBody>
      <dsp:txXfrm>
        <a:off x="1951735" y="3209543"/>
        <a:ext cx="7126104" cy="413668"/>
      </dsp:txXfrm>
    </dsp:sp>
    <dsp:sp modelId="{332D7215-42F3-407B-962B-6EE9D4F8E727}">
      <dsp:nvSpPr>
        <dsp:cNvPr id="0" name=""/>
        <dsp:cNvSpPr/>
      </dsp:nvSpPr>
      <dsp:spPr>
        <a:xfrm>
          <a:off x="1815568" y="3623211"/>
          <a:ext cx="726227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5829C2-718E-447E-B769-5913E21D4B08}">
      <dsp:nvSpPr>
        <dsp:cNvPr id="0" name=""/>
        <dsp:cNvSpPr/>
      </dsp:nvSpPr>
      <dsp:spPr>
        <a:xfrm>
          <a:off x="0" y="3644339"/>
          <a:ext cx="9077840" cy="0"/>
        </a:xfrm>
        <a:prstGeom prst="line">
          <a:avLst/>
        </a:prstGeom>
        <a:gradFill rotWithShape="0">
          <a:gsLst>
            <a:gs pos="0">
              <a:schemeClr val="accent4">
                <a:hueOff val="1496649"/>
                <a:satOff val="-10337"/>
                <a:lumOff val="17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496649"/>
                <a:satOff val="-10337"/>
                <a:lumOff val="17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496649"/>
                <a:satOff val="-10337"/>
                <a:lumOff val="17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1496649"/>
              <a:satOff val="-10337"/>
              <a:lumOff val="176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24BA76-9D92-465E-9F1B-A5F612E6B82D}">
      <dsp:nvSpPr>
        <dsp:cNvPr id="0" name=""/>
        <dsp:cNvSpPr/>
      </dsp:nvSpPr>
      <dsp:spPr>
        <a:xfrm>
          <a:off x="0" y="3644339"/>
          <a:ext cx="1815568" cy="455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Service Requests:</a:t>
          </a:r>
          <a:endParaRPr lang="en-US" sz="1100" kern="1200"/>
        </a:p>
      </dsp:txBody>
      <dsp:txXfrm>
        <a:off x="0" y="3644339"/>
        <a:ext cx="1815568" cy="455479"/>
      </dsp:txXfrm>
    </dsp:sp>
    <dsp:sp modelId="{9EC707C0-606A-463A-BF04-231A57F11D6C}">
      <dsp:nvSpPr>
        <dsp:cNvPr id="0" name=""/>
        <dsp:cNvSpPr/>
      </dsp:nvSpPr>
      <dsp:spPr>
        <a:xfrm>
          <a:off x="1951735" y="3665023"/>
          <a:ext cx="7126104" cy="413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Assignable to departments: Electrical, Plumbing, HVAC, Elevator, General, etc.</a:t>
          </a:r>
          <a:endParaRPr lang="en-US" sz="1100" kern="1200"/>
        </a:p>
      </dsp:txBody>
      <dsp:txXfrm>
        <a:off x="1951735" y="3665023"/>
        <a:ext cx="7126104" cy="413668"/>
      </dsp:txXfrm>
    </dsp:sp>
    <dsp:sp modelId="{11B5C67B-8A46-436C-AF9A-C7853D1A5B75}">
      <dsp:nvSpPr>
        <dsp:cNvPr id="0" name=""/>
        <dsp:cNvSpPr/>
      </dsp:nvSpPr>
      <dsp:spPr>
        <a:xfrm>
          <a:off x="1815568" y="4078691"/>
          <a:ext cx="726227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6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75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5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5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9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0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0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9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9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9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75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7F4A8A-7B54-4D8D-933A-8921996A0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A1CE8-FE76-D1BE-BC51-88960FDD8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818" y="1076636"/>
            <a:ext cx="6859225" cy="1968222"/>
          </a:xfrm>
        </p:spPr>
        <p:txBody>
          <a:bodyPr anchor="t">
            <a:normAutofit fontScale="90000"/>
          </a:bodyPr>
          <a:lstStyle/>
          <a:p>
            <a:r>
              <a:rPr lang="en-IN" sz="8000"/>
              <a:t>Property </a:t>
            </a:r>
            <a:r>
              <a:rPr lang="en-IN"/>
              <a:t>MANAGEMENT</a:t>
            </a:r>
            <a:endParaRPr lang="en-IN" sz="8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37E89-0390-B751-1A73-C4DBD843C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3268" y="2714921"/>
            <a:ext cx="4737911" cy="329938"/>
          </a:xfrm>
        </p:spPr>
        <p:txBody>
          <a:bodyPr anchor="b">
            <a:normAutofit fontScale="70000" lnSpcReduction="20000"/>
          </a:bodyPr>
          <a:lstStyle/>
          <a:p>
            <a:r>
              <a:rPr lang="en-US" b="1"/>
              <a:t>DAMG6210</a:t>
            </a:r>
            <a:r>
              <a:rPr lang="en-US"/>
              <a:t> - Data Management and Database Design</a:t>
            </a:r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7120"/>
            <a:ext cx="804195" cy="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AF96372-25B9-62B9-00A6-CAF440959C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73" r="46910" b="-2"/>
          <a:stretch/>
        </p:blipFill>
        <p:spPr>
          <a:xfrm>
            <a:off x="8532727" y="1"/>
            <a:ext cx="3659274" cy="685799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70A8F4-2C37-5F61-215A-9573D8C00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177760"/>
              </p:ext>
            </p:extLst>
          </p:nvPr>
        </p:nvGraphicFramePr>
        <p:xfrm>
          <a:off x="1163268" y="3129012"/>
          <a:ext cx="5640944" cy="1165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398">
                  <a:extLst>
                    <a:ext uri="{9D8B030D-6E8A-4147-A177-3AD203B41FA5}">
                      <a16:colId xmlns:a16="http://schemas.microsoft.com/office/drawing/2014/main" val="533870319"/>
                    </a:ext>
                  </a:extLst>
                </a:gridCol>
                <a:gridCol w="2172568">
                  <a:extLst>
                    <a:ext uri="{9D8B030D-6E8A-4147-A177-3AD203B41FA5}">
                      <a16:colId xmlns:a16="http://schemas.microsoft.com/office/drawing/2014/main" val="4179701411"/>
                    </a:ext>
                  </a:extLst>
                </a:gridCol>
                <a:gridCol w="1739978">
                  <a:extLst>
                    <a:ext uri="{9D8B030D-6E8A-4147-A177-3AD203B41FA5}">
                      <a16:colId xmlns:a16="http://schemas.microsoft.com/office/drawing/2014/main" val="83791566"/>
                    </a:ext>
                  </a:extLst>
                </a:gridCol>
              </a:tblGrid>
              <a:tr h="234933"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IN" sz="105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NUID</a:t>
                      </a:r>
                      <a:endParaRPr lang="en-IN" sz="105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EMAIL</a:t>
                      </a:r>
                      <a:endParaRPr lang="en-IN" sz="105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104553"/>
                  </a:ext>
                </a:extLst>
              </a:tr>
              <a:tr h="234933">
                <a:tc>
                  <a:txBody>
                    <a:bodyPr/>
                    <a:lstStyle/>
                    <a:p>
                      <a:pPr algn="ctr"/>
                      <a:r>
                        <a:rPr lang="en-IN" sz="1050"/>
                        <a:t>Rishikesh</a:t>
                      </a:r>
                      <a:endParaRPr lang="en-IN" sz="105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/>
                        <a:t>Pranav</a:t>
                      </a:r>
                      <a:endParaRPr lang="en-IN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/>
                        <a:t>Himavanth Sai Ram</a:t>
                      </a:r>
                      <a:endParaRPr lang="en-IN" sz="105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75051"/>
                  </a:ext>
                </a:extLst>
              </a:tr>
              <a:tr h="234933">
                <a:tc>
                  <a:txBody>
                    <a:bodyPr/>
                    <a:lstStyle/>
                    <a:p>
                      <a:pPr algn="ctr"/>
                      <a:r>
                        <a:rPr lang="en-IN" sz="1050"/>
                        <a:t>002866379</a:t>
                      </a:r>
                      <a:endParaRPr lang="en-IN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/>
                        <a:t>002922546 </a:t>
                      </a:r>
                      <a:endParaRPr lang="en-IN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/>
                        <a:t>002833360 </a:t>
                      </a:r>
                      <a:endParaRPr lang="en-IN" sz="105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252949"/>
                  </a:ext>
                </a:extLst>
              </a:tr>
              <a:tr h="390699">
                <a:tc>
                  <a:txBody>
                    <a:bodyPr/>
                    <a:lstStyle/>
                    <a:p>
                      <a:pPr algn="ctr"/>
                      <a:r>
                        <a:rPr lang="en-IN" sz="1050"/>
                        <a:t>cherodath.r@northeate rn.edu </a:t>
                      </a:r>
                      <a:endParaRPr lang="en-IN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/>
                        <a:t>rajavelusivakumar.p @northeastern.edu</a:t>
                      </a:r>
                      <a:endParaRPr lang="en-IN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/>
                        <a:t>chitrala.h@northeastern. edu </a:t>
                      </a:r>
                      <a:endParaRPr lang="en-IN" sz="105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883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34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1EB90-E4F6-EA85-A4F1-09A6F642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Reports</a:t>
            </a:r>
            <a:endParaRPr lang="en-IN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1E5377B7-6A14-32E1-EDCD-AA76B0708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6593273"/>
              </p:ext>
            </p:extLst>
          </p:nvPr>
        </p:nvGraphicFramePr>
        <p:xfrm>
          <a:off x="2499662" y="2384473"/>
          <a:ext cx="7192676" cy="2776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353">
                  <a:extLst>
                    <a:ext uri="{9D8B030D-6E8A-4147-A177-3AD203B41FA5}">
                      <a16:colId xmlns:a16="http://schemas.microsoft.com/office/drawing/2014/main" val="4168492904"/>
                    </a:ext>
                  </a:extLst>
                </a:gridCol>
                <a:gridCol w="3929323">
                  <a:extLst>
                    <a:ext uri="{9D8B030D-6E8A-4147-A177-3AD203B41FA5}">
                      <a16:colId xmlns:a16="http://schemas.microsoft.com/office/drawing/2014/main" val="3095171751"/>
                    </a:ext>
                  </a:extLst>
                </a:gridCol>
              </a:tblGrid>
              <a:tr h="253704">
                <a:tc>
                  <a:txBody>
                    <a:bodyPr/>
                    <a:lstStyle/>
                    <a:p>
                      <a:pPr algn="ctr"/>
                      <a:r>
                        <a:rPr lang="en-US" sz="1200" b="1" cap="none" spc="0">
                          <a:solidFill>
                            <a:schemeClr val="bg1"/>
                          </a:solidFill>
                        </a:rPr>
                        <a:t>View</a:t>
                      </a:r>
                      <a:endParaRPr lang="en-IN" sz="1200" b="1" cap="none" spc="0">
                        <a:solidFill>
                          <a:schemeClr val="bg1"/>
                        </a:solidFill>
                      </a:endParaRPr>
                    </a:p>
                  </a:txBody>
                  <a:tcPr marL="69679" marR="53599" marT="53599" marB="535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cap="none" spc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IN" sz="1200" b="1" cap="none" spc="0">
                        <a:solidFill>
                          <a:schemeClr val="bg1"/>
                        </a:solidFill>
                      </a:endParaRPr>
                    </a:p>
                  </a:txBody>
                  <a:tcPr marL="69679" marR="53599" marT="53599" marB="53599" anchor="ctr"/>
                </a:tc>
                <a:extLst>
                  <a:ext uri="{0D108BD9-81ED-4DB2-BD59-A6C34878D82A}">
                    <a16:rowId xmlns:a16="http://schemas.microsoft.com/office/drawing/2014/main" val="3002602620"/>
                  </a:ext>
                </a:extLst>
              </a:tr>
              <a:tr h="503833">
                <a:tc>
                  <a:txBody>
                    <a:bodyPr/>
                    <a:lstStyle/>
                    <a:p>
                      <a:pPr algn="l"/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OFFICE_VIEW_AMENITIES</a:t>
                      </a:r>
                      <a:endParaRPr lang="en-IN" sz="12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69679" marR="53599" marT="53599" marB="53599"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Shows which resident has booked what amenity and when</a:t>
                      </a:r>
                    </a:p>
                  </a:txBody>
                  <a:tcPr marL="69679" marR="53599" marT="53599" marB="53599"/>
                </a:tc>
                <a:extLst>
                  <a:ext uri="{0D108BD9-81ED-4DB2-BD59-A6C34878D82A}">
                    <a16:rowId xmlns:a16="http://schemas.microsoft.com/office/drawing/2014/main" val="3220190399"/>
                  </a:ext>
                </a:extLst>
              </a:tr>
              <a:tr h="563450">
                <a:tc>
                  <a:txBody>
                    <a:bodyPr/>
                    <a:lstStyle/>
                    <a:p>
                      <a:pPr algn="l"/>
                      <a:r>
                        <a:rPr lang="en-IN" sz="1200" b="1" cap="none" spc="0">
                          <a:solidFill>
                            <a:schemeClr val="tx1"/>
                          </a:solidFill>
                        </a:rPr>
                        <a:t>RESIDENT_UTILITY_USAGE</a:t>
                      </a:r>
                    </a:p>
                  </a:txBody>
                  <a:tcPr marL="69679" marR="53599" marT="53599" marB="53599"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IN" sz="1200" cap="none" spc="0">
                          <a:solidFill>
                            <a:schemeClr val="tx1"/>
                          </a:solidFill>
                        </a:rPr>
                        <a:t>Shows what amenity was booked by the resident</a:t>
                      </a:r>
                      <a:endParaRPr lang="en-US"/>
                    </a:p>
                  </a:txBody>
                  <a:tcPr marL="69679" marR="53599" marT="53599" marB="53599"/>
                </a:tc>
                <a:extLst>
                  <a:ext uri="{0D108BD9-81ED-4DB2-BD59-A6C34878D82A}">
                    <a16:rowId xmlns:a16="http://schemas.microsoft.com/office/drawing/2014/main" val="2520109492"/>
                  </a:ext>
                </a:extLst>
              </a:tr>
              <a:tr h="378768">
                <a:tc>
                  <a:txBody>
                    <a:bodyPr/>
                    <a:lstStyle/>
                    <a:p>
                      <a:pPr algn="l"/>
                      <a:r>
                        <a:rPr lang="en-IN" sz="1200" b="1" cap="none" spc="0">
                          <a:solidFill>
                            <a:schemeClr val="tx1"/>
                          </a:solidFill>
                        </a:rPr>
                        <a:t>ASSIGNMENTS </a:t>
                      </a:r>
                    </a:p>
                  </a:txBody>
                  <a:tcPr marL="69679" marR="53599" marT="53599" marB="53599"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This View will populate individual assignments of each employee to the assigned service request.</a:t>
                      </a:r>
                      <a:endParaRPr lang="en-IN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9679" marR="53599" marT="53599" marB="53599"/>
                </a:tc>
                <a:extLst>
                  <a:ext uri="{0D108BD9-81ED-4DB2-BD59-A6C34878D82A}">
                    <a16:rowId xmlns:a16="http://schemas.microsoft.com/office/drawing/2014/main" val="4233126830"/>
                  </a:ext>
                </a:extLst>
              </a:tr>
              <a:tr h="253704">
                <a:tc>
                  <a:txBody>
                    <a:bodyPr/>
                    <a:lstStyle/>
                    <a:p>
                      <a:pPr algn="l"/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SERVICE_REQUEST_SUMMARY_REPORT</a:t>
                      </a:r>
                      <a:endParaRPr lang="en-IN" sz="12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69679" marR="53599" marT="53599" marB="53599"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This view will populate the quantity of service requests being handled by each department</a:t>
                      </a:r>
                      <a:endParaRPr lang="en-IN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9679" marR="53599" marT="53599" marB="53599"/>
                </a:tc>
                <a:extLst>
                  <a:ext uri="{0D108BD9-81ED-4DB2-BD59-A6C34878D82A}">
                    <a16:rowId xmlns:a16="http://schemas.microsoft.com/office/drawing/2014/main" val="3123328550"/>
                  </a:ext>
                </a:extLst>
              </a:tr>
              <a:tr h="378768">
                <a:tc>
                  <a:txBody>
                    <a:bodyPr/>
                    <a:lstStyle/>
                    <a:p>
                      <a:pPr algn="l"/>
                      <a:r>
                        <a:rPr lang="en-IN" sz="1200" b="1" cap="none" spc="0">
                          <a:solidFill>
                            <a:schemeClr val="tx1"/>
                          </a:solidFill>
                        </a:rPr>
                        <a:t>EMPLOYEE_PERFORMANCE_REPORT </a:t>
                      </a:r>
                    </a:p>
                  </a:txBody>
                  <a:tcPr marL="69679" marR="53599" marT="53599" marB="53599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This view will populate each employee’s performance with assignments vs completions of service requests.</a:t>
                      </a:r>
                      <a:endParaRPr lang="en-IN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9679" marR="53599" marT="53599" marB="53599"/>
                </a:tc>
                <a:extLst>
                  <a:ext uri="{0D108BD9-81ED-4DB2-BD59-A6C34878D82A}">
                    <a16:rowId xmlns:a16="http://schemas.microsoft.com/office/drawing/2014/main" val="106270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7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6204-43DB-E6A0-A18B-2A6D09CB4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Overview: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A928CC-BD05-92A8-7E2D-0CFA7BF7C6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411880"/>
              </p:ext>
            </p:extLst>
          </p:nvPr>
        </p:nvGraphicFramePr>
        <p:xfrm>
          <a:off x="1088136" y="2116083"/>
          <a:ext cx="9922764" cy="4069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975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DD10FE8-3DB7-481A-B708-9E14C9BE3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flow chart&#10;&#10;Description automatically generated">
            <a:extLst>
              <a:ext uri="{FF2B5EF4-FFF2-40B4-BE49-F238E27FC236}">
                <a16:creationId xmlns:a16="http://schemas.microsoft.com/office/drawing/2014/main" id="{5D444C0F-2234-6870-6271-C70C7B980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704" b="-9704"/>
          <a:stretch/>
        </p:blipFill>
        <p:spPr>
          <a:xfrm>
            <a:off x="569657" y="516194"/>
            <a:ext cx="11052687" cy="576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87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9A88-AEF9-FCEE-7890-D58BB5A3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Business Rules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AE67926-E34D-D513-5B2D-8A709CBE90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885218"/>
              </p:ext>
            </p:extLst>
          </p:nvPr>
        </p:nvGraphicFramePr>
        <p:xfrm>
          <a:off x="1181100" y="2026023"/>
          <a:ext cx="9077840" cy="410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730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CC19-13EB-6F62-46DE-7DF3BB19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Contributions</a:t>
            </a:r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B017BB-F9F8-6E71-EFE3-4D1FB40B9A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018225"/>
              </p:ext>
            </p:extLst>
          </p:nvPr>
        </p:nvGraphicFramePr>
        <p:xfrm>
          <a:off x="1088136" y="1737359"/>
          <a:ext cx="9858465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3419">
                  <a:extLst>
                    <a:ext uri="{9D8B030D-6E8A-4147-A177-3AD203B41FA5}">
                      <a16:colId xmlns:a16="http://schemas.microsoft.com/office/drawing/2014/main" val="934216266"/>
                    </a:ext>
                  </a:extLst>
                </a:gridCol>
                <a:gridCol w="2423419">
                  <a:extLst>
                    <a:ext uri="{9D8B030D-6E8A-4147-A177-3AD203B41FA5}">
                      <a16:colId xmlns:a16="http://schemas.microsoft.com/office/drawing/2014/main" val="3811548288"/>
                    </a:ext>
                  </a:extLst>
                </a:gridCol>
                <a:gridCol w="2588208">
                  <a:extLst>
                    <a:ext uri="{9D8B030D-6E8A-4147-A177-3AD203B41FA5}">
                      <a16:colId xmlns:a16="http://schemas.microsoft.com/office/drawing/2014/main" val="1459348729"/>
                    </a:ext>
                  </a:extLst>
                </a:gridCol>
                <a:gridCol w="2423419">
                  <a:extLst>
                    <a:ext uri="{9D8B030D-6E8A-4147-A177-3AD203B41FA5}">
                      <a16:colId xmlns:a16="http://schemas.microsoft.com/office/drawing/2014/main" val="2570395005"/>
                    </a:ext>
                  </a:extLst>
                </a:gridCol>
              </a:tblGrid>
              <a:tr h="195492">
                <a:tc>
                  <a:txBody>
                    <a:bodyPr/>
                    <a:lstStyle/>
                    <a:p>
                      <a:r>
                        <a:rPr lang="en-US" sz="1200"/>
                        <a:t>Name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Role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Procedures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Reports/View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587986"/>
                  </a:ext>
                </a:extLst>
              </a:tr>
              <a:tr h="716803">
                <a:tc rowSpan="2">
                  <a:txBody>
                    <a:bodyPr/>
                    <a:lstStyle/>
                    <a:p>
                      <a:r>
                        <a:rPr lang="en-US" sz="1200"/>
                        <a:t>Rishi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/>
                        <a:t>Resident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err="1"/>
                        <a:t>Book_amenity</a:t>
                      </a:r>
                      <a:endParaRPr lang="en-IN" sz="1200"/>
                    </a:p>
                    <a:p>
                      <a:pPr lvl="0">
                        <a:buNone/>
                      </a:pPr>
                      <a:r>
                        <a:rPr lang="en-IN" sz="1200" err="1"/>
                        <a:t>Cancel_amenity</a:t>
                      </a:r>
                      <a:endParaRPr lang="en-IN" sz="1200"/>
                    </a:p>
                    <a:p>
                      <a:pPr lvl="0">
                        <a:buNone/>
                      </a:pPr>
                      <a:r>
                        <a:rPr lang="en-IN" sz="1200" err="1"/>
                        <a:t>Close_amenity</a:t>
                      </a:r>
                      <a:endParaRPr lang="en-IN" sz="1200"/>
                    </a:p>
                    <a:p>
                      <a:pPr lvl="0">
                        <a:buNone/>
                      </a:pPr>
                      <a:r>
                        <a:rPr lang="en-IN" sz="1200" err="1"/>
                        <a:t>Update_utility</a:t>
                      </a:r>
                      <a:endParaRPr lang="en-IN" sz="1200"/>
                    </a:p>
                    <a:p>
                      <a:pPr lvl="0">
                        <a:buNone/>
                      </a:pPr>
                      <a:r>
                        <a:rPr lang="en-IN" sz="1200" err="1"/>
                        <a:t>Onboard_resident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Bookings_view</a:t>
                      </a:r>
                    </a:p>
                    <a:p>
                      <a:pPr lvl="0">
                        <a:buNone/>
                      </a:pPr>
                      <a:r>
                        <a:rPr lang="en-IN" sz="1200" b="0" i="0" u="none" strike="noStrike" noProof="0">
                          <a:latin typeface="Neue Haas Grotesk Text Pro"/>
                        </a:rPr>
                        <a:t>office_view_amenities</a:t>
                      </a:r>
                    </a:p>
                    <a:p>
                      <a:pPr lvl="0">
                        <a:buNone/>
                      </a:pPr>
                      <a:r>
                        <a:rPr lang="en-IN" sz="1200" b="0" i="0" u="none" strike="noStrike" noProof="0"/>
                        <a:t>Resident_utility_usage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951798"/>
                  </a:ext>
                </a:extLst>
              </a:tr>
              <a:tr h="19549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66907"/>
                  </a:ext>
                </a:extLst>
              </a:tr>
              <a:tr h="633963">
                <a:tc rowSpan="2">
                  <a:txBody>
                    <a:bodyPr/>
                    <a:lstStyle/>
                    <a:p>
                      <a:r>
                        <a:rPr lang="en-US" sz="1200"/>
                        <a:t>Pranav</a:t>
                      </a:r>
                      <a:endParaRPr lang="en-IN" sz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/>
                        <a:t>Leasing Office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200" b="0" i="0" u="none" strike="noStrike" noProof="0">
                          <a:solidFill>
                            <a:srgbClr val="000000"/>
                          </a:solidFill>
                          <a:latin typeface="Neue Haas Grotesk Text Pro"/>
                        </a:rPr>
                        <a:t>Add_Payment, Onboard_Owner, Add_New_Lease, Add_New_Violation Terminate_Lease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  <a:p>
                      <a:pPr lvl="0">
                        <a:buNone/>
                      </a:pP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200"/>
                        <a:t>Violations_View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410"/>
                  </a:ext>
                </a:extLst>
              </a:tr>
              <a:tr h="19549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25824"/>
                  </a:ext>
                </a:extLst>
              </a:tr>
              <a:tr h="977459">
                <a:tc>
                  <a:txBody>
                    <a:bodyPr/>
                    <a:lstStyle/>
                    <a:p>
                      <a:r>
                        <a:rPr lang="en-US" sz="1200"/>
                        <a:t>Ram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Maintenance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IN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dd_sr</a:t>
                      </a:r>
                      <a:r>
                        <a:rPr kumimoji="0" lang="en-I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IN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Onboard_employee</a:t>
                      </a:r>
                      <a:endParaRPr kumimoji="0" lang="en-IN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IN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Onboard_department</a:t>
                      </a:r>
                      <a:r>
                        <a:rPr kumimoji="0" lang="en-I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cap="none" spc="0" err="1">
                          <a:solidFill>
                            <a:schemeClr val="tx1"/>
                          </a:solidFill>
                        </a:rPr>
                        <a:t>Close_sr</a:t>
                      </a:r>
                      <a:r>
                        <a:rPr kumimoji="0" lang="en-IN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IN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Schedule_emp</a:t>
                      </a:r>
                      <a:r>
                        <a:rPr kumimoji="0" lang="en-I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IN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Before_sr_insert</a:t>
                      </a:r>
                      <a:endParaRPr kumimoji="0" lang="en-IN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Fire_emp</a:t>
                      </a:r>
                      <a:endParaRPr kumimoji="0" lang="en-IN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cap="none" spc="0">
                          <a:solidFill>
                            <a:schemeClr val="tx1"/>
                          </a:solidFill>
                        </a:rPr>
                        <a:t>Assignments , </a:t>
                      </a:r>
                      <a:r>
                        <a:rPr lang="en-US" sz="1200" b="0" cap="none" spc="0" err="1">
                          <a:solidFill>
                            <a:schemeClr val="tx1"/>
                          </a:solidFill>
                        </a:rPr>
                        <a:t>Service_request_summary_report</a:t>
                      </a:r>
                      <a:r>
                        <a:rPr lang="en-IN" sz="1200" b="0" cap="none" spc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IN" sz="1200" b="0" cap="none" spc="0" err="1">
                          <a:solidFill>
                            <a:schemeClr val="tx1"/>
                          </a:solidFill>
                        </a:rPr>
                        <a:t>Employee_performance_report</a:t>
                      </a:r>
                      <a:r>
                        <a:rPr lang="en-IN" sz="1200" b="0" cap="none" spc="0">
                          <a:solidFill>
                            <a:schemeClr val="tx1"/>
                          </a:solidFill>
                        </a:rPr>
                        <a:t> , </a:t>
                      </a:r>
                      <a:r>
                        <a:rPr lang="en-IN" sz="1200" b="0" cap="none" spc="0" err="1">
                          <a:solidFill>
                            <a:schemeClr val="tx1"/>
                          </a:solidFill>
                        </a:rPr>
                        <a:t>Sr_resident</a:t>
                      </a:r>
                      <a:endParaRPr lang="en-IN" sz="1200" b="0" cap="none" spc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1" cap="none" spc="0">
                        <a:solidFill>
                          <a:schemeClr val="tx1"/>
                        </a:solidFill>
                      </a:endParaRPr>
                    </a:p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244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46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B987A-4306-62F4-FD2A-D8466CF9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Procedures</a:t>
            </a:r>
            <a:endParaRPr lang="en-IN" sz="400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DD4C474-EA88-2E51-FE9C-F27F38D4AB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481676"/>
              </p:ext>
            </p:extLst>
          </p:nvPr>
        </p:nvGraphicFramePr>
        <p:xfrm>
          <a:off x="1237130" y="1945902"/>
          <a:ext cx="9717741" cy="4446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048">
                  <a:extLst>
                    <a:ext uri="{9D8B030D-6E8A-4147-A177-3AD203B41FA5}">
                      <a16:colId xmlns:a16="http://schemas.microsoft.com/office/drawing/2014/main" val="4168492904"/>
                    </a:ext>
                  </a:extLst>
                </a:gridCol>
                <a:gridCol w="2395231">
                  <a:extLst>
                    <a:ext uri="{9D8B030D-6E8A-4147-A177-3AD203B41FA5}">
                      <a16:colId xmlns:a16="http://schemas.microsoft.com/office/drawing/2014/main" val="3095171751"/>
                    </a:ext>
                  </a:extLst>
                </a:gridCol>
                <a:gridCol w="2395231">
                  <a:extLst>
                    <a:ext uri="{9D8B030D-6E8A-4147-A177-3AD203B41FA5}">
                      <a16:colId xmlns:a16="http://schemas.microsoft.com/office/drawing/2014/main" val="3832676104"/>
                    </a:ext>
                  </a:extLst>
                </a:gridCol>
                <a:gridCol w="2395231">
                  <a:extLst>
                    <a:ext uri="{9D8B030D-6E8A-4147-A177-3AD203B41FA5}">
                      <a16:colId xmlns:a16="http://schemas.microsoft.com/office/drawing/2014/main" val="2427664356"/>
                    </a:ext>
                  </a:extLst>
                </a:gridCol>
              </a:tblGrid>
              <a:tr h="39221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Procedure Name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Inputs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Action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User/Role Type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602620"/>
                  </a:ext>
                </a:extLst>
              </a:tr>
              <a:tr h="415285">
                <a:tc>
                  <a:txBody>
                    <a:bodyPr/>
                    <a:lstStyle/>
                    <a:p>
                      <a:pPr algn="ctr"/>
                      <a:r>
                        <a:rPr lang="en-IN" sz="1100" b="1"/>
                        <a:t>ADD_PAYMENT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/>
                        <a:t>LEASE_ID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/>
                        <a:t>Logs Rent Payment and clears Dues for the specified 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/>
                        <a:t>LEASING OFFICE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190399"/>
                  </a:ext>
                </a:extLst>
              </a:tr>
              <a:tr h="168421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100" b="1"/>
                        <a:t>ADD_NEW_LEASE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0" u="none" strike="noStrike" noProof="0">
                          <a:latin typeface="Neue Haas Grotesk Text Pro"/>
                        </a:rPr>
                        <a:t>    OWNER_ID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0" u="none" strike="noStrike" noProof="0">
                          <a:latin typeface="Neue Haas Grotesk Text Pro"/>
                        </a:rPr>
                        <a:t>    START DATE</a:t>
                      </a:r>
                      <a:endParaRPr lang="en-IN" sz="110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0" u="none" strike="noStrike" noProof="0">
                          <a:latin typeface="Neue Haas Grotesk Text Pro"/>
                        </a:rPr>
                        <a:t>    END DATE</a:t>
                      </a:r>
                      <a:endParaRPr lang="en-IN" sz="110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0" u="none" strike="noStrike" noProof="0">
                          <a:latin typeface="Neue Haas Grotesk Text Pro"/>
                        </a:rPr>
                        <a:t>    ROOM NO,</a:t>
                      </a:r>
                      <a:endParaRPr lang="en-IN" sz="110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0" u="none" strike="noStrike" noProof="0">
                          <a:latin typeface="Neue Haas Grotesk Text Pro"/>
                        </a:rPr>
                        <a:t>    UNIT TYPE,</a:t>
                      </a:r>
                      <a:endParaRPr lang="en-IN" sz="110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0" u="none" strike="noStrike" noProof="0">
                          <a:latin typeface="Neue Haas Grotesk Text Pro"/>
                        </a:rPr>
                        <a:t>    RENT</a:t>
                      </a:r>
                      <a:endParaRPr lang="en-IN" sz="110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0" u="none" strike="noStrike" noProof="0">
                          <a:latin typeface="Neue Haas Grotesk Text Pro"/>
                        </a:rPr>
                        <a:t>    RENT STATUS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0" u="none" strike="noStrike" noProof="0">
                          <a:latin typeface="Neue Haas Grotesk Text Pro"/>
                        </a:rPr>
                        <a:t>    PENDING DUES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0" u="none" strike="noStrike" noProof="0">
                          <a:latin typeface="Neue Haas Grotesk Text Pro"/>
                        </a:rPr>
                        <a:t>    DUES LAST CLEARED ON</a:t>
                      </a: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i="0" u="none" strike="noStrike" noProof="0">
                          <a:latin typeface="Neue Haas Grotesk Text Pro"/>
                        </a:rPr>
                        <a:t>NEXT DUE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/>
                        <a:t>Adds a new 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/>
                        <a:t>LEASING_OFFICE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109492"/>
                  </a:ext>
                </a:extLst>
              </a:tr>
              <a:tr h="57678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100" b="1"/>
                        <a:t>ADD_VIOLATIONS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/>
                        <a:t>LEASE_ID</a:t>
                      </a: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/>
                        <a:t>PENALTY</a:t>
                      </a: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/>
                        <a:t>Adds a violation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LEASING_OFFICE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126830"/>
                  </a:ext>
                </a:extLst>
              </a:tr>
              <a:tr h="121124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100" b="1"/>
                        <a:t>ONBOARD_OWNER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/>
                        <a:t>OWNER_ID</a:t>
                      </a: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/>
                        <a:t>OWNER_NAME</a:t>
                      </a: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/>
                        <a:t>PHONE_NUMBER</a:t>
                      </a: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/>
                        <a:t>NATIONALITY</a:t>
                      </a: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/>
                        <a:t>GENDER</a:t>
                      </a: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/>
                        <a:t>DOB</a:t>
                      </a: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/>
                        <a:t>SSN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/>
                        <a:t>Adds a new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LEASING_OFFICE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328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45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B987A-4306-62F4-FD2A-D8466CF97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46" y="1092848"/>
            <a:ext cx="9958753" cy="680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Procedures</a:t>
            </a:r>
            <a:endParaRPr lang="en-US" sz="4000" cap="all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1185999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DD4C474-EA88-2E51-FE9C-F27F38D4AB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3525625"/>
              </p:ext>
            </p:extLst>
          </p:nvPr>
        </p:nvGraphicFramePr>
        <p:xfrm>
          <a:off x="1330760" y="1772992"/>
          <a:ext cx="9459384" cy="3136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5974">
                  <a:extLst>
                    <a:ext uri="{9D8B030D-6E8A-4147-A177-3AD203B41FA5}">
                      <a16:colId xmlns:a16="http://schemas.microsoft.com/office/drawing/2014/main" val="4168492904"/>
                    </a:ext>
                  </a:extLst>
                </a:gridCol>
                <a:gridCol w="2133849">
                  <a:extLst>
                    <a:ext uri="{9D8B030D-6E8A-4147-A177-3AD203B41FA5}">
                      <a16:colId xmlns:a16="http://schemas.microsoft.com/office/drawing/2014/main" val="3095171751"/>
                    </a:ext>
                  </a:extLst>
                </a:gridCol>
                <a:gridCol w="2392791">
                  <a:extLst>
                    <a:ext uri="{9D8B030D-6E8A-4147-A177-3AD203B41FA5}">
                      <a16:colId xmlns:a16="http://schemas.microsoft.com/office/drawing/2014/main" val="3832676104"/>
                    </a:ext>
                  </a:extLst>
                </a:gridCol>
                <a:gridCol w="2306770">
                  <a:extLst>
                    <a:ext uri="{9D8B030D-6E8A-4147-A177-3AD203B41FA5}">
                      <a16:colId xmlns:a16="http://schemas.microsoft.com/office/drawing/2014/main" val="2427664356"/>
                    </a:ext>
                  </a:extLst>
                </a:gridCol>
              </a:tblGrid>
              <a:tr h="53258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Procedure Name</a:t>
                      </a:r>
                      <a:endParaRPr lang="en-IN" sz="1200"/>
                    </a:p>
                  </a:txBody>
                  <a:tcPr marL="64418" marR="64418" marT="32209" marB="322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Inputs</a:t>
                      </a:r>
                      <a:endParaRPr lang="en-IN" sz="1200"/>
                    </a:p>
                  </a:txBody>
                  <a:tcPr marL="64418" marR="64418" marT="32209" marB="322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Action</a:t>
                      </a:r>
                      <a:endParaRPr lang="en-IN" sz="1200"/>
                    </a:p>
                  </a:txBody>
                  <a:tcPr marL="64418" marR="64418" marT="32209" marB="322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User/Role Type</a:t>
                      </a:r>
                      <a:endParaRPr lang="en-IN" sz="1200"/>
                    </a:p>
                  </a:txBody>
                  <a:tcPr marL="64418" marR="64418" marT="32209" marB="32209"/>
                </a:tc>
                <a:extLst>
                  <a:ext uri="{0D108BD9-81ED-4DB2-BD59-A6C34878D82A}">
                    <a16:rowId xmlns:a16="http://schemas.microsoft.com/office/drawing/2014/main" val="3002602620"/>
                  </a:ext>
                </a:extLst>
              </a:tr>
              <a:tr h="180907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100" b="1"/>
                        <a:t>ONBOARD_OWNER</a:t>
                      </a:r>
                      <a:endParaRPr lang="en-IN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/>
                        <a:t>OWNER_ID</a:t>
                      </a: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/>
                        <a:t>OWNER_NAME</a:t>
                      </a: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/>
                        <a:t>PHONE_NUMBER</a:t>
                      </a:r>
                      <a:endParaRPr lang="en-IN"/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/>
                        <a:t>NATIONALITY</a:t>
                      </a:r>
                      <a:endParaRPr lang="en-IN"/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/>
                        <a:t>GENDER</a:t>
                      </a:r>
                      <a:endParaRPr lang="en-IN"/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/>
                        <a:t>DOB</a:t>
                      </a:r>
                      <a:endParaRPr lang="en-IN"/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100"/>
                        <a:t>SSN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/>
                        <a:t>Adds a new Owner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100"/>
                        <a:t>LEASING_OFFICE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190399"/>
                  </a:ext>
                </a:extLst>
              </a:tr>
              <a:tr h="79464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b="1"/>
                        <a:t>TERMINATE_LEASE</a:t>
                      </a:r>
                    </a:p>
                  </a:txBody>
                  <a:tcPr marL="64418" marR="64418" marT="32209" marB="32209" anchor="ctr"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/>
                        <a:t>LEASE_ID</a:t>
                      </a: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/>
                        <a:t>END_DATE</a:t>
                      </a:r>
                    </a:p>
                  </a:txBody>
                  <a:tcPr marL="64418" marR="64418" marT="32209" marB="32209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/>
                        <a:t>Terminates the Lease</a:t>
                      </a:r>
                      <a:endParaRPr lang="en-US"/>
                    </a:p>
                  </a:txBody>
                  <a:tcPr marL="64418" marR="64418" marT="32209" marB="32209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Leasing Office</a:t>
                      </a:r>
                      <a:endParaRPr lang="en-US"/>
                    </a:p>
                  </a:txBody>
                  <a:tcPr marL="64418" marR="64418" marT="32209" marB="32209"/>
                </a:tc>
                <a:extLst>
                  <a:ext uri="{0D108BD9-81ED-4DB2-BD59-A6C34878D82A}">
                    <a16:rowId xmlns:a16="http://schemas.microsoft.com/office/drawing/2014/main" val="2520109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858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B987A-4306-62F4-FD2A-D8466CF97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46" y="1092848"/>
            <a:ext cx="9958753" cy="680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Procedures</a:t>
            </a:r>
            <a:endParaRPr lang="en-US" sz="4000" cap="all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1185999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DD4C474-EA88-2E51-FE9C-F27F38D4AB7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30760" y="1772992"/>
          <a:ext cx="9459384" cy="444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5974">
                  <a:extLst>
                    <a:ext uri="{9D8B030D-6E8A-4147-A177-3AD203B41FA5}">
                      <a16:colId xmlns:a16="http://schemas.microsoft.com/office/drawing/2014/main" val="4168492904"/>
                    </a:ext>
                  </a:extLst>
                </a:gridCol>
                <a:gridCol w="2133849">
                  <a:extLst>
                    <a:ext uri="{9D8B030D-6E8A-4147-A177-3AD203B41FA5}">
                      <a16:colId xmlns:a16="http://schemas.microsoft.com/office/drawing/2014/main" val="3095171751"/>
                    </a:ext>
                  </a:extLst>
                </a:gridCol>
                <a:gridCol w="2392791">
                  <a:extLst>
                    <a:ext uri="{9D8B030D-6E8A-4147-A177-3AD203B41FA5}">
                      <a16:colId xmlns:a16="http://schemas.microsoft.com/office/drawing/2014/main" val="3832676104"/>
                    </a:ext>
                  </a:extLst>
                </a:gridCol>
                <a:gridCol w="2306770">
                  <a:extLst>
                    <a:ext uri="{9D8B030D-6E8A-4147-A177-3AD203B41FA5}">
                      <a16:colId xmlns:a16="http://schemas.microsoft.com/office/drawing/2014/main" val="2427664356"/>
                    </a:ext>
                  </a:extLst>
                </a:gridCol>
              </a:tblGrid>
              <a:tr h="2834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Procedure Name</a:t>
                      </a:r>
                      <a:endParaRPr lang="en-IN" sz="1200"/>
                    </a:p>
                  </a:txBody>
                  <a:tcPr marL="64418" marR="64418" marT="32209" marB="322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Inputs</a:t>
                      </a:r>
                      <a:endParaRPr lang="en-IN" sz="1200"/>
                    </a:p>
                  </a:txBody>
                  <a:tcPr marL="64418" marR="64418" marT="32209" marB="322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Action</a:t>
                      </a:r>
                      <a:endParaRPr lang="en-IN" sz="1200"/>
                    </a:p>
                  </a:txBody>
                  <a:tcPr marL="64418" marR="64418" marT="32209" marB="322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User/Role Type</a:t>
                      </a:r>
                      <a:endParaRPr lang="en-IN" sz="1200"/>
                    </a:p>
                  </a:txBody>
                  <a:tcPr marL="64418" marR="64418" marT="32209" marB="32209"/>
                </a:tc>
                <a:extLst>
                  <a:ext uri="{0D108BD9-81ED-4DB2-BD59-A6C34878D82A}">
                    <a16:rowId xmlns:a16="http://schemas.microsoft.com/office/drawing/2014/main" val="3002602620"/>
                  </a:ext>
                </a:extLst>
              </a:tr>
              <a:tr h="734366"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BOOK_AMENITY</a:t>
                      </a:r>
                    </a:p>
                  </a:txBody>
                  <a:tcPr marL="64418" marR="64418" marT="32209" marB="32209"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/>
                        <a:t>LEASE_ID,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/>
                        <a:t>AMENITY_NAME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/>
                        <a:t>NO_OF_GUESTS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/>
                        <a:t>BOOKING_FROM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/>
                        <a:t>BOOKING_TO</a:t>
                      </a:r>
                    </a:p>
                  </a:txBody>
                  <a:tcPr marL="64418" marR="64418" marT="32209" marB="3220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Books Amenity for the resident based on input arguments.</a:t>
                      </a:r>
                      <a:endParaRPr lang="en-IN" sz="1200"/>
                    </a:p>
                  </a:txBody>
                  <a:tcPr marL="64418" marR="64418" marT="32209" marB="322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RESIDENT</a:t>
                      </a:r>
                      <a:endParaRPr lang="en-IN" sz="1200"/>
                    </a:p>
                  </a:txBody>
                  <a:tcPr marL="64418" marR="64418" marT="32209" marB="32209"/>
                </a:tc>
                <a:extLst>
                  <a:ext uri="{0D108BD9-81ED-4DB2-BD59-A6C34878D82A}">
                    <a16:rowId xmlns:a16="http://schemas.microsoft.com/office/drawing/2014/main" val="3220190399"/>
                  </a:ext>
                </a:extLst>
              </a:tr>
              <a:tr h="347858"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PROCEDURE CANCEL_AMENITY</a:t>
                      </a:r>
                    </a:p>
                  </a:txBody>
                  <a:tcPr marL="64418" marR="64418" marT="32209" marB="32209"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/>
                        <a:t>BOOKING_ID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/>
                        <a:t>LEASE_ID</a:t>
                      </a:r>
                    </a:p>
                  </a:txBody>
                  <a:tcPr marL="64418" marR="64418" marT="32209" marB="3220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Cancels the Amenity based on input arguments.</a:t>
                      </a:r>
                      <a:endParaRPr lang="en-IN" sz="1200"/>
                    </a:p>
                  </a:txBody>
                  <a:tcPr marL="64418" marR="64418" marT="32209" marB="322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RESIDENT</a:t>
                      </a:r>
                      <a:endParaRPr lang="en-IN" sz="1200"/>
                    </a:p>
                  </a:txBody>
                  <a:tcPr marL="64418" marR="64418" marT="32209" marB="32209"/>
                </a:tc>
                <a:extLst>
                  <a:ext uri="{0D108BD9-81ED-4DB2-BD59-A6C34878D82A}">
                    <a16:rowId xmlns:a16="http://schemas.microsoft.com/office/drawing/2014/main" val="2520109492"/>
                  </a:ext>
                </a:extLst>
              </a:tr>
              <a:tr h="605530"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PROCEDURE CLOSE_AMENITY</a:t>
                      </a:r>
                    </a:p>
                  </a:txBody>
                  <a:tcPr marL="64418" marR="64418" marT="32209" marB="32209"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/>
                        <a:t>AMENITY_ID,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/>
                        <a:t>CLOSURE_START DATE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/>
                        <a:t>CLOSURE_END DATE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/>
                        <a:t>CLOSURE_REASON</a:t>
                      </a:r>
                    </a:p>
                  </a:txBody>
                  <a:tcPr marL="64418" marR="64418" marT="32209" marB="3220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Closes or Ceases the Amenity from booking based on input arguments.</a:t>
                      </a:r>
                      <a:endParaRPr lang="en-IN" sz="1200"/>
                    </a:p>
                  </a:txBody>
                  <a:tcPr marL="64418" marR="64418" marT="32209" marB="32209"/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 marL="64418" marR="64418" marT="32209" marB="32209"/>
                </a:tc>
                <a:extLst>
                  <a:ext uri="{0D108BD9-81ED-4DB2-BD59-A6C34878D82A}">
                    <a16:rowId xmlns:a16="http://schemas.microsoft.com/office/drawing/2014/main" val="4233126830"/>
                  </a:ext>
                </a:extLst>
              </a:tr>
              <a:tr h="476694"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UPDATE_UTILITY</a:t>
                      </a:r>
                    </a:p>
                  </a:txBody>
                  <a:tcPr marL="64418" marR="64418" marT="32209" marB="32209"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/>
                        <a:t>UTILITY_NAME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/>
                        <a:t>LEASE_ID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/>
                        <a:t>UNITS_ADD</a:t>
                      </a:r>
                    </a:p>
                  </a:txBody>
                  <a:tcPr marL="64418" marR="64418" marT="32209" marB="3220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Adds Utility Usage based on input arguments</a:t>
                      </a:r>
                      <a:endParaRPr lang="en-IN" sz="1200"/>
                    </a:p>
                  </a:txBody>
                  <a:tcPr marL="64418" marR="64418" marT="32209" marB="32209"/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 marL="64418" marR="64418" marT="32209" marB="32209"/>
                </a:tc>
                <a:extLst>
                  <a:ext uri="{0D108BD9-81ED-4DB2-BD59-A6C34878D82A}">
                    <a16:rowId xmlns:a16="http://schemas.microsoft.com/office/drawing/2014/main" val="3123328550"/>
                  </a:ext>
                </a:extLst>
              </a:tr>
              <a:tr h="992039"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 ONBOARD_RESIDENT</a:t>
                      </a:r>
                    </a:p>
                  </a:txBody>
                  <a:tcPr marL="64418" marR="64418" marT="32209" marB="32209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/>
                        <a:t>RESIDENT_NAME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/>
                        <a:t>PHONE_NO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/>
                        <a:t>NATIONALITY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/>
                        <a:t>GENDER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/>
                        <a:t>DOB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/>
                        <a:t>SSN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/>
                        <a:t>LEASE_ID</a:t>
                      </a:r>
                    </a:p>
                  </a:txBody>
                  <a:tcPr marL="64418" marR="64418" marT="32209" marB="3220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Onboard a resident with lease ID based on input arguments</a:t>
                      </a:r>
                      <a:endParaRPr lang="en-IN" sz="1200"/>
                    </a:p>
                  </a:txBody>
                  <a:tcPr marL="64418" marR="64418" marT="32209" marB="32209"/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 marL="64418" marR="64418" marT="32209" marB="32209"/>
                </a:tc>
                <a:extLst>
                  <a:ext uri="{0D108BD9-81ED-4DB2-BD59-A6C34878D82A}">
                    <a16:rowId xmlns:a16="http://schemas.microsoft.com/office/drawing/2014/main" val="106270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599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B987A-4306-62F4-FD2A-D8466CF97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46" y="1092848"/>
            <a:ext cx="9958753" cy="680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Procedures</a:t>
            </a:r>
            <a:endParaRPr lang="en-US" sz="4000" cap="all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1185999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DD4C474-EA88-2E51-FE9C-F27F38D4AB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646665"/>
              </p:ext>
            </p:extLst>
          </p:nvPr>
        </p:nvGraphicFramePr>
        <p:xfrm>
          <a:off x="1109835" y="1896605"/>
          <a:ext cx="9972330" cy="451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8291">
                  <a:extLst>
                    <a:ext uri="{9D8B030D-6E8A-4147-A177-3AD203B41FA5}">
                      <a16:colId xmlns:a16="http://schemas.microsoft.com/office/drawing/2014/main" val="4168492904"/>
                    </a:ext>
                  </a:extLst>
                </a:gridCol>
                <a:gridCol w="2101303">
                  <a:extLst>
                    <a:ext uri="{9D8B030D-6E8A-4147-A177-3AD203B41FA5}">
                      <a16:colId xmlns:a16="http://schemas.microsoft.com/office/drawing/2014/main" val="3095171751"/>
                    </a:ext>
                  </a:extLst>
                </a:gridCol>
                <a:gridCol w="3832431">
                  <a:extLst>
                    <a:ext uri="{9D8B030D-6E8A-4147-A177-3AD203B41FA5}">
                      <a16:colId xmlns:a16="http://schemas.microsoft.com/office/drawing/2014/main" val="3832676104"/>
                    </a:ext>
                  </a:extLst>
                </a:gridCol>
                <a:gridCol w="1910305">
                  <a:extLst>
                    <a:ext uri="{9D8B030D-6E8A-4147-A177-3AD203B41FA5}">
                      <a16:colId xmlns:a16="http://schemas.microsoft.com/office/drawing/2014/main" val="2427664356"/>
                    </a:ext>
                  </a:extLst>
                </a:gridCol>
              </a:tblGrid>
              <a:tr h="253704">
                <a:tc>
                  <a:txBody>
                    <a:bodyPr/>
                    <a:lstStyle/>
                    <a:p>
                      <a:pPr algn="ctr"/>
                      <a:r>
                        <a:rPr lang="en-US" sz="1200" b="1" cap="none" spc="0">
                          <a:solidFill>
                            <a:schemeClr val="bg1"/>
                          </a:solidFill>
                        </a:rPr>
                        <a:t>Procedure Name</a:t>
                      </a:r>
                      <a:endParaRPr lang="en-IN" sz="1200" b="1" cap="none" spc="0">
                        <a:solidFill>
                          <a:schemeClr val="bg1"/>
                        </a:solidFill>
                      </a:endParaRPr>
                    </a:p>
                  </a:txBody>
                  <a:tcPr marL="69679" marR="53599" marT="53599" marB="535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cap="none" spc="0">
                          <a:solidFill>
                            <a:schemeClr val="bg1"/>
                          </a:solidFill>
                        </a:rPr>
                        <a:t>Inputs</a:t>
                      </a:r>
                      <a:endParaRPr lang="en-IN" sz="1200" b="1" cap="none" spc="0">
                        <a:solidFill>
                          <a:schemeClr val="bg1"/>
                        </a:solidFill>
                      </a:endParaRPr>
                    </a:p>
                  </a:txBody>
                  <a:tcPr marL="69679" marR="53599" marT="53599" marB="535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cap="none" spc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IN" sz="1200" b="1" cap="none" spc="0">
                        <a:solidFill>
                          <a:schemeClr val="bg1"/>
                        </a:solidFill>
                      </a:endParaRPr>
                    </a:p>
                  </a:txBody>
                  <a:tcPr marL="69679" marR="53599" marT="53599" marB="535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cap="none" spc="0">
                          <a:solidFill>
                            <a:schemeClr val="bg1"/>
                          </a:solidFill>
                        </a:rPr>
                        <a:t>User/Role Type</a:t>
                      </a:r>
                      <a:endParaRPr lang="en-IN" sz="1200" b="1" cap="none" spc="0">
                        <a:solidFill>
                          <a:schemeClr val="bg1"/>
                        </a:solidFill>
                      </a:endParaRPr>
                    </a:p>
                  </a:txBody>
                  <a:tcPr marL="69679" marR="53599" marT="53599" marB="53599" anchor="ctr"/>
                </a:tc>
                <a:extLst>
                  <a:ext uri="{0D108BD9-81ED-4DB2-BD59-A6C34878D82A}">
                    <a16:rowId xmlns:a16="http://schemas.microsoft.com/office/drawing/2014/main" val="3002602620"/>
                  </a:ext>
                </a:extLst>
              </a:tr>
              <a:tr h="503833">
                <a:tc>
                  <a:txBody>
                    <a:bodyPr/>
                    <a:lstStyle/>
                    <a:p>
                      <a:pPr algn="l"/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IN" sz="1200" b="1" cap="none" spc="0">
                          <a:solidFill>
                            <a:schemeClr val="tx1"/>
                          </a:solidFill>
                        </a:rPr>
                        <a:t>DD_SR</a:t>
                      </a:r>
                    </a:p>
                  </a:txBody>
                  <a:tcPr marL="69679" marR="53599" marT="53599" marB="53599"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LEASE_ID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RESIDENT_NAME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SERVICE</a:t>
                      </a:r>
                      <a:endParaRPr lang="en-IN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9679" marR="53599" marT="53599" marB="5359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Adds service request based on input arguments</a:t>
                      </a:r>
                      <a:endParaRPr lang="en-IN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9679" marR="53599" marT="53599" marB="535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MAINTENANCE</a:t>
                      </a:r>
                      <a:endParaRPr lang="en-IN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9679" marR="53599" marT="53599" marB="53599"/>
                </a:tc>
                <a:extLst>
                  <a:ext uri="{0D108BD9-81ED-4DB2-BD59-A6C34878D82A}">
                    <a16:rowId xmlns:a16="http://schemas.microsoft.com/office/drawing/2014/main" val="3220190399"/>
                  </a:ext>
                </a:extLst>
              </a:tr>
              <a:tr h="1004093">
                <a:tc>
                  <a:txBody>
                    <a:bodyPr/>
                    <a:lstStyle/>
                    <a:p>
                      <a:pPr algn="l"/>
                      <a:r>
                        <a:rPr lang="en-IN" sz="1200" b="1" cap="none" spc="0">
                          <a:solidFill>
                            <a:schemeClr val="tx1"/>
                          </a:solidFill>
                        </a:rPr>
                        <a:t>ONBOARD_EMPLOYEE</a:t>
                      </a:r>
                    </a:p>
                  </a:txBody>
                  <a:tcPr marL="69679" marR="53599" marT="53599" marB="53599"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EMPLOYEE_NAME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PHONE_NO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GENDER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DOB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SSN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DEPARTMENT_DEPT_ID</a:t>
                      </a:r>
                      <a:endParaRPr lang="en-IN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9679" marR="53599" marT="53599" marB="5359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Onboards employee based on input arguments</a:t>
                      </a:r>
                      <a:endParaRPr lang="en-IN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9679" marR="53599" marT="53599" marB="535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MAINTENANCE</a:t>
                      </a:r>
                      <a:endParaRPr lang="en-IN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9679" marR="53599" marT="53599" marB="53599"/>
                </a:tc>
                <a:extLst>
                  <a:ext uri="{0D108BD9-81ED-4DB2-BD59-A6C34878D82A}">
                    <a16:rowId xmlns:a16="http://schemas.microsoft.com/office/drawing/2014/main" val="2520109492"/>
                  </a:ext>
                </a:extLst>
              </a:tr>
              <a:tr h="378768">
                <a:tc>
                  <a:txBody>
                    <a:bodyPr/>
                    <a:lstStyle/>
                    <a:p>
                      <a:pPr algn="l"/>
                      <a:r>
                        <a:rPr lang="en-IN" sz="1200" b="1" cap="none" spc="0">
                          <a:solidFill>
                            <a:schemeClr val="tx1"/>
                          </a:solidFill>
                        </a:rPr>
                        <a:t>ONBOARD_DEPARTMENT</a:t>
                      </a:r>
                    </a:p>
                  </a:txBody>
                  <a:tcPr marL="69679" marR="53599" marT="53599" marB="53599"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DEPT_ID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IN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9679" marR="53599" marT="53599" marB="5359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Onboards department based on input arguments</a:t>
                      </a:r>
                      <a:endParaRPr lang="en-IN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9679" marR="53599" marT="53599" marB="535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MAINTENANCE</a:t>
                      </a:r>
                      <a:endParaRPr lang="en-IN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9679" marR="53599" marT="53599" marB="53599"/>
                </a:tc>
                <a:extLst>
                  <a:ext uri="{0D108BD9-81ED-4DB2-BD59-A6C34878D82A}">
                    <a16:rowId xmlns:a16="http://schemas.microsoft.com/office/drawing/2014/main" val="4233126830"/>
                  </a:ext>
                </a:extLst>
              </a:tr>
              <a:tr h="253704">
                <a:tc>
                  <a:txBody>
                    <a:bodyPr/>
                    <a:lstStyle/>
                    <a:p>
                      <a:pPr algn="l"/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CLOSE_SR</a:t>
                      </a:r>
                      <a:endParaRPr lang="en-IN" sz="12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69679" marR="53599" marT="53599" marB="53599"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REQUEST_ID</a:t>
                      </a:r>
                      <a:endParaRPr lang="en-IN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9679" marR="53599" marT="53599" marB="5359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Completes SR and Updates Resp Tables.</a:t>
                      </a:r>
                      <a:endParaRPr lang="en-IN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9679" marR="53599" marT="53599" marB="535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MAINTENANCE</a:t>
                      </a:r>
                      <a:endParaRPr lang="en-IN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9679" marR="53599" marT="53599" marB="53599"/>
                </a:tc>
                <a:extLst>
                  <a:ext uri="{0D108BD9-81ED-4DB2-BD59-A6C34878D82A}">
                    <a16:rowId xmlns:a16="http://schemas.microsoft.com/office/drawing/2014/main" val="3123328550"/>
                  </a:ext>
                </a:extLst>
              </a:tr>
              <a:tr h="378768">
                <a:tc>
                  <a:txBody>
                    <a:bodyPr/>
                    <a:lstStyle/>
                    <a:p>
                      <a:pPr algn="l"/>
                      <a:r>
                        <a:rPr lang="en-IN" sz="1200" b="1" cap="none" spc="0">
                          <a:solidFill>
                            <a:schemeClr val="tx1"/>
                          </a:solidFill>
                        </a:rPr>
                        <a:t> SCHEDULE_EMP</a:t>
                      </a:r>
                    </a:p>
                  </a:txBody>
                  <a:tcPr marL="69679" marR="53599" marT="53599" marB="53599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REQUEST_ID</a:t>
                      </a:r>
                      <a:endParaRPr lang="en-IN" sz="1200" cap="none" spc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cap="none" spc="0">
                          <a:solidFill>
                            <a:schemeClr val="tx1"/>
                          </a:solidFill>
                        </a:rPr>
                        <a:t>EMP_ID</a:t>
                      </a:r>
                    </a:p>
                  </a:txBody>
                  <a:tcPr marL="69679" marR="53599" marT="53599" marB="5359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Manual Assignment of SR to respective employee of that department. </a:t>
                      </a:r>
                      <a:endParaRPr lang="en-IN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9679" marR="53599" marT="53599" marB="535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MAINTENANCE</a:t>
                      </a:r>
                      <a:endParaRPr lang="en-IN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9679" marR="53599" marT="53599" marB="53599"/>
                </a:tc>
                <a:extLst>
                  <a:ext uri="{0D108BD9-81ED-4DB2-BD59-A6C34878D82A}">
                    <a16:rowId xmlns:a16="http://schemas.microsoft.com/office/drawing/2014/main" val="106270919"/>
                  </a:ext>
                </a:extLst>
              </a:tr>
              <a:tr h="378768">
                <a:tc>
                  <a:txBody>
                    <a:bodyPr/>
                    <a:lstStyle/>
                    <a:p>
                      <a:pPr algn="l"/>
                      <a:r>
                        <a:rPr lang="en-IN" sz="1200" b="1" cap="none" spc="0">
                          <a:solidFill>
                            <a:schemeClr val="tx1"/>
                          </a:solidFill>
                        </a:rPr>
                        <a:t>FIRE_EMP</a:t>
                      </a:r>
                    </a:p>
                  </a:txBody>
                  <a:tcPr marL="69679" marR="53599" marT="53599" marB="53599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200" cap="none" spc="0">
                          <a:solidFill>
                            <a:schemeClr val="tx1"/>
                          </a:solidFill>
                        </a:rPr>
                        <a:t>EMP_ID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cap="none" spc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69679" marR="53599" marT="53599" marB="5359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Fires an Employee and Reassigns existing SRs to another available employee.</a:t>
                      </a:r>
                      <a:endParaRPr lang="en-IN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9679" marR="53599" marT="53599" marB="535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MAINTENANCE</a:t>
                      </a:r>
                      <a:endParaRPr lang="en-IN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9679" marR="53599" marT="53599" marB="53599"/>
                </a:tc>
                <a:extLst>
                  <a:ext uri="{0D108BD9-81ED-4DB2-BD59-A6C34878D82A}">
                    <a16:rowId xmlns:a16="http://schemas.microsoft.com/office/drawing/2014/main" val="1264421844"/>
                  </a:ext>
                </a:extLst>
              </a:tr>
              <a:tr h="253704">
                <a:tc>
                  <a:txBody>
                    <a:bodyPr/>
                    <a:lstStyle/>
                    <a:p>
                      <a:pPr algn="l"/>
                      <a:r>
                        <a:rPr lang="en-IN" sz="1200" b="1" cap="none" spc="0">
                          <a:solidFill>
                            <a:schemeClr val="tx1"/>
                          </a:solidFill>
                        </a:rPr>
                        <a:t>BEFORE_SR_INSERT</a:t>
                      </a:r>
                    </a:p>
                  </a:txBody>
                  <a:tcPr marL="69679" marR="53599" marT="53599" marB="53599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TRIGGER</a:t>
                      </a:r>
                      <a:endParaRPr lang="en-IN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9679" marR="53599" marT="53599" marB="5359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Automatically Assigns an Employee after an SR is raised by resident.</a:t>
                      </a:r>
                      <a:endParaRPr lang="en-IN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9679" marR="53599" marT="53599" marB="535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MAINTENANCE</a:t>
                      </a:r>
                      <a:endParaRPr lang="en-IN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9679" marR="53599" marT="53599" marB="53599"/>
                </a:tc>
                <a:extLst>
                  <a:ext uri="{0D108BD9-81ED-4DB2-BD59-A6C34878D82A}">
                    <a16:rowId xmlns:a16="http://schemas.microsoft.com/office/drawing/2014/main" val="455194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551368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RegularSeed_2SEEDS">
      <a:dk1>
        <a:srgbClr val="000000"/>
      </a:dk1>
      <a:lt1>
        <a:srgbClr val="FFFFFF"/>
      </a:lt1>
      <a:dk2>
        <a:srgbClr val="402441"/>
      </a:dk2>
      <a:lt2>
        <a:srgbClr val="E2E8E7"/>
      </a:lt2>
      <a:accent1>
        <a:srgbClr val="D51738"/>
      </a:accent1>
      <a:accent2>
        <a:srgbClr val="E72999"/>
      </a:accent2>
      <a:accent3>
        <a:srgbClr val="E75829"/>
      </a:accent3>
      <a:accent4>
        <a:srgbClr val="14BA6A"/>
      </a:accent4>
      <a:accent5>
        <a:srgbClr val="20B7AD"/>
      </a:accent5>
      <a:accent6>
        <a:srgbClr val="1792D5"/>
      </a:accent6>
      <a:hlink>
        <a:srgbClr val="309282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cb910cb-1930-4cf2-9e4d-674f3967239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BD9505405DB6489B01482825504ED1" ma:contentTypeVersion="7" ma:contentTypeDescription="Create a new document." ma:contentTypeScope="" ma:versionID="251051bbc40f3965af87d9bf17fae445">
  <xsd:schema xmlns:xsd="http://www.w3.org/2001/XMLSchema" xmlns:xs="http://www.w3.org/2001/XMLSchema" xmlns:p="http://schemas.microsoft.com/office/2006/metadata/properties" xmlns:ns3="9cb910cb-1930-4cf2-9e4d-674f39672394" xmlns:ns4="58b5ae2d-ef23-4d13-b157-0413ebd00076" targetNamespace="http://schemas.microsoft.com/office/2006/metadata/properties" ma:root="true" ma:fieldsID="e16bb1a7c04a8adb37bc264d83b73bb2" ns3:_="" ns4:_="">
    <xsd:import namespace="9cb910cb-1930-4cf2-9e4d-674f39672394"/>
    <xsd:import namespace="58b5ae2d-ef23-4d13-b157-0413ebd000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b910cb-1930-4cf2-9e4d-674f396723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b5ae2d-ef23-4d13-b157-0413ebd0007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0E87B5-6066-492E-A2AC-5A3473125946}">
  <ds:schemaRefs>
    <ds:schemaRef ds:uri="58b5ae2d-ef23-4d13-b157-0413ebd00076"/>
    <ds:schemaRef ds:uri="9cb910cb-1930-4cf2-9e4d-674f3967239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8735F9B-2A11-41D3-8BD4-CE7F363A0E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7A3CB0-8836-4A3D-8DE1-616E90314023}">
  <ds:schemaRefs>
    <ds:schemaRef ds:uri="58b5ae2d-ef23-4d13-b157-0413ebd00076"/>
    <ds:schemaRef ds:uri="9cb910cb-1930-4cf2-9e4d-674f3967239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BjornVTI</vt:lpstr>
      <vt:lpstr>Property MANAGEMENT</vt:lpstr>
      <vt:lpstr>Overview:</vt:lpstr>
      <vt:lpstr>PowerPoint Presentation</vt:lpstr>
      <vt:lpstr>Business Rules</vt:lpstr>
      <vt:lpstr>Contributions</vt:lpstr>
      <vt:lpstr>Procedures</vt:lpstr>
      <vt:lpstr>Procedures</vt:lpstr>
      <vt:lpstr>Procedures</vt:lpstr>
      <vt:lpstr>Procedures</vt:lpstr>
      <vt:lpstr>Reports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MANAGEMENT</dc:title>
  <dc:creator>Himavanth Sai Ram Chitrala</dc:creator>
  <cp:revision>43</cp:revision>
  <dcterms:created xsi:type="dcterms:W3CDTF">2023-12-05T10:34:32Z</dcterms:created>
  <dcterms:modified xsi:type="dcterms:W3CDTF">2023-12-05T22:57:19Z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0x0101007EBD9505405DB6489B01482825504ED1</vt:lpwstr>
  </property>
</Properties>
</file>