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GIT HUB ACCOUNT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44" y="1791546"/>
            <a:ext cx="8407337" cy="4726819"/>
          </a:xfrm>
        </p:spPr>
      </p:pic>
    </p:spTree>
    <p:extLst>
      <p:ext uri="{BB962C8B-B14F-4D97-AF65-F5344CB8AC3E}">
        <p14:creationId xmlns:p14="http://schemas.microsoft.com/office/powerpoint/2010/main" val="218500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Create GIT HUB ACCOUNT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2023-05-16T09:31:18Z</dcterms:created>
  <dcterms:modified xsi:type="dcterms:W3CDTF">2023-05-16T14:12:02Z</dcterms:modified>
</cp:coreProperties>
</file>