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70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8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9974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Expediters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Chandan Kumar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800" b="1" dirty="0">
                <a:latin typeface="Google Sans"/>
                <a:ea typeface="Google Sans"/>
                <a:cs typeface="Google Sans"/>
                <a:sym typeface="Google Sans"/>
              </a:rPr>
              <a:t>Scaling trust-AI powered detection of online harms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 : https://github.com/kumarchandan13/Expediters.git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</a:t>
            </a: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Minutes) : https://vioo.cc/v/3eyw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 : http://172.29.38.149:8502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3387" y="42821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INTRODUCTION: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7A656-8FA4-F460-6843-AA66723B0B1E}"/>
              </a:ext>
            </a:extLst>
          </p:cNvPr>
          <p:cNvSpPr txBox="1"/>
          <p:nvPr/>
        </p:nvSpPr>
        <p:spPr>
          <a:xfrm>
            <a:off x="313387" y="990115"/>
            <a:ext cx="82049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solution is a </a:t>
            </a:r>
            <a:r>
              <a:rPr lang="en-US" sz="1600" b="1" dirty="0" err="1"/>
              <a:t>Streamlit</a:t>
            </a:r>
            <a:r>
              <a:rPr lang="en-US" sz="1600" b="1" dirty="0"/>
              <a:t>-based UPI fraud detection app</a:t>
            </a:r>
            <a:r>
              <a:rPr lang="en-US" sz="1600" dirty="0"/>
              <a:t> that uses a </a:t>
            </a:r>
            <a:r>
              <a:rPr lang="en-US" sz="1600" b="1" dirty="0"/>
              <a:t>local</a:t>
            </a:r>
            <a:r>
              <a:rPr lang="en-US" sz="1600" dirty="0"/>
              <a:t> </a:t>
            </a:r>
            <a:r>
              <a:rPr lang="en-US" sz="1600" b="1" dirty="0"/>
              <a:t>machine learning model</a:t>
            </a:r>
            <a:r>
              <a:rPr lang="en-US" sz="1600" dirty="0"/>
              <a:t> to analyze transaction text and determine if it's fraudulent.</a:t>
            </a:r>
          </a:p>
          <a:p>
            <a:r>
              <a:rPr lang="en-US" sz="1800" b="1" u="sng" dirty="0">
                <a:solidFill>
                  <a:srgbClr val="FF0000"/>
                </a:solidFill>
              </a:rPr>
              <a:t>Key Features: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ML-Based Fraud Detection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Text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Confidence-Based Alerting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CSV Export</a:t>
            </a:r>
          </a:p>
          <a:p>
            <a:pPr>
              <a:buNone/>
            </a:pPr>
            <a:r>
              <a:rPr lang="en-US" sz="1800" b="1" u="sng" dirty="0">
                <a:solidFill>
                  <a:schemeClr val="accent1"/>
                </a:solidFill>
              </a:rPr>
              <a:t>Workflow:</a:t>
            </a:r>
          </a:p>
          <a:p>
            <a:r>
              <a:rPr lang="en-US" sz="1600" dirty="0"/>
              <a:t> User inputs transaction details.</a:t>
            </a:r>
            <a:br>
              <a:rPr lang="en-US" sz="1600" dirty="0"/>
            </a:br>
            <a:r>
              <a:rPr lang="en-US" sz="1600" dirty="0"/>
              <a:t> The ML model analyzes the text and predicts whether it’s </a:t>
            </a:r>
            <a:r>
              <a:rPr lang="en-US" sz="1600" b="1" dirty="0"/>
              <a:t>FRAUD</a:t>
            </a:r>
            <a:r>
              <a:rPr lang="en-US" sz="1600" dirty="0"/>
              <a:t> or </a:t>
            </a:r>
            <a:r>
              <a:rPr lang="en-US" sz="1600" b="1" dirty="0"/>
              <a:t>NO_FRAUD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 Confidence is displayed, and a </a:t>
            </a:r>
            <a:r>
              <a:rPr lang="en-US" sz="1600" b="1" dirty="0"/>
              <a:t>warning appears</a:t>
            </a:r>
            <a:r>
              <a:rPr lang="en-US" sz="1600" dirty="0"/>
              <a:t> for high-risk transactions.</a:t>
            </a:r>
            <a:br>
              <a:rPr lang="en-US" sz="1600" dirty="0"/>
            </a:br>
            <a:r>
              <a:rPr lang="en-US" sz="1600" dirty="0"/>
              <a:t> Results are stored in </a:t>
            </a:r>
            <a:r>
              <a:rPr lang="en-US" sz="1600" b="1" dirty="0"/>
              <a:t>transaction history</a:t>
            </a:r>
            <a:r>
              <a:rPr lang="en-US" sz="1600" dirty="0"/>
              <a:t> and can be exported as a CSV.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78756" y="433137"/>
            <a:ext cx="8788794" cy="88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Opportunities:</a:t>
            </a:r>
            <a:endParaRPr sz="2800" b="1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F83CD-3880-28DD-307C-3CF49AFAC237}"/>
              </a:ext>
            </a:extLst>
          </p:cNvPr>
          <p:cNvSpPr txBox="1"/>
          <p:nvPr/>
        </p:nvSpPr>
        <p:spPr>
          <a:xfrm>
            <a:off x="-405637" y="1017528"/>
            <a:ext cx="9219627" cy="338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1. How different is it from any of the other existing ideas?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Unlike traditional rule-based fraud detection (e.g., bank alerts for large transactions), your solution analyzes transaction text using ML, making it smarter and more adaptable.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0070C0"/>
                </a:solidFill>
                <a:latin typeface="Google Sans"/>
                <a:ea typeface="Google Sans"/>
                <a:cs typeface="Google Sans"/>
                <a:sym typeface="Google Sans"/>
              </a:rPr>
              <a:t>2. How will it be able to solve the problem?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Detects Fraudulent Patterns in UPI </a:t>
            </a:r>
            <a:r>
              <a:rPr lang="en-US" dirty="0" err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Transactions.By</a:t>
            </a: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giving users an instant fraud probability score, they can stop transactions before it’s too late. Users learn fraud patterns over time, making them more vigilant against scams.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dirty="0">
                <a:solidFill>
                  <a:srgbClr val="008A3E"/>
                </a:solidFill>
                <a:latin typeface="Google Sans"/>
                <a:ea typeface="Google Sans"/>
                <a:cs typeface="Google Sans"/>
                <a:sym typeface="Google Sans"/>
              </a:rPr>
              <a:t>3. USP of the our solution</a:t>
            </a:r>
          </a:p>
          <a:p>
            <a:pPr marL="571500"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2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AI-Powered, Not Rule-Based – Learns and improves over time, unlike static fraud filters. User-Customizable Sensitivity – Allows users to adjust confidence thresholds. Easy to Deploy &amp; Use – Runs as a simple app with no need for complex banking integrations. Analyzes Transaction Descriptions – Unlike most fraud detection tools, it focuses on text-based fraud indicators.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680644"/>
            <a:ext cx="8698800" cy="59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List of the features: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479AC-9363-A52B-9676-DAE678019B80}"/>
              </a:ext>
            </a:extLst>
          </p:cNvPr>
          <p:cNvSpPr txBox="1"/>
          <p:nvPr/>
        </p:nvSpPr>
        <p:spPr>
          <a:xfrm>
            <a:off x="195475" y="1340642"/>
            <a:ext cx="87530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Core Features:</a:t>
            </a:r>
          </a:p>
          <a:p>
            <a:pPr>
              <a:buNone/>
            </a:pPr>
            <a:endParaRPr lang="en-US" sz="1800" b="1" u="sn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ML-Based Fraud Detection</a:t>
            </a:r>
            <a:r>
              <a:rPr lang="en-US" dirty="0"/>
              <a:t> – Uses a pre-trained machine learning model to classify transactions as </a:t>
            </a:r>
            <a:r>
              <a:rPr lang="en-US" b="1" dirty="0"/>
              <a:t>FRAUD</a:t>
            </a:r>
            <a:r>
              <a:rPr lang="en-US" dirty="0"/>
              <a:t> or </a:t>
            </a:r>
            <a:r>
              <a:rPr lang="en-US" b="1" dirty="0"/>
              <a:t>NO_FRAUD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Text-Based Analysis</a:t>
            </a:r>
            <a:r>
              <a:rPr lang="en-US" dirty="0"/>
              <a:t> – Scans transaction descriptions for fraudulent patterns, unlike traditional amount-based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Confidence Score Calculation</a:t>
            </a:r>
            <a:r>
              <a:rPr lang="en-US" dirty="0"/>
              <a:t> – Provides a fraud probability percentage to indicate the model's certainty.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User-Defined Confidence Threshold</a:t>
            </a:r>
            <a:r>
              <a:rPr lang="en-US" dirty="0"/>
              <a:t> – Allows users to </a:t>
            </a:r>
            <a:r>
              <a:rPr lang="en-US" b="1" dirty="0"/>
              <a:t>adjust fraud detection sensitivity</a:t>
            </a:r>
            <a:r>
              <a:rPr lang="en-US" dirty="0"/>
              <a:t> (50-95%) for better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Instant Transaction Analysis</a:t>
            </a:r>
            <a:r>
              <a:rPr lang="en-US" dirty="0"/>
              <a:t> – Users get real-time fraud detection results with a single click.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6000" y="601872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Process flow diagram: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8181E-96F6-AE62-4007-1BA141B7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210" y="557436"/>
            <a:ext cx="4977636" cy="4028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FC5BC-2221-8BEF-55D9-323F4E82F0FD}"/>
              </a:ext>
            </a:extLst>
          </p:cNvPr>
          <p:cNvSpPr txBox="1"/>
          <p:nvPr/>
        </p:nvSpPr>
        <p:spPr>
          <a:xfrm>
            <a:off x="186000" y="1482229"/>
            <a:ext cx="4386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1️⃣ </a:t>
            </a:r>
            <a:r>
              <a:rPr lang="en-US" sz="1200" b="1" dirty="0"/>
              <a:t>User Inputs Transaction Details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2️⃣ </a:t>
            </a:r>
            <a:r>
              <a:rPr lang="en-US" sz="1200" b="1" dirty="0"/>
              <a:t>Text Preprocessing &amp; Vectorization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3️⃣ </a:t>
            </a:r>
            <a:r>
              <a:rPr lang="en-US" sz="1200" b="1" dirty="0"/>
              <a:t>Fraud Detection Model (Logistic Regression)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4️⃣ </a:t>
            </a:r>
            <a:r>
              <a:rPr lang="en-US" sz="1200" b="1" dirty="0"/>
              <a:t>Fraud Probability Score Calculation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5️⃣ </a:t>
            </a:r>
            <a:r>
              <a:rPr lang="en-US" sz="1200" b="1" dirty="0"/>
              <a:t>Decision Based on Confidence Threshold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6️⃣ </a:t>
            </a:r>
            <a:r>
              <a:rPr lang="en-US" sz="1200" b="1" dirty="0"/>
              <a:t>User Alert &amp; History Logging</a:t>
            </a:r>
            <a:endParaRPr lang="en-US" sz="12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474388"/>
            <a:ext cx="8820900" cy="99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Architecture diagram: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6B698-81FE-0BEA-42FA-E4CE5277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63" y="970306"/>
            <a:ext cx="6167873" cy="4096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9850" y="518837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CF1C4C-F27D-AF34-776B-F2F9AC46D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3116"/>
              </p:ext>
            </p:extLst>
          </p:nvPr>
        </p:nvGraphicFramePr>
        <p:xfrm>
          <a:off x="311692" y="1317349"/>
          <a:ext cx="6886630" cy="294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315">
                  <a:extLst>
                    <a:ext uri="{9D8B030D-6E8A-4147-A177-3AD203B41FA5}">
                      <a16:colId xmlns:a16="http://schemas.microsoft.com/office/drawing/2014/main" val="854770440"/>
                    </a:ext>
                  </a:extLst>
                </a:gridCol>
                <a:gridCol w="3443315">
                  <a:extLst>
                    <a:ext uri="{9D8B030D-6E8A-4147-A177-3AD203B41FA5}">
                      <a16:colId xmlns:a16="http://schemas.microsoft.com/office/drawing/2014/main" val="1007973710"/>
                    </a:ext>
                  </a:extLst>
                </a:gridCol>
              </a:tblGrid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65694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ML Model &amp; 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, </a:t>
                      </a:r>
                      <a:r>
                        <a:rPr lang="en-US" dirty="0" err="1"/>
                        <a:t>joblib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71924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Text Vectorization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Tfidvectorizer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Countvectorizer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99127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Web App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streamlit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963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File Handling &amp; Storage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csv,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, datetime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921"/>
                  </a:ext>
                </a:extLst>
              </a:tr>
              <a:tr h="490878">
                <a:tc>
                  <a:txBody>
                    <a:bodyPr/>
                    <a:lstStyle/>
                    <a:p>
                      <a:r>
                        <a:rPr lang="en-US" dirty="0"/>
                        <a:t>Working Model Enhancement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8608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0450" y="674521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solidFill>
                  <a:schemeClr val="accent1">
                    <a:lumMod val="5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Snapshots of the MVP:</a:t>
            </a:r>
            <a:endParaRPr sz="2800" b="1" u="sng" dirty="0">
              <a:solidFill>
                <a:schemeClr val="accent1">
                  <a:lumMod val="5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482A0-92D3-BFD6-902A-63274BA22C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84" t="9605" r="14874" b="3357"/>
          <a:stretch/>
        </p:blipFill>
        <p:spPr>
          <a:xfrm>
            <a:off x="87385" y="1346208"/>
            <a:ext cx="4494065" cy="24510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B33AA-8DB6-9510-EFF6-6323D29C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293" t="6206" r="16241" b="1963"/>
          <a:stretch/>
        </p:blipFill>
        <p:spPr>
          <a:xfrm>
            <a:off x="4581450" y="1454025"/>
            <a:ext cx="4494065" cy="3321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24950" y="527518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u="sng" dirty="0">
                <a:latin typeface="Google Sans"/>
                <a:ea typeface="Google Sans"/>
                <a:cs typeface="Google Sans"/>
                <a:sym typeface="Google Sans"/>
              </a:rPr>
              <a:t>Potential Future Development:</a:t>
            </a:r>
            <a:endParaRPr sz="2800" b="1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6E1C-13A5-0F1B-B8FB-1265321F8EB7}"/>
              </a:ext>
            </a:extLst>
          </p:cNvPr>
          <p:cNvSpPr txBox="1"/>
          <p:nvPr/>
        </p:nvSpPr>
        <p:spPr>
          <a:xfrm>
            <a:off x="124950" y="1317350"/>
            <a:ext cx="79190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Live API Integration – Connect with UPI payment gateways for real-time fraud checks.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Multi-Language Support – Detect fraud in regional languages for wider accessibility.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Advanced ML Models – Upgrade to deep learning for even better fraud detection accuracy.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Real-Time Alerts via Email/SMS – Notify users immediately about risky transactions.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568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Wingdings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prabhudev samal</dc:creator>
  <cp:lastModifiedBy>Chandan Kumar</cp:lastModifiedBy>
  <cp:revision>5</cp:revision>
  <dcterms:modified xsi:type="dcterms:W3CDTF">2025-04-05T14:47:38Z</dcterms:modified>
</cp:coreProperties>
</file>