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9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28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099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6415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385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346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1663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2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360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89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738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58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C6B55B-6A4E-4071-AF2A-DFBFE8FF8A9A}" type="datetimeFigureOut">
              <a:rPr lang="en-IN" smtClean="0"/>
              <a:t>07-06-2023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BDB1B085-A198-439B-A96E-F3D290A5EB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45112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B0CAA-5DA2-D636-2430-C57645FAA4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5835" y="-430306"/>
            <a:ext cx="8637073" cy="2920713"/>
          </a:xfrm>
        </p:spPr>
        <p:txBody>
          <a:bodyPr/>
          <a:lstStyle/>
          <a:p>
            <a:r>
              <a:rPr lang="en-IN" dirty="0" err="1"/>
              <a:t>Comsol</a:t>
            </a:r>
            <a:r>
              <a:rPr lang="en-IN" dirty="0"/>
              <a:t> </a:t>
            </a:r>
            <a:r>
              <a:rPr lang="en-IN" dirty="0" err="1"/>
              <a:t>multiphysics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4ADF87-184B-5D66-4043-223217DB6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3057" y="2490407"/>
            <a:ext cx="8637072" cy="977621"/>
          </a:xfrm>
        </p:spPr>
        <p:txBody>
          <a:bodyPr/>
          <a:lstStyle/>
          <a:p>
            <a:r>
              <a:rPr lang="en-IN" dirty="0"/>
              <a:t>Brief of the work done/things learnt </a:t>
            </a:r>
          </a:p>
          <a:p>
            <a:r>
              <a:rPr lang="en-IN" dirty="0"/>
              <a:t>3</a:t>
            </a:r>
            <a:r>
              <a:rPr lang="en-IN" baseline="30000" dirty="0"/>
              <a:t>rd</a:t>
            </a:r>
            <a:r>
              <a:rPr lang="en-IN" dirty="0"/>
              <a:t> June 2023 – 7</a:t>
            </a:r>
            <a:r>
              <a:rPr lang="en-IN" baseline="30000" dirty="0"/>
              <a:t>th</a:t>
            </a:r>
            <a:r>
              <a:rPr lang="en-IN" dirty="0"/>
              <a:t>  June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4C04C-2BB8-52C4-6D55-355EEDA564E5}"/>
              </a:ext>
            </a:extLst>
          </p:cNvPr>
          <p:cNvSpPr txBox="1"/>
          <p:nvPr/>
        </p:nvSpPr>
        <p:spPr>
          <a:xfrm>
            <a:off x="10000129" y="5340030"/>
            <a:ext cx="43837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AMARNATH</a:t>
            </a:r>
          </a:p>
          <a:p>
            <a:r>
              <a:rPr lang="en-IN" dirty="0"/>
              <a:t>MS22070</a:t>
            </a:r>
          </a:p>
        </p:txBody>
      </p:sp>
    </p:spTree>
    <p:extLst>
      <p:ext uri="{BB962C8B-B14F-4D97-AF65-F5344CB8AC3E}">
        <p14:creationId xmlns:p14="http://schemas.microsoft.com/office/powerpoint/2010/main" val="1149743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E65E8-9BC2-B4B7-95F5-AC07FDF47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Brief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EE08-5D59-2D94-64F3-318E9EEC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6894" y="1970846"/>
            <a:ext cx="9291215" cy="3450613"/>
          </a:xfrm>
        </p:spPr>
        <p:txBody>
          <a:bodyPr/>
          <a:lstStyle/>
          <a:p>
            <a:r>
              <a:rPr lang="en-IN" dirty="0"/>
              <a:t>-Basic Understanding of </a:t>
            </a:r>
            <a:r>
              <a:rPr lang="en-IN" dirty="0" err="1"/>
              <a:t>Comsol</a:t>
            </a:r>
            <a:endParaRPr lang="en-IN" dirty="0"/>
          </a:p>
          <a:p>
            <a:r>
              <a:rPr lang="en-IN" dirty="0"/>
              <a:t>-Ray Tracing and Spot diagrams in Ray tracing</a:t>
            </a:r>
          </a:p>
          <a:p>
            <a:r>
              <a:rPr lang="en-IN" dirty="0"/>
              <a:t>-Convex Lens and lens Maker’s formula</a:t>
            </a:r>
          </a:p>
          <a:p>
            <a:r>
              <a:rPr lang="en-IN" dirty="0"/>
              <a:t>-Laser cavity (laser between two mirrors and equiconvex lens arrangement)</a:t>
            </a:r>
          </a:p>
          <a:p>
            <a:r>
              <a:rPr lang="en-IN" dirty="0"/>
              <a:t>-Telescope using Mirrors arrangement</a:t>
            </a:r>
          </a:p>
          <a:p>
            <a:r>
              <a:rPr lang="en-IN" dirty="0"/>
              <a:t>-slight idea of using Multiphysics tab , did thermal actuator for it as tutorials were available.</a:t>
            </a:r>
          </a:p>
        </p:txBody>
      </p:sp>
    </p:spTree>
    <p:extLst>
      <p:ext uri="{BB962C8B-B14F-4D97-AF65-F5344CB8AC3E}">
        <p14:creationId xmlns:p14="http://schemas.microsoft.com/office/powerpoint/2010/main" val="1645438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12435-2C16-3610-21C1-1002B810B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4339" y="-137873"/>
            <a:ext cx="9291215" cy="1049235"/>
          </a:xfrm>
        </p:spPr>
        <p:txBody>
          <a:bodyPr/>
          <a:lstStyle/>
          <a:p>
            <a:r>
              <a:rPr lang="en-IN" dirty="0"/>
              <a:t>Ray tracing and spot diagrams etc.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4ADDA17-92EC-D5BB-C931-E70E4DCC5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544" y="633898"/>
            <a:ext cx="4967654" cy="3070355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5272F7-3D82-666F-6C72-1B81846A6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738" y="633898"/>
            <a:ext cx="5716555" cy="32155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3BF2991-AE40-B16D-3843-EE32F3C51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96" y="3789393"/>
            <a:ext cx="5100735" cy="286916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77E8523-D4E2-3332-4FF4-32F01D42F6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391" y="3849460"/>
            <a:ext cx="5623247" cy="286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9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2ADCC-4AAD-B9C2-D541-713803E5A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293DA8CD-D7A3-E774-8723-55E1B39E9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37" y="0"/>
            <a:ext cx="6132689" cy="344963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43D63C-F12D-8981-FA98-E567E99074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3326" y="85105"/>
            <a:ext cx="5830092" cy="32794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2DE68B0-21AF-04BC-791B-4E612FD55F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35" y="3555529"/>
            <a:ext cx="5830092" cy="327942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1A866B0-10CE-9969-2438-8752260B0DC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89" y="3449637"/>
            <a:ext cx="6059310" cy="3408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83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D8846-235B-9237-C53F-882622BA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92C61E-4E91-9728-6F7E-15840F5761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89" y="128935"/>
            <a:ext cx="6132689" cy="34496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0EAACAA-1E16-E204-CD05-6913F061CE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2690" y="20638"/>
            <a:ext cx="6059310" cy="34083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2BFE87-FD2E-8F8C-39C5-DA39F6C405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1" y="3535590"/>
            <a:ext cx="5872066" cy="330303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A88026-6A5A-4C0A-ADBE-2E869BBDE9E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479" t="27086" r="-1075" b="16531"/>
          <a:stretch/>
        </p:blipFill>
        <p:spPr>
          <a:xfrm>
            <a:off x="6002377" y="3429000"/>
            <a:ext cx="6132689" cy="384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29216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85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Rockwell</vt:lpstr>
      <vt:lpstr>Gallery</vt:lpstr>
      <vt:lpstr>Comsol multiphysics</vt:lpstr>
      <vt:lpstr>Brief Summary</vt:lpstr>
      <vt:lpstr>Ray tracing and spot diagrams etc.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Comsol multiphysics</dc:title>
  <dc:creator>guest1</dc:creator>
  <cp:lastModifiedBy>guest1</cp:lastModifiedBy>
  <cp:revision>1</cp:revision>
  <dcterms:created xsi:type="dcterms:W3CDTF">2023-06-07T13:24:36Z</dcterms:created>
  <dcterms:modified xsi:type="dcterms:W3CDTF">2023-06-07T13:48:13Z</dcterms:modified>
</cp:coreProperties>
</file>