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74" r:id="rId5"/>
    <p:sldId id="276" r:id="rId6"/>
    <p:sldId id="272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8A83E-6726-435D-AD78-7418724D692D}" type="datetimeFigureOut">
              <a:rPr lang="en-US" smtClean="0"/>
              <a:pPr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46BE-6D54-40B7-A409-15EE12345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 rot="162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6200"/>
            <a:ext cx="7010400" cy="52322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latin typeface="Calibri" pitchFamily="34" charset="0"/>
              </a:rPr>
              <a:t>PAGE-01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2291" y="587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590800" y="4317008"/>
            <a:ext cx="3513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presented by</a:t>
            </a:r>
          </a:p>
          <a:p>
            <a:pPr algn="ctr"/>
            <a:r>
              <a:rPr lang="en-US" altLang="en-US" b="1" dirty="0" err="1" smtClean="0">
                <a:latin typeface="Calibri" pitchFamily="34" charset="0"/>
              </a:rPr>
              <a:t>Firoj</a:t>
            </a:r>
            <a:r>
              <a:rPr lang="en-US" altLang="en-US" b="1" dirty="0" smtClean="0">
                <a:latin typeface="Calibri" pitchFamily="34" charset="0"/>
              </a:rPr>
              <a:t> </a:t>
            </a:r>
            <a:r>
              <a:rPr lang="en-US" altLang="en-US" b="1" dirty="0">
                <a:latin typeface="Calibri" pitchFamily="34" charset="0"/>
              </a:rPr>
              <a:t>K</a:t>
            </a:r>
            <a:r>
              <a:rPr lang="en-US" altLang="en-US" b="1" dirty="0" smtClean="0">
                <a:latin typeface="Calibri" pitchFamily="34" charset="0"/>
              </a:rPr>
              <a:t>umar Patnaik-201760013</a:t>
            </a:r>
            <a:endParaRPr lang="en-US" altLang="en-US" b="1" dirty="0">
              <a:latin typeface="Calibri" pitchFamily="34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447800" y="914400"/>
            <a:ext cx="6629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 smtClean="0">
                <a:latin typeface="Calibri" pitchFamily="34" charset="0"/>
              </a:rPr>
              <a:t>Airline Booking Management</a:t>
            </a:r>
          </a:p>
          <a:p>
            <a:pPr algn="ctr"/>
            <a:r>
              <a:rPr lang="en-US" altLang="en-US" sz="4000" b="1" dirty="0" smtClean="0">
                <a:latin typeface="Calibri" pitchFamily="34" charset="0"/>
              </a:rPr>
              <a:t>System</a:t>
            </a:r>
            <a:endParaRPr lang="en-US" altLang="en-US" sz="4000" b="1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2525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Calibri" pitchFamily="34" charset="0"/>
              </a:rPr>
              <a:t>PAGE-02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609599" y="609600"/>
            <a:ext cx="8104909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3200" b="1" u="sng" dirty="0" smtClean="0">
                <a:latin typeface="Calibri" pitchFamily="34" charset="0"/>
              </a:rPr>
              <a:t>Contents:-</a:t>
            </a:r>
            <a:endParaRPr lang="en-US" altLang="en-US" sz="3200" b="1" u="sng" dirty="0">
              <a:latin typeface="Calibri" pitchFamily="34" charset="0"/>
            </a:endParaRPr>
          </a:p>
          <a:p>
            <a:endParaRPr lang="en-US" altLang="en-US" u="sng" dirty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Calibri" pitchFamily="34" charset="0"/>
              </a:rPr>
              <a:t>Activities Involved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Calibri" pitchFamily="34" charset="0"/>
              </a:rPr>
              <a:t>Activity Diagram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Calibri" pitchFamily="34" charset="0"/>
              </a:rPr>
              <a:t>Classes Involved</a:t>
            </a:r>
            <a:endParaRPr lang="en-US" altLang="en-US" sz="24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Calibri" pitchFamily="34" charset="0"/>
              </a:rPr>
              <a:t>Class Diagram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latin typeface="Calibri" pitchFamily="34" charset="0"/>
              </a:rPr>
              <a:t>ER Diagram</a:t>
            </a:r>
            <a:endParaRPr lang="en-US" altLang="en-US" sz="24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</p:txBody>
      </p:sp>
      <p:pic>
        <p:nvPicPr>
          <p:cNvPr id="3082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6200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4103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latin typeface="Calibri" pitchFamily="34" charset="0"/>
              </a:rPr>
              <a:t>PAGE-03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533400" y="83820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sz="2800" b="1" u="sng" dirty="0" smtClean="0">
                <a:latin typeface="Calibri" pitchFamily="34" charset="0"/>
              </a:rPr>
              <a:t>ACTIVITIES:-</a:t>
            </a:r>
            <a:endParaRPr lang="en-US" altLang="en-US" sz="2800" b="1" u="sng" dirty="0" smtClean="0">
              <a:latin typeface="Calibri" pitchFamily="34" charset="0"/>
            </a:endParaRPr>
          </a:p>
        </p:txBody>
      </p:sp>
      <p:pic>
        <p:nvPicPr>
          <p:cNvPr id="2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39610" y="1524000"/>
            <a:ext cx="614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/>
              <a:t>Airline Enquiry </a:t>
            </a:r>
            <a:r>
              <a:rPr lang="en-US" sz="2400" dirty="0" smtClean="0"/>
              <a:t>Activity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Ticket </a:t>
            </a:r>
            <a:r>
              <a:rPr lang="en-US" sz="2400" dirty="0"/>
              <a:t>Booking </a:t>
            </a:r>
            <a:r>
              <a:rPr lang="en-US" sz="2400" dirty="0" smtClean="0"/>
              <a:t>Activity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Passengar</a:t>
            </a:r>
            <a:r>
              <a:rPr lang="en-US" sz="2400" dirty="0" smtClean="0"/>
              <a:t> </a:t>
            </a:r>
            <a:r>
              <a:rPr lang="en-US" sz="2400" dirty="0"/>
              <a:t>Activity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886909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Other activities involves registration of a new customer and log in of existing users</a:t>
            </a:r>
            <a:endParaRPr lang="en-IN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7767"/>
            <a:ext cx="8305800" cy="2225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6200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SOFT SKILLS 2019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 smtClean="0">
                <a:latin typeface="Calibri" pitchFamily="34" charset="0"/>
              </a:rPr>
              <a:t>PAGE-04</a:t>
            </a:r>
            <a:endParaRPr lang="en-US" altLang="en-US" sz="2000" b="1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568035" y="611188"/>
            <a:ext cx="800792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b="1" u="sng" dirty="0" smtClean="0">
                <a:latin typeface="Calibri" pitchFamily="34" charset="0"/>
              </a:rPr>
              <a:t>ACTIVITY DIAGRAM</a:t>
            </a:r>
            <a:r>
              <a:rPr lang="en-US" altLang="en-US" sz="3200" b="1" u="sng" dirty="0" smtClean="0">
                <a:latin typeface="Calibri" pitchFamily="34" charset="0"/>
              </a:rPr>
              <a:t> </a:t>
            </a:r>
            <a:r>
              <a:rPr lang="en-US" altLang="en-US" sz="3200" b="1" u="sng" dirty="0" smtClean="0">
                <a:latin typeface="Calibri" pitchFamily="34" charset="0"/>
              </a:rPr>
              <a:t>: -</a:t>
            </a:r>
            <a:endParaRPr lang="en-US" altLang="en-US" sz="2400" dirty="0">
              <a:latin typeface="Calibri" pitchFamily="34" charset="0"/>
            </a:endParaRPr>
          </a:p>
          <a:p>
            <a:pPr algn="just"/>
            <a:r>
              <a:rPr lang="en-US" altLang="en-US" sz="2400" dirty="0" smtClean="0">
                <a:latin typeface="Calibri" pitchFamily="34" charset="0"/>
              </a:rPr>
              <a:t>	</a:t>
            </a:r>
            <a:endParaRPr lang="en-US" altLang="en-US" sz="2400" dirty="0">
              <a:latin typeface="Calibri" pitchFamily="34" charset="0"/>
            </a:endParaRPr>
          </a:p>
          <a:p>
            <a:endParaRPr lang="en-US" altLang="en-US" dirty="0">
              <a:latin typeface="Calibri" pitchFamily="34" charset="0"/>
            </a:endParaRPr>
          </a:p>
        </p:txBody>
      </p:sp>
      <p:pic>
        <p:nvPicPr>
          <p:cNvPr id="3082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irline Booking System Activity Diagram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5800" y="1371600"/>
            <a:ext cx="8229600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6200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 smtClean="0">
                <a:latin typeface="Calibri" pitchFamily="34" charset="0"/>
              </a:rPr>
              <a:t>PAGE-05</a:t>
            </a:r>
            <a:endParaRPr lang="en-US" altLang="en-US" sz="2000" b="1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 flipH="1">
            <a:off x="533400" y="675620"/>
            <a:ext cx="80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2800" b="1" u="sng" dirty="0" smtClean="0">
                <a:latin typeface="Calibri" pitchFamily="34" charset="0"/>
              </a:rPr>
              <a:t>CLASSES </a:t>
            </a:r>
            <a:r>
              <a:rPr lang="en-US" altLang="en-US" sz="2800" b="1" u="sng" dirty="0" smtClean="0">
                <a:latin typeface="Calibri" pitchFamily="34" charset="0"/>
              </a:rPr>
              <a:t>: -</a:t>
            </a:r>
            <a:endParaRPr lang="en-US" altLang="en-US" sz="2800" b="1" u="sng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698" y="1367181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Ticket Class</a:t>
            </a:r>
            <a:r>
              <a:rPr lang="en-US" sz="2400" dirty="0"/>
              <a:t> : Manage all the operations of </a:t>
            </a:r>
            <a:r>
              <a:rPr lang="en-US" sz="2400" dirty="0" smtClean="0"/>
              <a:t>Ticket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Passenger Class</a:t>
            </a:r>
            <a:r>
              <a:rPr lang="en-US" sz="2400" dirty="0"/>
              <a:t> : Manage all the operations of </a:t>
            </a:r>
            <a:r>
              <a:rPr lang="en-US" sz="2400" dirty="0" smtClean="0"/>
              <a:t>Passenger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Booking </a:t>
            </a:r>
            <a:r>
              <a:rPr lang="en-US" sz="2400" b="1" dirty="0" smtClean="0"/>
              <a:t>Enquiry Class</a:t>
            </a:r>
            <a:r>
              <a:rPr lang="en-US" sz="2400" dirty="0" smtClean="0"/>
              <a:t> </a:t>
            </a:r>
            <a:r>
              <a:rPr lang="en-US" sz="2400" dirty="0"/>
              <a:t>: Manage all the operations of Booking Enquiry,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Airline Enquiry Class</a:t>
            </a:r>
            <a:r>
              <a:rPr lang="en-US" sz="2400" dirty="0"/>
              <a:t> : Manage all the operations of Airline Enquiry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76200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 smtClean="0">
                <a:latin typeface="Calibri" pitchFamily="34" charset="0"/>
              </a:rPr>
              <a:t>PAGE-06</a:t>
            </a:r>
            <a:endParaRPr lang="en-US" altLang="en-US" sz="2000" b="1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659858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u="sng" dirty="0" smtClean="0"/>
              <a:t>CLASS DIAGRAM</a:t>
            </a:r>
            <a:r>
              <a:rPr lang="en-IN" sz="2800" b="1" u="sng" dirty="0" smtClean="0"/>
              <a:t>: </a:t>
            </a:r>
            <a:r>
              <a:rPr lang="en-IN" sz="2800" b="1" u="sng" dirty="0" smtClean="0"/>
              <a:t>-</a:t>
            </a:r>
            <a:endParaRPr lang="en-IN" sz="2800" b="1" u="sng" dirty="0"/>
          </a:p>
        </p:txBody>
      </p:sp>
      <p:pic>
        <p:nvPicPr>
          <p:cNvPr id="15" name="Picture 14" descr="Airline Booking System Class Diagram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123" y="1183078"/>
            <a:ext cx="7981950" cy="52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05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76200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 smtClean="0">
                <a:latin typeface="Calibri" pitchFamily="34" charset="0"/>
              </a:rPr>
              <a:t>PAGE-07</a:t>
            </a:r>
            <a:endParaRPr lang="en-US" altLang="en-US" sz="2000" b="1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9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flipH="1">
            <a:off x="695325" y="764232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/>
              <a:t>ER Diagram :-</a:t>
            </a:r>
            <a:endParaRPr lang="en-IN" sz="3200" b="1" dirty="0"/>
          </a:p>
        </p:txBody>
      </p:sp>
      <p:pic>
        <p:nvPicPr>
          <p:cNvPr id="12" name="Picture 11"/>
          <p:cNvPicPr/>
          <p:nvPr/>
        </p:nvPicPr>
        <p:blipFill>
          <a:blip r:embed="rId3"/>
          <a:srcRect l="708" b="766"/>
          <a:stretch>
            <a:fillRect/>
          </a:stretch>
        </p:blipFill>
        <p:spPr bwMode="auto">
          <a:xfrm>
            <a:off x="612198" y="1278001"/>
            <a:ext cx="8448675" cy="550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1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 rot="-5400000">
            <a:off x="-2733675" y="3267075"/>
            <a:ext cx="5867400" cy="4000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bg1"/>
                </a:solidFill>
                <a:latin typeface="Calibri" pitchFamily="34" charset="0"/>
              </a:rPr>
              <a:t>NATIONAL INSTITUTE OF SCIENCE AND TECHNOLOGY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4008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636" y="47149"/>
            <a:ext cx="60960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SUMMER COURSE</a:t>
            </a: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848600" y="6400800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000" b="1" dirty="0" smtClean="0">
                <a:latin typeface="Calibri" pitchFamily="34" charset="0"/>
              </a:rPr>
              <a:t>PAGE-08</a:t>
            </a:r>
            <a:endParaRPr lang="en-US" altLang="en-US" sz="2000" b="1" dirty="0">
              <a:latin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https://upload.wikimedia.org/wikipedia/en/6/6f/Nist.berhampur.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0773" y="2285255"/>
            <a:ext cx="7772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N" sz="7200" dirty="0" smtClean="0">
                <a:solidFill>
                  <a:srgbClr val="7030A0"/>
                </a:solidFill>
              </a:rPr>
              <a:t>Thank you</a:t>
            </a:r>
            <a:endParaRPr lang="en-IN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177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210</cp:revision>
  <dcterms:created xsi:type="dcterms:W3CDTF">2017-11-20T06:10:01Z</dcterms:created>
  <dcterms:modified xsi:type="dcterms:W3CDTF">2019-07-08T20:14:56Z</dcterms:modified>
</cp:coreProperties>
</file>