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Arsath" initials="MA" lastIdx="1" clrIdx="0">
    <p:extLst>
      <p:ext uri="{19B8F6BF-5375-455C-9EA6-DF929625EA0E}">
        <p15:presenceInfo xmlns:p15="http://schemas.microsoft.com/office/powerpoint/2012/main" userId="45c7c072786fe0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maresankarunak-commits/Kumaresan-k-TNSDC-FWD-DP.git" TargetMode="External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 rot="10800000" flipV="1">
            <a:off x="876298" y="3085964"/>
            <a:ext cx="10781639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KUMARESAN K</a:t>
            </a:r>
            <a:endParaRPr lang="en-US" sz="2400" dirty="0"/>
          </a:p>
          <a:p>
            <a:r>
              <a:rPr lang="en-US" sz="2400" dirty="0"/>
              <a:t>REGISTERNOANDNMID:</a:t>
            </a:r>
            <a:endParaRPr lang="en-IN" sz="2400" dirty="0"/>
          </a:p>
          <a:p>
            <a:r>
              <a:rPr lang="en-IN" sz="2400" dirty="0"/>
              <a:t>24134080500121025/4FF1F6F3CD79A24AE394D0A5DD1D33A7</a:t>
            </a:r>
            <a:endParaRPr lang="en-IN" sz="2400" dirty="0">
              <a:cs typeface="Calibri"/>
            </a:endParaRPr>
          </a:p>
          <a:p>
            <a:r>
              <a:rPr lang="en-US" sz="2400" dirty="0"/>
              <a:t>DEPARTMENT:</a:t>
            </a:r>
            <a:r>
              <a:rPr lang="en-IN" sz="2400" dirty="0"/>
              <a:t>BCA DEPARTMENT OF COMPUTER SCIENCE</a:t>
            </a:r>
            <a:r>
              <a:rPr lang="en-US" sz="2400" dirty="0"/>
              <a:t> </a:t>
            </a:r>
          </a:p>
          <a:p>
            <a:r>
              <a:rPr lang="en-US" sz="2400" dirty="0"/>
              <a:t>COLLEGE: </a:t>
            </a:r>
            <a:r>
              <a:rPr lang="en-IN" sz="2400" dirty="0"/>
              <a:t>TBML, COLLEGE/ANNAMALAI UNIVERSITY</a:t>
            </a:r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53DDEE-4D22-BAB5-FA0A-05D038F77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74"/>
          <a:stretch>
            <a:fillRect/>
          </a:stretch>
        </p:blipFill>
        <p:spPr>
          <a:xfrm>
            <a:off x="3476917" y="1857375"/>
            <a:ext cx="5495834" cy="45708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3E6CB-5551-75E9-F1A7-7D608201F3A0}"/>
              </a:ext>
            </a:extLst>
          </p:cNvPr>
          <p:cNvSpPr txBox="1"/>
          <p:nvPr/>
        </p:nvSpPr>
        <p:spPr>
          <a:xfrm>
            <a:off x="831532" y="1695450"/>
            <a:ext cx="831960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Highlights of your project
Final summary
Benefits to society</a:t>
            </a:r>
          </a:p>
          <a:p>
            <a:endParaRPr lang="en-IN" dirty="0"/>
          </a:p>
          <a:p>
            <a:r>
              <a:rPr lang="en-IN">
                <a:hlinkClick r:id="rId3"/>
              </a:rPr>
              <a:t>https://github.com/kumaresankarunak-commits/Kumaresan-k-TNSDC-FWD-DP.git</a:t>
            </a:r>
            <a:endParaRPr lang="en-IN"/>
          </a:p>
          <a:p>
            <a:endParaRPr lang="en-IN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0F36-E5B8-E030-CFF5-C185753A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1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23837" y="1695451"/>
            <a:ext cx="4425633" cy="347770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DIGITAL PORTFOLIO WITH SKILL RECOMMENDATION AND RECRUITER ANALYTICS
A digital portfolio is a collection of digital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showcase an individual’s work, skills, and achievements.
It’s often used by students, professionals, and creatives to demonstrate their expertise and accomplishments.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can include:-
Projects and assignments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6275" y="445962"/>
            <a:ext cx="39731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16C486-452A-11FA-34F2-EE299F33732F}"/>
              </a:ext>
            </a:extLst>
          </p:cNvPr>
          <p:cNvSpPr txBox="1"/>
          <p:nvPr/>
        </p:nvSpPr>
        <p:spPr>
          <a:xfrm>
            <a:off x="834072" y="1480594"/>
            <a:ext cx="60159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0DDFF-C87C-61B8-F460-138B87C4FE55}"/>
              </a:ext>
            </a:extLst>
          </p:cNvPr>
          <p:cNvSpPr txBox="1"/>
          <p:nvPr/>
        </p:nvSpPr>
        <p:spPr>
          <a:xfrm rot="10800000" flipV="1">
            <a:off x="1123823" y="2018668"/>
            <a:ext cx="49721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</a:t>
            </a:r>
            <a:r>
              <a:rPr lang="en-US" dirty="0"/>
              <a:t>Brief summary of your project</a:t>
            </a:r>
            <a:endParaRPr lang="en-IN" dirty="0"/>
          </a:p>
          <a:p>
            <a:r>
              <a:rPr lang="en-IN" dirty="0"/>
              <a:t>•</a:t>
            </a:r>
            <a:r>
              <a:rPr lang="en-US" dirty="0"/>
              <a:t>What your portfolio contains (About Me, Projects, Skills, Contact).</a:t>
            </a:r>
            <a:endParaRPr lang="en-IN" dirty="0"/>
          </a:p>
          <a:p>
            <a:r>
              <a:rPr lang="en-IN" dirty="0"/>
              <a:t>•</a:t>
            </a:r>
            <a:r>
              <a:rPr lang="en-US" dirty="0"/>
              <a:t>Main idea: Showcase personal achievements, skills, and projects.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EAC7A-257B-FC03-54A9-A775E53BC27E}"/>
              </a:ext>
            </a:extLst>
          </p:cNvPr>
          <p:cNvSpPr txBox="1"/>
          <p:nvPr/>
        </p:nvSpPr>
        <p:spPr>
          <a:xfrm>
            <a:off x="699453" y="1409952"/>
            <a:ext cx="5396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</a:t>
            </a:r>
            <a:r>
              <a:rPr lang="en-US" dirty="0"/>
              <a:t>Students (academic projects, resumes).</a:t>
            </a:r>
            <a:endParaRPr lang="en-IN" dirty="0"/>
          </a:p>
          <a:p>
            <a:r>
              <a:rPr lang="en-IN" dirty="0"/>
              <a:t>•</a:t>
            </a:r>
            <a:r>
              <a:rPr lang="en-US" dirty="0"/>
              <a:t>Job seekers (to share with recruiters).</a:t>
            </a:r>
            <a:endParaRPr lang="en-IN" dirty="0"/>
          </a:p>
          <a:p>
            <a:r>
              <a:rPr lang="en-IN" dirty="0"/>
              <a:t>•</a:t>
            </a:r>
            <a:r>
              <a:rPr lang="en-US" dirty="0"/>
              <a:t>Freelancers (to show clients).Professionals (to highlight experience and achievements).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D1046-320B-9F9D-910D-0EE34CF6F309}"/>
              </a:ext>
            </a:extLst>
          </p:cNvPr>
          <p:cNvSpPr txBox="1"/>
          <p:nvPr/>
        </p:nvSpPr>
        <p:spPr>
          <a:xfrm>
            <a:off x="3045622" y="2819636"/>
            <a:ext cx="61007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•</a:t>
            </a:r>
            <a:r>
              <a:rPr lang="en-US" b="1" dirty="0"/>
              <a:t>HTML Structure</a:t>
            </a:r>
            <a:r>
              <a:rPr lang="en-US" dirty="0"/>
              <a:t> (pages, sections).</a:t>
            </a:r>
            <a:endParaRPr lang="en-IN" dirty="0"/>
          </a:p>
          <a:p>
            <a:r>
              <a:rPr lang="en-IN" b="1" dirty="0"/>
              <a:t>•</a:t>
            </a:r>
            <a:r>
              <a:rPr lang="en-US" b="1" dirty="0"/>
              <a:t>CSS</a:t>
            </a:r>
            <a:r>
              <a:rPr lang="en-US" dirty="0"/>
              <a:t> Styling (colors, layouts, responsiveness).</a:t>
            </a:r>
            <a:endParaRPr lang="en-IN" dirty="0"/>
          </a:p>
          <a:p>
            <a:r>
              <a:rPr lang="en-IN" b="1" dirty="0"/>
              <a:t>•</a:t>
            </a:r>
            <a:r>
              <a:rPr lang="en-US" b="1" dirty="0"/>
              <a:t>JavaScript</a:t>
            </a:r>
            <a:r>
              <a:rPr lang="en-US" dirty="0"/>
              <a:t> Interactivity (navigation menu, animations, form validation), Mention code editor (VS Code) or CODEPEN and hosting platform (GitHub Pages)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2E9CD-196E-2126-84AE-32ED4301CD9F}"/>
              </a:ext>
            </a:extLst>
          </p:cNvPr>
          <p:cNvSpPr txBox="1"/>
          <p:nvPr/>
        </p:nvSpPr>
        <p:spPr>
          <a:xfrm>
            <a:off x="909762" y="1302208"/>
            <a:ext cx="411584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•Sections included:
•Home/About Me
•Projects
•Skills
•Contact
•Responsive layout (mobile + desktop view).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2617BC-6E78-CA2E-FBBC-FEC9D39EF1C1}"/>
              </a:ext>
            </a:extLst>
          </p:cNvPr>
          <p:cNvSpPr txBox="1"/>
          <p:nvPr/>
        </p:nvSpPr>
        <p:spPr>
          <a:xfrm>
            <a:off x="3050379" y="2833741"/>
            <a:ext cx="61007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•Navigation bar with smooth scrolling.
•Project showcase with images/details.
•Interactive elements (hover effects, animations).
•Contact form (with validation).
•Responsive design for all devices.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Mohamed Arsath</cp:lastModifiedBy>
  <cp:revision>31</cp:revision>
  <dcterms:created xsi:type="dcterms:W3CDTF">2024-03-29T15:07:22Z</dcterms:created>
  <dcterms:modified xsi:type="dcterms:W3CDTF">2025-09-01T05:03:16Z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