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5131"/>
            <a:ext cx="18288000" cy="118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C60101"/>
                </a:solidFill>
                <a:latin typeface="Canva Sans Bold"/>
              </a:rPr>
              <a:t>7th Semester </a:t>
            </a: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C60101"/>
                </a:solidFill>
                <a:latin typeface="Canva Sans Bold"/>
              </a:rPr>
              <a:t>Project Presentation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39914" y="1665034"/>
            <a:ext cx="5426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67164" y="2178178"/>
            <a:ext cx="151457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3FF"/>
                </a:solidFill>
                <a:latin typeface="Canva Sans Bold"/>
              </a:rPr>
              <a:t>Missing Person Detection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6900" y="3232028"/>
            <a:ext cx="17027540" cy="175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Presented by 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C60101"/>
                </a:solidFill>
                <a:latin typeface="Canva Sans Bold"/>
              </a:rPr>
              <a:t>Priyanshu Panda (Regd. No. : 20UG010312)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C60101"/>
                </a:solidFill>
                <a:latin typeface="Canva Sans Bold"/>
              </a:rPr>
              <a:t>Sarin Kumar Sahu (Regd. No. : 20UG010328)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C60101"/>
                </a:solidFill>
                <a:latin typeface="Canva Sans Bold"/>
              </a:rPr>
              <a:t>Akash Kumar Mohanty (Regd. No. : 20UG010334)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8075" y="5270425"/>
            <a:ext cx="17386365" cy="184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Under the guidance of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C60101"/>
                </a:solidFill>
                <a:latin typeface="Canva Sans Bold"/>
              </a:rPr>
              <a:t>Dr. AVS Pavan Kumar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C60101"/>
                </a:solidFill>
                <a:latin typeface="Canva Sans Bold"/>
              </a:rPr>
              <a:t>Professor, Department of CSE, GIET University</a:t>
            </a:r>
          </a:p>
          <a:p>
            <a:pPr algn="ctr">
              <a:lnSpc>
                <a:spcPts val="4620"/>
              </a:lnSpc>
            </a:pPr>
            <a:endParaRPr lang="en-US" sz="2500">
              <a:solidFill>
                <a:srgbClr val="C60101"/>
              </a:solidFill>
              <a:latin typeface="Canva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047484" y="6768821"/>
            <a:ext cx="2193031" cy="1897081"/>
          </a:xfrm>
          <a:custGeom>
            <a:avLst/>
            <a:gdLst/>
            <a:ahLst/>
            <a:cxnLst/>
            <a:rect l="l" t="t" r="r" b="b"/>
            <a:pathLst>
              <a:path w="2193031" h="1897081">
                <a:moveTo>
                  <a:pt x="0" y="0"/>
                </a:moveTo>
                <a:lnTo>
                  <a:pt x="2193032" y="0"/>
                </a:lnTo>
                <a:lnTo>
                  <a:pt x="2193032" y="1897082"/>
                </a:lnTo>
                <a:lnTo>
                  <a:pt x="0" y="1897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8743951"/>
            <a:ext cx="18288000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C60101"/>
                </a:solidFill>
                <a:latin typeface="Canva Sans Bold"/>
              </a:rPr>
              <a:t>Gandhi Institute of Engineering and Technology University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4402" y="9429750"/>
            <a:ext cx="565126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3FF"/>
                </a:solidFill>
                <a:latin typeface="Canva Sans Bold"/>
              </a:rPr>
              <a:t>24th November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2027283"/>
            <a:ext cx="7251812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Benefits and Impact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5999" y="3259526"/>
            <a:ext cx="15804808" cy="503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Rapid image uploads allow for </a:t>
            </a:r>
            <a:r>
              <a:rPr lang="en-US" sz="3200">
                <a:solidFill>
                  <a:srgbClr val="000000"/>
                </a:solidFill>
                <a:latin typeface="Canva Sans Bold"/>
              </a:rPr>
              <a:t>quicker initiation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of the search process.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OpenCV &amp; face-recgonition ensures </a:t>
            </a:r>
            <a:r>
              <a:rPr lang="en-US" sz="3200">
                <a:solidFill>
                  <a:srgbClr val="000000"/>
                </a:solidFill>
                <a:latin typeface="Canva Sans Bold"/>
              </a:rPr>
              <a:t>precise facial feature extraction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, enhancing the accuracy of face encodings during matching.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Organized database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ensures  comparison during facial recognition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Automatic alert generation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for  authorities and concerned individuals.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Reduces the </a:t>
            </a:r>
            <a:r>
              <a:rPr lang="en-US" sz="3200">
                <a:solidFill>
                  <a:srgbClr val="000000"/>
                </a:solidFill>
                <a:latin typeface="Canva Sans Bold"/>
              </a:rPr>
              <a:t>overall time and resources traditionally required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for missing person investigations.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</a:rPr>
              <a:t>The project sets the stage for </a:t>
            </a:r>
            <a:r>
              <a:rPr lang="en-US" sz="3200">
                <a:solidFill>
                  <a:srgbClr val="000000"/>
                </a:solidFill>
                <a:latin typeface="Canva Sans Bold"/>
              </a:rPr>
              <a:t>advancements in missing person detection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, with potential applications extending beyond current boundaries.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05916" y="2027283"/>
            <a:ext cx="880226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Challenges</a:t>
            </a:r>
            <a:r>
              <a:rPr lang="en-US" sz="5299">
                <a:solidFill>
                  <a:srgbClr val="0003FF"/>
                </a:solidFill>
                <a:latin typeface="Canva Sans Bold"/>
              </a:rPr>
              <a:t> </a:t>
            </a:r>
            <a:r>
              <a:rPr lang="en-US" sz="5299" u="sng">
                <a:solidFill>
                  <a:srgbClr val="0003FF"/>
                </a:solidFill>
                <a:latin typeface="Canva Sans Bold"/>
              </a:rPr>
              <a:t>&amp;</a:t>
            </a:r>
            <a:r>
              <a:rPr lang="en-US" sz="5299">
                <a:solidFill>
                  <a:srgbClr val="0003FF"/>
                </a:solidFill>
                <a:latin typeface="Canva Sans Bold"/>
              </a:rPr>
              <a:t> </a:t>
            </a:r>
            <a:r>
              <a:rPr lang="en-US" sz="5299" u="sng">
                <a:solidFill>
                  <a:srgbClr val="0003FF"/>
                </a:solidFill>
                <a:latin typeface="Canva Sans Bold"/>
              </a:rPr>
              <a:t>Mitigations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102338"/>
            <a:ext cx="16954857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Challanges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Accuracy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of Facial Recognition.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Protecting the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privacy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of individuals.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Handling large volumes of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image data and processing.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Collaborating with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law enforcement agencies.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Mitigations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Advanced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Facial Recognition Algorithms.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Secure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Data Storage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and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Encryption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Optimizing machine learning models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to reduce computational complexity.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Standardized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Data Exchange Protocols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42844" y="2055858"/>
            <a:ext cx="415089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94880" y="3550013"/>
            <a:ext cx="15764420" cy="390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Significance of the Missing Person Detection System: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Revolutionizing the search for missing individuals.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Potential for Saving Lives: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Timely identification and rescue of missing persons.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Contribution to Society:</a:t>
            </a:r>
            <a:r>
              <a:rPr lang="en-US" sz="3200">
                <a:solidFill>
                  <a:srgbClr val="000000"/>
                </a:solidFill>
                <a:latin typeface="Canva Sans"/>
              </a:rPr>
              <a:t> Enhancing public safety and reducing anxiety among families of missing persons.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28155" y="3782998"/>
            <a:ext cx="12940473" cy="2660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61"/>
              </a:lnSpc>
            </a:pPr>
            <a:r>
              <a:rPr lang="en-US" sz="15544" u="sng">
                <a:solidFill>
                  <a:srgbClr val="141583"/>
                </a:solidFill>
                <a:latin typeface="Canva Sans Bold"/>
              </a:rPr>
              <a:t>THANK</a:t>
            </a:r>
            <a:r>
              <a:rPr lang="en-US" sz="15544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5544" u="sng">
                <a:solidFill>
                  <a:srgbClr val="FFF500"/>
                </a:solidFill>
                <a:latin typeface="Canva Sans Bold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195102" y="3641750"/>
            <a:ext cx="5922748" cy="4652049"/>
          </a:xfrm>
          <a:custGeom>
            <a:avLst/>
            <a:gdLst/>
            <a:ahLst/>
            <a:cxnLst/>
            <a:rect l="l" t="t" r="r" b="b"/>
            <a:pathLst>
              <a:path w="5922748" h="4652049">
                <a:moveTo>
                  <a:pt x="0" y="0"/>
                </a:moveTo>
                <a:lnTo>
                  <a:pt x="5922748" y="0"/>
                </a:lnTo>
                <a:lnTo>
                  <a:pt x="5922748" y="4652050"/>
                </a:lnTo>
                <a:lnTo>
                  <a:pt x="0" y="4652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42844" y="2055858"/>
            <a:ext cx="415089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Outline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46082" y="3130913"/>
            <a:ext cx="7872212" cy="5549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Introduction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Project Overview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Technology Stack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System Design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Future Scope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Benefits and Impact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Challenges and Mitigations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Conclusion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53119" y="1789158"/>
            <a:ext cx="504674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2800" y="3007088"/>
            <a:ext cx="16020811" cy="508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</a:rPr>
              <a:t>Every day, countless individuals, including children, youth, and the elderly, go missing in our society. 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</a:rPr>
              <a:t>Despite the best efforts of law enforcement, the process of locating missing persons is often fraught with challenges.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</a:rPr>
              <a:t>The </a:t>
            </a:r>
            <a:r>
              <a:rPr lang="en-US" sz="3600">
                <a:solidFill>
                  <a:srgbClr val="000000"/>
                </a:solidFill>
                <a:latin typeface="Canva Sans Bold"/>
              </a:rPr>
              <a:t>'Missing Person Detection System.'</a:t>
            </a:r>
            <a:r>
              <a:rPr lang="en-US" sz="3600">
                <a:solidFill>
                  <a:srgbClr val="000000"/>
                </a:solidFill>
                <a:latin typeface="Canva Sans"/>
              </a:rPr>
              <a:t> A Revolutionary Web-Based Application Utilizing Machine Learning and Facial Recognition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</a:rPr>
              <a:t>Let's explore how this transformative project aims to revolutionize the way we approach and expedite missing person investigations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3022010"/>
            <a:ext cx="8483456" cy="5111213"/>
          </a:xfrm>
          <a:custGeom>
            <a:avLst/>
            <a:gdLst/>
            <a:ahLst/>
            <a:cxnLst/>
            <a:rect l="l" t="t" r="r" b="b"/>
            <a:pathLst>
              <a:path w="8483456" h="5111213">
                <a:moveTo>
                  <a:pt x="0" y="0"/>
                </a:moveTo>
                <a:lnTo>
                  <a:pt x="8483456" y="0"/>
                </a:lnTo>
                <a:lnTo>
                  <a:pt x="8483456" y="5111213"/>
                </a:lnTo>
                <a:lnTo>
                  <a:pt x="0" y="5111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08" b="-18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83456" y="4616939"/>
            <a:ext cx="9619484" cy="5670061"/>
          </a:xfrm>
          <a:custGeom>
            <a:avLst/>
            <a:gdLst/>
            <a:ahLst/>
            <a:cxnLst/>
            <a:rect l="l" t="t" r="r" b="b"/>
            <a:pathLst>
              <a:path w="9619484" h="5670061">
                <a:moveTo>
                  <a:pt x="0" y="0"/>
                </a:moveTo>
                <a:lnTo>
                  <a:pt x="9619483" y="0"/>
                </a:lnTo>
                <a:lnTo>
                  <a:pt x="9619483" y="5670061"/>
                </a:lnTo>
                <a:lnTo>
                  <a:pt x="0" y="5670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4" t="-740" r="-61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5432" y="1936546"/>
            <a:ext cx="9935885" cy="69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E04F2A"/>
                </a:solidFill>
                <a:latin typeface="Canva Sans Bold"/>
              </a:rPr>
              <a:t>Graphs of Missing children across India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88444" y="2027283"/>
            <a:ext cx="650839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0924" y="2873738"/>
            <a:ext cx="16095526" cy="691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Objectives: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Streamline missing person search.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Reduce investigation times.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Provide timely notifications to authorities and family members.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System Features: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Advanced facial recognition algorithms.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User uploads images of missing persons.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Cross-references with a comprehensive database.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Generates alerts on finding a match.</a:t>
            </a:r>
          </a:p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 Bold"/>
              </a:rPr>
              <a:t>User Roles: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Family members: Upload images and information.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Law enforcement: Efficiently manage and retrieve data through the database.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6090" y="2027283"/>
            <a:ext cx="6415057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Technology Stack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3021" y="3092813"/>
            <a:ext cx="8432959" cy="664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Languages Used: 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Python 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Django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HTML/CSS/Javascript/Bootstrap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Libraries: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OpenCV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face-recgonition</a:t>
            </a:r>
          </a:p>
          <a:p>
            <a:pPr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IDE: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anva Sans"/>
              </a:rPr>
              <a:t>VsCode</a:t>
            </a:r>
          </a:p>
          <a:p>
            <a:pPr>
              <a:lnSpc>
                <a:spcPts val="5320"/>
              </a:lnSpc>
            </a:pPr>
            <a:endParaRPr lang="en-US" sz="3800">
              <a:solidFill>
                <a:srgbClr val="000000"/>
              </a:solidFill>
              <a:latin typeface="Canva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843293" y="2903620"/>
            <a:ext cx="5416007" cy="6836372"/>
            <a:chOff x="0" y="0"/>
            <a:chExt cx="7221343" cy="9115163"/>
          </a:xfrm>
        </p:grpSpPr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951690" y="3550013"/>
            <a:ext cx="11625416" cy="5671871"/>
          </a:xfrm>
          <a:custGeom>
            <a:avLst/>
            <a:gdLst/>
            <a:ahLst/>
            <a:cxnLst/>
            <a:rect l="l" t="t" r="r" b="b"/>
            <a:pathLst>
              <a:path w="11625416" h="5671871">
                <a:moveTo>
                  <a:pt x="0" y="0"/>
                </a:moveTo>
                <a:lnTo>
                  <a:pt x="11625416" y="0"/>
                </a:lnTo>
                <a:lnTo>
                  <a:pt x="11625416" y="5671871"/>
                </a:lnTo>
                <a:lnTo>
                  <a:pt x="0" y="5671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50636" y="2027283"/>
            <a:ext cx="562752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System Design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51690" y="9155209"/>
            <a:ext cx="116254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Data Flow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50993" y="3169013"/>
            <a:ext cx="8345006" cy="3630114"/>
          </a:xfrm>
          <a:custGeom>
            <a:avLst/>
            <a:gdLst/>
            <a:ahLst/>
            <a:cxnLst/>
            <a:rect l="l" t="t" r="r" b="b"/>
            <a:pathLst>
              <a:path w="8345006" h="3630114">
                <a:moveTo>
                  <a:pt x="0" y="0"/>
                </a:moveTo>
                <a:lnTo>
                  <a:pt x="8345006" y="0"/>
                </a:lnTo>
                <a:lnTo>
                  <a:pt x="8345006" y="3630114"/>
                </a:lnTo>
                <a:lnTo>
                  <a:pt x="0" y="3630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680682" y="3169013"/>
            <a:ext cx="6578618" cy="6327412"/>
          </a:xfrm>
          <a:custGeom>
            <a:avLst/>
            <a:gdLst/>
            <a:ahLst/>
            <a:cxnLst/>
            <a:rect l="l" t="t" r="r" b="b"/>
            <a:pathLst>
              <a:path w="6578618" h="6327412">
                <a:moveTo>
                  <a:pt x="0" y="0"/>
                </a:moveTo>
                <a:lnTo>
                  <a:pt x="6578618" y="0"/>
                </a:lnTo>
                <a:lnTo>
                  <a:pt x="6578618" y="6327412"/>
                </a:lnTo>
                <a:lnTo>
                  <a:pt x="0" y="6327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27" r="-861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50636" y="2027283"/>
            <a:ext cx="562752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System Design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05554" y="7108736"/>
            <a:ext cx="242649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ER Diagram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07568" y="9429750"/>
            <a:ext cx="35248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Activity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2027283"/>
            <a:ext cx="737486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Future Scope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6126" y="3483338"/>
            <a:ext cx="16076534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Real-Time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Video Analysis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Integration.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Mobile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Application Development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Collaboration with Law Enforcement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Agencies,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Integration with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Social Media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Platforms.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Integration with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Public Services.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Implementing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encryption protocols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and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data privacy.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Incorporating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geolocation services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and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camera metadata.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Deploying the system on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cloud services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like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AWS, Azure, or Google Cloud.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640</Words>
  <Application>Microsoft Office PowerPoint</Application>
  <PresentationFormat>Custom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Canva Sans Bold</vt:lpstr>
      <vt:lpstr>Canva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7th Semester Project Presentation</dc:title>
  <cp:lastModifiedBy>Priyanshu Panda</cp:lastModifiedBy>
  <cp:revision>2</cp:revision>
  <dcterms:created xsi:type="dcterms:W3CDTF">2006-08-16T00:00:00Z</dcterms:created>
  <dcterms:modified xsi:type="dcterms:W3CDTF">2023-11-23T15:14:38Z</dcterms:modified>
  <dc:identifier>DAF0_Fquq3A</dc:identifier>
</cp:coreProperties>
</file>