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978668e9d0805d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978668e9d0805d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6f0ffa77bc04c6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6f0ffa77bc04c6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e500abf80e2e1d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e500abf80e2e1d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e500abf80e2e1d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e500abf80e2e1d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e500abf80e2e1d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e500abf80e2e1d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e500abf80e2e1d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e500abf80e2e1d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6b1a964417c339d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6b1a964417c339d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978668e9d0805d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978668e9d0805d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978668e9d0805d5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978668e9d0805d5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978668e9d0805d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978668e9d0805d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9144000" cy="92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t>DIGITAL PORTFOLIO</a:t>
            </a:r>
            <a:endParaRPr sz="4800"/>
          </a:p>
        </p:txBody>
      </p:sp>
      <p:sp>
        <p:nvSpPr>
          <p:cNvPr id="55" name="Google Shape;55;p13"/>
          <p:cNvSpPr txBox="1"/>
          <p:nvPr/>
        </p:nvSpPr>
        <p:spPr>
          <a:xfrm>
            <a:off x="-1" y="2043545"/>
            <a:ext cx="91440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endParaRPr>
          </a:p>
          <a:p>
            <a:pPr indent="0" lvl="0" marL="0" rtl="0" algn="l">
              <a:spcBef>
                <a:spcPts val="0"/>
              </a:spcBef>
              <a:spcAft>
                <a:spcPts val="0"/>
              </a:spcAft>
              <a:buNone/>
            </a:pPr>
            <a:r>
              <a:rPr lang="en-GB" sz="2400">
                <a:solidFill>
                  <a:schemeClr val="dk2"/>
                </a:solidFill>
              </a:rPr>
              <a:t>Student Name : S.KUMARESAN</a:t>
            </a:r>
            <a:endParaRPr sz="2400">
              <a:solidFill>
                <a:schemeClr val="dk2"/>
              </a:solidFill>
            </a:endParaRPr>
          </a:p>
          <a:p>
            <a:pPr indent="0" lvl="0" marL="0" rtl="0" algn="l">
              <a:spcBef>
                <a:spcPts val="0"/>
              </a:spcBef>
              <a:spcAft>
                <a:spcPts val="0"/>
              </a:spcAft>
              <a:buNone/>
            </a:pPr>
            <a:r>
              <a:rPr lang="en-GB" sz="2400">
                <a:solidFill>
                  <a:schemeClr val="dk2"/>
                </a:solidFill>
              </a:rPr>
              <a:t>Register no &amp; NMID : asanm20124132010500121061</a:t>
            </a:r>
            <a:endParaRPr sz="2400">
              <a:solidFill>
                <a:schemeClr val="dk2"/>
              </a:solidFill>
            </a:endParaRPr>
          </a:p>
          <a:p>
            <a:pPr indent="0" lvl="0" marL="0" rtl="0" algn="l">
              <a:spcBef>
                <a:spcPts val="0"/>
              </a:spcBef>
              <a:spcAft>
                <a:spcPts val="0"/>
              </a:spcAft>
              <a:buNone/>
            </a:pPr>
            <a:r>
              <a:rPr lang="en-GB" sz="2400">
                <a:solidFill>
                  <a:schemeClr val="dk2"/>
                </a:solidFill>
              </a:rPr>
              <a:t>Department : BCA (Bachelor of Computer Application)</a:t>
            </a:r>
            <a:endParaRPr sz="2400">
              <a:solidFill>
                <a:schemeClr val="dk2"/>
              </a:solidFill>
            </a:endParaRPr>
          </a:p>
          <a:p>
            <a:pPr indent="0" lvl="0" marL="0" rtl="0" algn="l">
              <a:spcBef>
                <a:spcPts val="0"/>
              </a:spcBef>
              <a:spcAft>
                <a:spcPts val="0"/>
              </a:spcAft>
              <a:buNone/>
            </a:pPr>
            <a:r>
              <a:rPr lang="en-GB" sz="2400">
                <a:solidFill>
                  <a:schemeClr val="dk2"/>
                </a:solidFill>
              </a:rPr>
              <a:t>College : Arignar Anna Govt Arts College, Villupuram / ANNAMALAI  UNIVERSITY</a:t>
            </a:r>
            <a:endParaRPr sz="24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68619" y="63801"/>
            <a:ext cx="616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RESULT’S AND SCREENSHOT’S</a:t>
            </a:r>
            <a:endParaRPr sz="3000"/>
          </a:p>
        </p:txBody>
      </p:sp>
      <p:pic>
        <p:nvPicPr>
          <p:cNvPr id="109" name="Google Shape;109;p22"/>
          <p:cNvPicPr preferRelativeResize="0"/>
          <p:nvPr/>
        </p:nvPicPr>
        <p:blipFill>
          <a:blip r:embed="rId3">
            <a:alphaModFix/>
          </a:blip>
          <a:stretch>
            <a:fillRect/>
          </a:stretch>
        </p:blipFill>
        <p:spPr>
          <a:xfrm>
            <a:off x="0" y="855732"/>
            <a:ext cx="3174424" cy="4128399"/>
          </a:xfrm>
          <a:prstGeom prst="rect">
            <a:avLst/>
          </a:prstGeom>
          <a:noFill/>
          <a:ln>
            <a:noFill/>
          </a:ln>
        </p:spPr>
      </p:pic>
      <p:pic>
        <p:nvPicPr>
          <p:cNvPr id="110" name="Google Shape;110;p22"/>
          <p:cNvPicPr preferRelativeResize="0"/>
          <p:nvPr/>
        </p:nvPicPr>
        <p:blipFill>
          <a:blip r:embed="rId4">
            <a:alphaModFix/>
          </a:blip>
          <a:stretch>
            <a:fillRect/>
          </a:stretch>
        </p:blipFill>
        <p:spPr>
          <a:xfrm>
            <a:off x="3174425" y="710300"/>
            <a:ext cx="3257674" cy="4128400"/>
          </a:xfrm>
          <a:prstGeom prst="rect">
            <a:avLst/>
          </a:prstGeom>
          <a:noFill/>
          <a:ln>
            <a:noFill/>
          </a:ln>
        </p:spPr>
      </p:pic>
      <p:pic>
        <p:nvPicPr>
          <p:cNvPr id="111" name="Google Shape;111;p22"/>
          <p:cNvPicPr preferRelativeResize="0"/>
          <p:nvPr/>
        </p:nvPicPr>
        <p:blipFill>
          <a:blip r:embed="rId5">
            <a:alphaModFix/>
          </a:blip>
          <a:stretch>
            <a:fillRect/>
          </a:stretch>
        </p:blipFill>
        <p:spPr>
          <a:xfrm>
            <a:off x="6563725" y="855724"/>
            <a:ext cx="2407100" cy="3705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nvSpPr>
        <p:spPr>
          <a:xfrm>
            <a:off x="1216828" y="55273"/>
            <a:ext cx="6919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t>CONCLUSION</a:t>
            </a:r>
            <a:endParaRPr sz="6000"/>
          </a:p>
        </p:txBody>
      </p:sp>
      <p:sp>
        <p:nvSpPr>
          <p:cNvPr id="117" name="Google Shape;117;p23"/>
          <p:cNvSpPr txBox="1"/>
          <p:nvPr/>
        </p:nvSpPr>
        <p:spPr>
          <a:xfrm>
            <a:off x="366141" y="1163467"/>
            <a:ext cx="89274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828059"/>
            <a:ext cx="9144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solidFill>
                  <a:schemeClr val="dk2"/>
                </a:solidFill>
              </a:rPr>
              <a:t>PROJECT TITLE</a:t>
            </a:r>
            <a:endParaRPr sz="6000">
              <a:solidFill>
                <a:schemeClr val="dk2"/>
              </a:solidFill>
            </a:endParaRPr>
          </a:p>
        </p:txBody>
      </p:sp>
      <p:sp>
        <p:nvSpPr>
          <p:cNvPr id="61" name="Google Shape;61;p14"/>
          <p:cNvSpPr txBox="1"/>
          <p:nvPr/>
        </p:nvSpPr>
        <p:spPr>
          <a:xfrm>
            <a:off x="-1" y="1645241"/>
            <a:ext cx="9144000" cy="3147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800">
              <a:solidFill>
                <a:schemeClr val="dk2"/>
              </a:solidFill>
            </a:endParaRPr>
          </a:p>
          <a:p>
            <a:pPr indent="0" lvl="0" marL="0" rtl="0" algn="ctr">
              <a:spcBef>
                <a:spcPts val="0"/>
              </a:spcBef>
              <a:spcAft>
                <a:spcPts val="0"/>
              </a:spcAft>
              <a:buNone/>
            </a:pPr>
            <a:r>
              <a:rPr lang="en-GB" sz="4800">
                <a:solidFill>
                  <a:schemeClr val="dk2"/>
                </a:solidFill>
              </a:rPr>
              <a:t>My Journey as a Student: </a:t>
            </a:r>
            <a:endParaRPr sz="4800">
              <a:solidFill>
                <a:schemeClr val="dk2"/>
              </a:solidFill>
            </a:endParaRPr>
          </a:p>
          <a:p>
            <a:pPr indent="0" lvl="0" marL="0" rtl="0" algn="ctr">
              <a:spcBef>
                <a:spcPts val="0"/>
              </a:spcBef>
              <a:spcAft>
                <a:spcPts val="0"/>
              </a:spcAft>
              <a:buNone/>
            </a:pPr>
            <a:r>
              <a:rPr lang="en-GB" sz="4800">
                <a:solidFill>
                  <a:schemeClr val="dk2"/>
                </a:solidFill>
              </a:rPr>
              <a:t>A Portfolio of Learning </a:t>
            </a:r>
            <a:endParaRPr sz="4800">
              <a:solidFill>
                <a:schemeClr val="dk2"/>
              </a:solidFill>
            </a:endParaRPr>
          </a:p>
          <a:p>
            <a:pPr indent="0" lvl="0" marL="0" rtl="0" algn="ctr">
              <a:spcBef>
                <a:spcPts val="0"/>
              </a:spcBef>
              <a:spcAft>
                <a:spcPts val="0"/>
              </a:spcAft>
              <a:buNone/>
            </a:pPr>
            <a:r>
              <a:rPr lang="en-GB" sz="4800">
                <a:solidFill>
                  <a:schemeClr val="dk2"/>
                </a:solidFill>
              </a:rPr>
              <a:t>and Growth</a:t>
            </a:r>
            <a:endParaRPr sz="4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flipH="1" rot="1172">
            <a:off x="2334401" y="1640"/>
            <a:ext cx="9675601"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6000"/>
              <a:t>AGENDA</a:t>
            </a:r>
            <a:endParaRPr sz="6000"/>
          </a:p>
        </p:txBody>
      </p:sp>
      <p:sp>
        <p:nvSpPr>
          <p:cNvPr id="67" name="Google Shape;67;p15"/>
          <p:cNvSpPr txBox="1"/>
          <p:nvPr/>
        </p:nvSpPr>
        <p:spPr>
          <a:xfrm>
            <a:off x="419221" y="1350818"/>
            <a:ext cx="124254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PROBLEM STATEMENT</a:t>
            </a:r>
            <a:endParaRPr sz="2400"/>
          </a:p>
          <a:p>
            <a:pPr indent="0" lvl="0" marL="0" rtl="0" algn="l">
              <a:spcBef>
                <a:spcPts val="0"/>
              </a:spcBef>
              <a:spcAft>
                <a:spcPts val="0"/>
              </a:spcAft>
              <a:buNone/>
            </a:pPr>
            <a:r>
              <a:rPr lang="en-GB" sz="2400"/>
              <a:t>PROJECT OVERVIEW</a:t>
            </a:r>
            <a:endParaRPr sz="2400"/>
          </a:p>
          <a:p>
            <a:pPr indent="0" lvl="0" marL="0" rtl="0" algn="l">
              <a:spcBef>
                <a:spcPts val="0"/>
              </a:spcBef>
              <a:spcAft>
                <a:spcPts val="0"/>
              </a:spcAft>
              <a:buNone/>
            </a:pPr>
            <a:r>
              <a:rPr lang="en-GB" sz="2400"/>
              <a:t>END USERS</a:t>
            </a:r>
            <a:endParaRPr sz="2400"/>
          </a:p>
          <a:p>
            <a:pPr indent="0" lvl="0" marL="0" rtl="0" algn="l">
              <a:spcBef>
                <a:spcPts val="0"/>
              </a:spcBef>
              <a:spcAft>
                <a:spcPts val="0"/>
              </a:spcAft>
              <a:buNone/>
            </a:pPr>
            <a:r>
              <a:rPr lang="en-GB" sz="2400"/>
              <a:t>TOOLS AND TECHNOLOGIES</a:t>
            </a:r>
            <a:endParaRPr sz="2400"/>
          </a:p>
          <a:p>
            <a:pPr indent="0" lvl="0" marL="0" rtl="0" algn="l">
              <a:spcBef>
                <a:spcPts val="0"/>
              </a:spcBef>
              <a:spcAft>
                <a:spcPts val="0"/>
              </a:spcAft>
              <a:buNone/>
            </a:pPr>
            <a:r>
              <a:rPr lang="en-GB" sz="2400"/>
              <a:t>PORTFOLIO DESIGN AND LAYOUT</a:t>
            </a:r>
            <a:endParaRPr sz="2400"/>
          </a:p>
          <a:p>
            <a:pPr indent="0" lvl="0" marL="0" rtl="0" algn="l">
              <a:spcBef>
                <a:spcPts val="0"/>
              </a:spcBef>
              <a:spcAft>
                <a:spcPts val="0"/>
              </a:spcAft>
              <a:buNone/>
            </a:pPr>
            <a:r>
              <a:rPr lang="en-GB" sz="2400"/>
              <a:t>FEATURES AND FUNCTIONALITY</a:t>
            </a:r>
            <a:endParaRPr sz="2400"/>
          </a:p>
          <a:p>
            <a:pPr indent="0" lvl="0" marL="0" rtl="0" algn="l">
              <a:spcBef>
                <a:spcPts val="0"/>
              </a:spcBef>
              <a:spcAft>
                <a:spcPts val="0"/>
              </a:spcAft>
              <a:buNone/>
            </a:pPr>
            <a:r>
              <a:rPr lang="en-GB" sz="2400"/>
              <a:t>RESULTS AND SCREENSHOTS</a:t>
            </a:r>
            <a:endParaRPr sz="2400"/>
          </a:p>
          <a:p>
            <a:pPr indent="0" lvl="0" marL="0" rtl="0" algn="l">
              <a:spcBef>
                <a:spcPts val="0"/>
              </a:spcBef>
              <a:spcAft>
                <a:spcPts val="0"/>
              </a:spcAft>
              <a:buNone/>
            </a:pPr>
            <a:r>
              <a:rPr lang="en-GB" sz="2400"/>
              <a:t>CONCLUSION </a:t>
            </a:r>
            <a:endParaRPr sz="2400"/>
          </a:p>
          <a:p>
            <a:pPr indent="0" lvl="0" marL="0" rtl="0" algn="l">
              <a:spcBef>
                <a:spcPts val="0"/>
              </a:spcBef>
              <a:spcAft>
                <a:spcPts val="0"/>
              </a:spcAft>
              <a:buNone/>
            </a:pPr>
            <a:r>
              <a:rPr lang="en-GB" sz="2400"/>
              <a:t>GITHUB LINK</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804473" y="322118"/>
            <a:ext cx="9144000" cy="7428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SzPts val="3600"/>
              <a:buChar char="●"/>
            </a:pPr>
            <a:r>
              <a:rPr lang="en-GB" sz="3600"/>
              <a:t>PROBLEM STATEMENT</a:t>
            </a:r>
            <a:endParaRPr sz="3600"/>
          </a:p>
        </p:txBody>
      </p:sp>
      <p:sp>
        <p:nvSpPr>
          <p:cNvPr id="73" name="Google Shape;73;p16"/>
          <p:cNvSpPr txBox="1"/>
          <p:nvPr/>
        </p:nvSpPr>
        <p:spPr>
          <a:xfrm>
            <a:off x="135150" y="1264506"/>
            <a:ext cx="88737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0" y="0"/>
            <a:ext cx="9144000" cy="92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4800"/>
              <a:t>PROJECT OVERVIEW</a:t>
            </a:r>
            <a:endParaRPr b="1" sz="4800"/>
          </a:p>
        </p:txBody>
      </p:sp>
      <p:sp>
        <p:nvSpPr>
          <p:cNvPr id="79" name="Google Shape;79;p17"/>
          <p:cNvSpPr txBox="1"/>
          <p:nvPr/>
        </p:nvSpPr>
        <p:spPr>
          <a:xfrm>
            <a:off x="1228268" y="925498"/>
            <a:ext cx="61737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204295" y="-60587"/>
            <a:ext cx="89397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t>END USERS</a:t>
            </a:r>
            <a:endParaRPr sz="6000"/>
          </a:p>
        </p:txBody>
      </p:sp>
      <p:sp>
        <p:nvSpPr>
          <p:cNvPr id="85" name="Google Shape;85;p18"/>
          <p:cNvSpPr txBox="1"/>
          <p:nvPr/>
        </p:nvSpPr>
        <p:spPr>
          <a:xfrm>
            <a:off x="500578" y="1726499"/>
            <a:ext cx="74199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266699" y="259773"/>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rPr>
              <a:t>TOOLS AND TECHNOLOGIES</a:t>
            </a:r>
            <a:endParaRPr sz="3600">
              <a:solidFill>
                <a:schemeClr val="dk2"/>
              </a:solidFill>
            </a:endParaRPr>
          </a:p>
        </p:txBody>
      </p:sp>
      <p:sp>
        <p:nvSpPr>
          <p:cNvPr id="91" name="Google Shape;91;p19"/>
          <p:cNvSpPr txBox="1"/>
          <p:nvPr/>
        </p:nvSpPr>
        <p:spPr>
          <a:xfrm>
            <a:off x="266700" y="2128844"/>
            <a:ext cx="8319900" cy="23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0" y="-52"/>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rPr>
              <a:t>PORTFOLIO DESIGN AND LAYOUT</a:t>
            </a:r>
            <a:endParaRPr sz="3600">
              <a:solidFill>
                <a:schemeClr val="dk2"/>
              </a:solidFill>
            </a:endParaRPr>
          </a:p>
        </p:txBody>
      </p:sp>
      <p:sp>
        <p:nvSpPr>
          <p:cNvPr id="97" name="Google Shape;97;p20"/>
          <p:cNvSpPr txBox="1"/>
          <p:nvPr/>
        </p:nvSpPr>
        <p:spPr>
          <a:xfrm>
            <a:off x="107250" y="1983566"/>
            <a:ext cx="89295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187050" y="354454"/>
            <a:ext cx="87699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t>FEATURES AND FUNCTIONALITIES</a:t>
            </a:r>
            <a:endParaRPr sz="3600"/>
          </a:p>
        </p:txBody>
      </p:sp>
      <p:sp>
        <p:nvSpPr>
          <p:cNvPr id="103" name="Google Shape;103;p21"/>
          <p:cNvSpPr txBox="1"/>
          <p:nvPr/>
        </p:nvSpPr>
        <p:spPr>
          <a:xfrm>
            <a:off x="187038" y="2161950"/>
            <a:ext cx="8769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