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02139be2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02139be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2139be2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2139be2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2139be2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2139be2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2139be2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2139be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2139be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2139be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2139be2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2139be2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02139be2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02139be2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2139be2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2139be2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2139be2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2139be2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2139be2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2139be2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50300" y="380500"/>
            <a:ext cx="6583800" cy="13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Club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1800" y="4333125"/>
            <a:ext cx="28470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Ganesh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006475" y="19272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“Annual Income vs Loan amount” And “ Funded Amount vs Interest Rate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25" y="1351375"/>
            <a:ext cx="3873501" cy="270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626" y="1351363"/>
            <a:ext cx="4213674" cy="2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006475" y="192725"/>
            <a:ext cx="4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Loan amount vs month issued and year issued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25" y="852400"/>
            <a:ext cx="8223174" cy="3709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Study EDA technique on a real world problem and understand the insights. Minimise risk of loans by statistically analysing past data and figuring out patterns which could be used to </a:t>
            </a:r>
            <a:r>
              <a:rPr lang="en-GB" sz="1500">
                <a:solidFill>
                  <a:schemeClr val="dk1"/>
                </a:solidFill>
              </a:rPr>
              <a:t>avoid</a:t>
            </a:r>
            <a:r>
              <a:rPr lang="en-GB" sz="1500">
                <a:solidFill>
                  <a:schemeClr val="dk1"/>
                </a:solidFill>
              </a:rPr>
              <a:t> certain loans.</a:t>
            </a:r>
            <a:endParaRPr sz="13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 Conclusion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eople are more likely to default when 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Interest rate is between 15-20 %.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Funds are in range 10-15k.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Installment value in range 200-400.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DTI is between 10-15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Annual income in range 30-60k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They are in grade B and specifically riskier is subgrade in F5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loan term is 36 months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They are paying rent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They have been working for 10 or more years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source of funds not verified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when the purpose is debt consolidation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loan is issued in month of december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50" y="824450"/>
            <a:ext cx="8163499" cy="37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006475" y="192725"/>
            <a:ext cx="71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Defaulters against issue month and issue year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88" y="717400"/>
            <a:ext cx="8201776" cy="40613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006475" y="192725"/>
            <a:ext cx="71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Defaulters against home </a:t>
            </a:r>
            <a:r>
              <a:rPr lang="en-GB">
                <a:solidFill>
                  <a:schemeClr val="dk1"/>
                </a:solidFill>
              </a:rPr>
              <a:t>ownership</a:t>
            </a:r>
            <a:r>
              <a:rPr lang="en-GB">
                <a:solidFill>
                  <a:schemeClr val="dk1"/>
                </a:solidFill>
              </a:rPr>
              <a:t>, job duration, income verification and purpose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50" y="960725"/>
            <a:ext cx="3622651" cy="2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60725"/>
            <a:ext cx="3682499" cy="20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90725"/>
            <a:ext cx="3682489" cy="203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006475" y="192725"/>
            <a:ext cx="71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Defaulters against interest rate, fund amount, annual income and </a:t>
            </a:r>
            <a:r>
              <a:rPr lang="en-GB">
                <a:solidFill>
                  <a:schemeClr val="dk1"/>
                </a:solidFill>
              </a:rPr>
              <a:t>installment</a:t>
            </a:r>
            <a:r>
              <a:rPr lang="en-GB">
                <a:solidFill>
                  <a:schemeClr val="dk1"/>
                </a:solidFill>
              </a:rPr>
              <a:t> size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350" y="2990725"/>
            <a:ext cx="3622649" cy="20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75" y="721025"/>
            <a:ext cx="6967925" cy="41305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006475" y="192725"/>
            <a:ext cx="4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Defaulters against </a:t>
            </a:r>
            <a:r>
              <a:rPr lang="en-GB">
                <a:solidFill>
                  <a:schemeClr val="dk1"/>
                </a:solidFill>
              </a:rPr>
              <a:t>Grades and subgrades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MultiVariate Analysis conclusion</a:t>
            </a:r>
            <a:r>
              <a:rPr lang="en-GB"/>
              <a:t>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Highest defaulters are in debt_consolation but the annual income of those is second highest.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Top 3 sets of highest earning individuals spent on house_improvement, house and credit_cards in the same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higher number of people are defaulting in all Fund_amount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006475" y="192725"/>
            <a:ext cx="4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Annual income vs loan purpose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75" y="745325"/>
            <a:ext cx="7901977" cy="4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