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Lst>
  <p:notesMasterIdLst>
    <p:notesMasterId r:id="rId29"/>
  </p:notesMasterIdLst>
  <p:sldIdLst>
    <p:sldId id="256" r:id="rId13"/>
    <p:sldId id="257" r:id="rId14"/>
    <p:sldId id="258" r:id="rId15"/>
    <p:sldId id="259" r:id="rId16"/>
    <p:sldId id="260" r:id="rId17"/>
    <p:sldId id="261" r:id="rId18"/>
    <p:sldId id="264" r:id="rId19"/>
    <p:sldId id="265" r:id="rId20"/>
    <p:sldId id="266" r:id="rId21"/>
    <p:sldId id="267" r:id="rId22"/>
    <p:sldId id="268" r:id="rId23"/>
    <p:sldId id="269" r:id="rId24"/>
    <p:sldId id="270" r:id="rId25"/>
    <p:sldId id="271" r:id="rId26"/>
    <p:sldId id="262" r:id="rId27"/>
    <p:sldId id="263" r:id="rId28"/>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23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24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241"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242"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243"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5F099D2F-CFBE-4523-95C1-EA2BCF29D096}"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noRot="1" noChangeAspect="1"/>
          </p:cNvSpPr>
          <p:nvPr>
            <p:ph type="sldImg"/>
          </p:nvPr>
        </p:nvSpPr>
        <p:spPr>
          <a:xfrm>
            <a:off x="1374775" y="1336675"/>
            <a:ext cx="4808538" cy="3606800"/>
          </a:xfrm>
          <a:prstGeom prst="rect">
            <a:avLst/>
          </a:prstGeom>
          <a:ln w="0">
            <a:noFill/>
          </a:ln>
        </p:spPr>
      </p:sp>
      <p:sp>
        <p:nvSpPr>
          <p:cNvPr id="261" name="PlaceHolder 2"/>
          <p:cNvSpPr>
            <a:spLocks noGrp="1"/>
          </p:cNvSpPr>
          <p:nvPr>
            <p:ph type="body"/>
          </p:nvPr>
        </p:nvSpPr>
        <p:spPr>
          <a:xfrm>
            <a:off x="755640" y="5145120"/>
            <a:ext cx="6047640" cy="420948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262" name="PlaceHolder 3"/>
          <p:cNvSpPr>
            <a:spLocks noGrp="1"/>
          </p:cNvSpPr>
          <p:nvPr>
            <p:ph type="sldNum" idx="4"/>
          </p:nvPr>
        </p:nvSpPr>
        <p:spPr>
          <a:xfrm>
            <a:off x="4281480" y="10155240"/>
            <a:ext cx="3276000" cy="5356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strike="noStrike" spc="-1">
                <a:solidFill>
                  <a:schemeClr val="dk1"/>
                </a:solidFill>
                <a:latin typeface="+mn-lt"/>
                <a:ea typeface="+mn-ea"/>
              </a:defRPr>
            </a:lvl1pPr>
          </a:lstStyle>
          <a:p>
            <a:pPr indent="0" algn="r" defTabSz="914400">
              <a:lnSpc>
                <a:spcPct val="100000"/>
              </a:lnSpc>
              <a:buNone/>
              <a:tabLst>
                <a:tab pos="0" algn="l"/>
              </a:tabLst>
            </a:pPr>
            <a:fld id="{49E3463D-4DA9-48C6-BA50-C6036A706D5C}" type="slidenum">
              <a:rPr lang="en-US" sz="1200" b="0" strike="noStrike" spc="-1">
                <a:solidFill>
                  <a:schemeClr val="dk1"/>
                </a:solidFill>
                <a:latin typeface="+mn-lt"/>
                <a:ea typeface="+mn-ea"/>
              </a:rPr>
              <a:t>1</a:t>
            </a:fld>
            <a:endParaRPr lang="en-US" sz="1200" b="0" strike="noStrike" spc="-1">
              <a:solidFill>
                <a:srgbClr val="000000"/>
              </a:solidFill>
              <a:latin typeface="Times New Roman"/>
            </a:endParaRPr>
          </a:p>
        </p:txBody>
      </p:sp>
      <p:sp>
        <p:nvSpPr>
          <p:cNvPr id="263" name="PlaceHolder 4"/>
          <p:cNvSpPr>
            <a:spLocks noGrp="1"/>
          </p:cNvSpPr>
          <p:nvPr>
            <p:ph type="ftr" idx="5"/>
          </p:nvPr>
        </p:nvSpPr>
        <p:spPr>
          <a:xfrm>
            <a:off x="0" y="10155240"/>
            <a:ext cx="3276000" cy="535680"/>
          </a:xfrm>
          <a:prstGeom prst="rect">
            <a:avLst/>
          </a:prstGeom>
          <a:noFill/>
          <a:ln w="0">
            <a:noFill/>
          </a:ln>
        </p:spPr>
        <p:txBody>
          <a:bodyPr lIns="91440" tIns="45720" rIns="91440" bIns="45720" anchor="b">
            <a:noAutofit/>
          </a:bodyPr>
          <a:lstStyle>
            <a:lvl1pPr indent="0">
              <a:lnSpc>
                <a:spcPct val="100000"/>
              </a:lnSpc>
              <a:buNone/>
              <a:tabLst>
                <a:tab pos="0" algn="l"/>
              </a:tabLst>
              <a:defRPr lang="en-US" sz="1200" b="0" strike="noStrike" spc="-1">
                <a:solidFill>
                  <a:srgbClr val="000000"/>
                </a:solidFill>
                <a:latin typeface="Times New Roman"/>
              </a:defRPr>
            </a:lvl1pPr>
          </a:lstStyle>
          <a:p>
            <a:pPr indent="0">
              <a:lnSpc>
                <a:spcPct val="100000"/>
              </a:lnSpc>
              <a:buNone/>
              <a:tabLst>
                <a:tab pos="0" algn="l"/>
              </a:tabLst>
            </a:pPr>
            <a:r>
              <a:rPr lang="en-US" sz="1200" b="0" strike="noStrike" spc="-1">
                <a:solidFill>
                  <a:srgbClr val="000000"/>
                </a:solidFill>
                <a:latin typeface="Times New Roman"/>
              </a:rPr>
              <a:t>Name of the faculty [Group: G00] [Sem:2nd]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Tx"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6"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6"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5"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entered Tex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8"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2" name="Picture 10" descr="LOGO.gif"/>
          <p:cNvPicPr/>
          <p:nvPr/>
        </p:nvPicPr>
        <p:blipFill>
          <a:blip r:embed="rId3"/>
          <a:srcRect b="10714"/>
          <a:stretch/>
        </p:blipFill>
        <p:spPr>
          <a:xfrm>
            <a:off x="6553080" y="228600"/>
            <a:ext cx="2056320" cy="633960"/>
          </a:xfrm>
          <a:prstGeom prst="rect">
            <a:avLst/>
          </a:prstGeom>
          <a:ln w="9360">
            <a:noFill/>
          </a:ln>
        </p:spPr>
      </p:pic>
      <p:pic>
        <p:nvPicPr>
          <p:cNvPr id="3" name="Picture 10" descr="LOGO.gif"/>
          <p:cNvPicPr/>
          <p:nvPr/>
        </p:nvPicPr>
        <p:blipFill>
          <a:blip r:embed="rId3"/>
          <a:srcRect b="10714"/>
          <a:stretch/>
        </p:blipFill>
        <p:spPr>
          <a:xfrm>
            <a:off x="6553080" y="228600"/>
            <a:ext cx="2056320" cy="633960"/>
          </a:xfrm>
          <a:prstGeom prst="rect">
            <a:avLst/>
          </a:prstGeom>
          <a:ln w="9360">
            <a:noFill/>
          </a:ln>
        </p:spPr>
      </p:pic>
      <p:grpSp>
        <p:nvGrpSpPr>
          <p:cNvPr id="4" name="Group 3"/>
          <p:cNvGrpSpPr/>
          <p:nvPr/>
        </p:nvGrpSpPr>
        <p:grpSpPr>
          <a:xfrm>
            <a:off x="6146640" y="0"/>
            <a:ext cx="2996280" cy="875160"/>
            <a:chOff x="6146640" y="0"/>
            <a:chExt cx="2996280" cy="875160"/>
          </a:xfrm>
        </p:grpSpPr>
        <p:sp>
          <p:nvSpPr>
            <p:cNvPr id="5"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6" name="Picture 9" descr="LOGO.gif"/>
            <p:cNvPicPr/>
            <p:nvPr/>
          </p:nvPicPr>
          <p:blipFill>
            <a:blip r:embed="rId3"/>
            <a:srcRect b="10714"/>
            <a:stretch/>
          </p:blipFill>
          <p:spPr>
            <a:xfrm>
              <a:off x="6553080" y="228600"/>
              <a:ext cx="2056320" cy="633960"/>
            </a:xfrm>
            <a:prstGeom prst="rect">
              <a:avLst/>
            </a:prstGeom>
            <a:ln w="9360">
              <a:noFill/>
            </a:ln>
          </p:spPr>
        </p:pic>
        <p:sp>
          <p:nvSpPr>
            <p:cNvPr id="7"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8" name="Picture 15" descr="logo.jpg"/>
          <p:cNvPicPr/>
          <p:nvPr/>
        </p:nvPicPr>
        <p:blipFill>
          <a:blip r:embed="rId4"/>
          <a:stretch/>
        </p:blipFill>
        <p:spPr>
          <a:xfrm>
            <a:off x="6553080" y="228600"/>
            <a:ext cx="1919880" cy="608400"/>
          </a:xfrm>
          <a:prstGeom prst="rect">
            <a:avLst/>
          </a:prstGeom>
          <a:ln w="9360">
            <a:noFill/>
          </a:ln>
        </p:spPr>
      </p:pic>
      <p:pic>
        <p:nvPicPr>
          <p:cNvPr id="9" name="Picture 10" descr="LOGO.gif"/>
          <p:cNvPicPr/>
          <p:nvPr/>
        </p:nvPicPr>
        <p:blipFill>
          <a:blip r:embed="rId3"/>
          <a:srcRect b="10714"/>
          <a:stretch/>
        </p:blipFill>
        <p:spPr>
          <a:xfrm>
            <a:off x="6553080" y="228600"/>
            <a:ext cx="2056320" cy="633960"/>
          </a:xfrm>
          <a:prstGeom prst="rect">
            <a:avLst/>
          </a:prstGeom>
          <a:ln w="9360">
            <a:noFill/>
          </a:ln>
        </p:spPr>
      </p:pic>
      <p:grpSp>
        <p:nvGrpSpPr>
          <p:cNvPr id="10" name="Group 6"/>
          <p:cNvGrpSpPr/>
          <p:nvPr/>
        </p:nvGrpSpPr>
        <p:grpSpPr>
          <a:xfrm>
            <a:off x="6146640" y="0"/>
            <a:ext cx="2996280" cy="875160"/>
            <a:chOff x="6146640" y="0"/>
            <a:chExt cx="2996280" cy="875160"/>
          </a:xfrm>
        </p:grpSpPr>
        <p:sp>
          <p:nvSpPr>
            <p:cNvPr id="11"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2" name="Picture 9" descr="LOGO.gif"/>
            <p:cNvPicPr/>
            <p:nvPr/>
          </p:nvPicPr>
          <p:blipFill>
            <a:blip r:embed="rId3"/>
            <a:srcRect b="10714"/>
            <a:stretch/>
          </p:blipFill>
          <p:spPr>
            <a:xfrm>
              <a:off x="6553080" y="228600"/>
              <a:ext cx="2056320" cy="633960"/>
            </a:xfrm>
            <a:prstGeom prst="rect">
              <a:avLst/>
            </a:prstGeom>
            <a:ln w="9360">
              <a:noFill/>
            </a:ln>
          </p:spPr>
        </p:pic>
        <p:sp>
          <p:nvSpPr>
            <p:cNvPr id="13"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4" name="Picture 15" descr="logo.jpg"/>
          <p:cNvPicPr/>
          <p:nvPr/>
        </p:nvPicPr>
        <p:blipFill>
          <a:blip r:embed="rId4"/>
          <a:stretch/>
        </p:blipFill>
        <p:spPr>
          <a:xfrm>
            <a:off x="6553080" y="228600"/>
            <a:ext cx="1919880" cy="608400"/>
          </a:xfrm>
          <a:prstGeom prst="rect">
            <a:avLst/>
          </a:prstGeom>
          <a:ln w="9360">
            <a:noFill/>
          </a:ln>
        </p:spPr>
      </p:pic>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6"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70"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71" name="Picture 10" descr="LOGO.gif"/>
          <p:cNvPicPr/>
          <p:nvPr/>
        </p:nvPicPr>
        <p:blipFill>
          <a:blip r:embed="rId3"/>
          <a:srcRect b="10714"/>
          <a:stretch/>
        </p:blipFill>
        <p:spPr>
          <a:xfrm>
            <a:off x="6553080" y="228600"/>
            <a:ext cx="2056320" cy="633960"/>
          </a:xfrm>
          <a:prstGeom prst="rect">
            <a:avLst/>
          </a:prstGeom>
          <a:ln w="9360">
            <a:noFill/>
          </a:ln>
        </p:spPr>
      </p:pic>
      <p:pic>
        <p:nvPicPr>
          <p:cNvPr id="172" name="Picture 10" descr="LOGO.gif"/>
          <p:cNvPicPr/>
          <p:nvPr/>
        </p:nvPicPr>
        <p:blipFill>
          <a:blip r:embed="rId3"/>
          <a:srcRect b="10714"/>
          <a:stretch/>
        </p:blipFill>
        <p:spPr>
          <a:xfrm>
            <a:off x="6553080" y="228600"/>
            <a:ext cx="2056320" cy="633960"/>
          </a:xfrm>
          <a:prstGeom prst="rect">
            <a:avLst/>
          </a:prstGeom>
          <a:ln w="9360">
            <a:noFill/>
          </a:ln>
        </p:spPr>
      </p:pic>
      <p:grpSp>
        <p:nvGrpSpPr>
          <p:cNvPr id="173" name="Group 3"/>
          <p:cNvGrpSpPr/>
          <p:nvPr/>
        </p:nvGrpSpPr>
        <p:grpSpPr>
          <a:xfrm>
            <a:off x="6146640" y="0"/>
            <a:ext cx="2996280" cy="875160"/>
            <a:chOff x="6146640" y="0"/>
            <a:chExt cx="2996280" cy="875160"/>
          </a:xfrm>
        </p:grpSpPr>
        <p:sp>
          <p:nvSpPr>
            <p:cNvPr id="174"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75" name="Picture 9" descr="LOGO.gif"/>
            <p:cNvPicPr/>
            <p:nvPr/>
          </p:nvPicPr>
          <p:blipFill>
            <a:blip r:embed="rId3"/>
            <a:srcRect b="10714"/>
            <a:stretch/>
          </p:blipFill>
          <p:spPr>
            <a:xfrm>
              <a:off x="6553080" y="228600"/>
              <a:ext cx="2056320" cy="633960"/>
            </a:xfrm>
            <a:prstGeom prst="rect">
              <a:avLst/>
            </a:prstGeom>
            <a:ln w="9360">
              <a:noFill/>
            </a:ln>
          </p:spPr>
        </p:pic>
        <p:sp>
          <p:nvSpPr>
            <p:cNvPr id="176"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77" name="Picture 15" descr="logo.jpg"/>
          <p:cNvPicPr/>
          <p:nvPr/>
        </p:nvPicPr>
        <p:blipFill>
          <a:blip r:embed="rId4"/>
          <a:stretch/>
        </p:blipFill>
        <p:spPr>
          <a:xfrm>
            <a:off x="6553080" y="228600"/>
            <a:ext cx="1919880" cy="608400"/>
          </a:xfrm>
          <a:prstGeom prst="rect">
            <a:avLst/>
          </a:prstGeom>
          <a:ln w="9360">
            <a:noFill/>
          </a:ln>
        </p:spPr>
      </p:pic>
      <p:pic>
        <p:nvPicPr>
          <p:cNvPr id="178" name="Picture 10" descr="LOGO.gif"/>
          <p:cNvPicPr/>
          <p:nvPr/>
        </p:nvPicPr>
        <p:blipFill>
          <a:blip r:embed="rId3"/>
          <a:srcRect b="10714"/>
          <a:stretch/>
        </p:blipFill>
        <p:spPr>
          <a:xfrm>
            <a:off x="6553080" y="228600"/>
            <a:ext cx="2056320" cy="633960"/>
          </a:xfrm>
          <a:prstGeom prst="rect">
            <a:avLst/>
          </a:prstGeom>
          <a:ln w="9360">
            <a:noFill/>
          </a:ln>
        </p:spPr>
      </p:pic>
      <p:grpSp>
        <p:nvGrpSpPr>
          <p:cNvPr id="179" name="Group 6"/>
          <p:cNvGrpSpPr/>
          <p:nvPr/>
        </p:nvGrpSpPr>
        <p:grpSpPr>
          <a:xfrm>
            <a:off x="6146640" y="0"/>
            <a:ext cx="2996280" cy="875160"/>
            <a:chOff x="6146640" y="0"/>
            <a:chExt cx="2996280" cy="875160"/>
          </a:xfrm>
        </p:grpSpPr>
        <p:sp>
          <p:nvSpPr>
            <p:cNvPr id="180"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81" name="Picture 9" descr="LOGO.gif"/>
            <p:cNvPicPr/>
            <p:nvPr/>
          </p:nvPicPr>
          <p:blipFill>
            <a:blip r:embed="rId3"/>
            <a:srcRect b="10714"/>
            <a:stretch/>
          </p:blipFill>
          <p:spPr>
            <a:xfrm>
              <a:off x="6553080" y="228600"/>
              <a:ext cx="2056320" cy="633960"/>
            </a:xfrm>
            <a:prstGeom prst="rect">
              <a:avLst/>
            </a:prstGeom>
            <a:ln w="9360">
              <a:noFill/>
            </a:ln>
          </p:spPr>
        </p:pic>
        <p:sp>
          <p:nvSpPr>
            <p:cNvPr id="182"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83" name="Picture 15" descr="logo.jpg"/>
          <p:cNvPicPr/>
          <p:nvPr/>
        </p:nvPicPr>
        <p:blipFill>
          <a:blip r:embed="rId4"/>
          <a:stretch/>
        </p:blipFill>
        <p:spPr>
          <a:xfrm>
            <a:off x="6553080" y="228600"/>
            <a:ext cx="1919880" cy="608400"/>
          </a:xfrm>
          <a:prstGeom prst="rect">
            <a:avLst/>
          </a:prstGeom>
          <a:ln w="9360">
            <a:noFill/>
          </a:ln>
        </p:spPr>
      </p:pic>
      <p:sp>
        <p:nvSpPr>
          <p:cNvPr id="184"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85" name="PlaceHolder 2"/>
          <p:cNvSpPr>
            <a:spLocks noGrp="1"/>
          </p:cNvSpPr>
          <p:nvPr>
            <p:ph type="body"/>
          </p:nvPr>
        </p:nvSpPr>
        <p:spPr>
          <a:xfrm>
            <a:off x="457200" y="160452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86"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87" name="PlaceHolder 4"/>
          <p:cNvSpPr>
            <a:spLocks noGrp="1"/>
          </p:cNvSpPr>
          <p:nvPr>
            <p:ph type="body"/>
          </p:nvPr>
        </p:nvSpPr>
        <p:spPr>
          <a:xfrm>
            <a:off x="457200" y="368208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93"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94" name="Picture 10" descr="LOGO.gif"/>
          <p:cNvPicPr/>
          <p:nvPr/>
        </p:nvPicPr>
        <p:blipFill>
          <a:blip r:embed="rId3"/>
          <a:srcRect b="10714"/>
          <a:stretch/>
        </p:blipFill>
        <p:spPr>
          <a:xfrm>
            <a:off x="6553080" y="228600"/>
            <a:ext cx="2056320" cy="633960"/>
          </a:xfrm>
          <a:prstGeom prst="rect">
            <a:avLst/>
          </a:prstGeom>
          <a:ln w="9360">
            <a:noFill/>
          </a:ln>
        </p:spPr>
      </p:pic>
      <p:pic>
        <p:nvPicPr>
          <p:cNvPr id="195" name="Picture 10" descr="LOGO.gif"/>
          <p:cNvPicPr/>
          <p:nvPr/>
        </p:nvPicPr>
        <p:blipFill>
          <a:blip r:embed="rId3"/>
          <a:srcRect b="10714"/>
          <a:stretch/>
        </p:blipFill>
        <p:spPr>
          <a:xfrm>
            <a:off x="6553080" y="228600"/>
            <a:ext cx="2056320" cy="633960"/>
          </a:xfrm>
          <a:prstGeom prst="rect">
            <a:avLst/>
          </a:prstGeom>
          <a:ln w="9360">
            <a:noFill/>
          </a:ln>
        </p:spPr>
      </p:pic>
      <p:grpSp>
        <p:nvGrpSpPr>
          <p:cNvPr id="196" name="Group 3"/>
          <p:cNvGrpSpPr/>
          <p:nvPr/>
        </p:nvGrpSpPr>
        <p:grpSpPr>
          <a:xfrm>
            <a:off x="6146640" y="0"/>
            <a:ext cx="2996280" cy="875160"/>
            <a:chOff x="6146640" y="0"/>
            <a:chExt cx="2996280" cy="875160"/>
          </a:xfrm>
        </p:grpSpPr>
        <p:sp>
          <p:nvSpPr>
            <p:cNvPr id="197"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98" name="Picture 9" descr="LOGO.gif"/>
            <p:cNvPicPr/>
            <p:nvPr/>
          </p:nvPicPr>
          <p:blipFill>
            <a:blip r:embed="rId3"/>
            <a:srcRect b="10714"/>
            <a:stretch/>
          </p:blipFill>
          <p:spPr>
            <a:xfrm>
              <a:off x="6553080" y="228600"/>
              <a:ext cx="2056320" cy="633960"/>
            </a:xfrm>
            <a:prstGeom prst="rect">
              <a:avLst/>
            </a:prstGeom>
            <a:ln w="9360">
              <a:noFill/>
            </a:ln>
          </p:spPr>
        </p:pic>
        <p:sp>
          <p:nvSpPr>
            <p:cNvPr id="199"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200" name="Picture 15" descr="logo.jpg"/>
          <p:cNvPicPr/>
          <p:nvPr/>
        </p:nvPicPr>
        <p:blipFill>
          <a:blip r:embed="rId4"/>
          <a:stretch/>
        </p:blipFill>
        <p:spPr>
          <a:xfrm>
            <a:off x="6553080" y="228600"/>
            <a:ext cx="1919880" cy="608400"/>
          </a:xfrm>
          <a:prstGeom prst="rect">
            <a:avLst/>
          </a:prstGeom>
          <a:ln w="9360">
            <a:noFill/>
          </a:ln>
        </p:spPr>
      </p:pic>
      <p:pic>
        <p:nvPicPr>
          <p:cNvPr id="201" name="Picture 10" descr="LOGO.gif"/>
          <p:cNvPicPr/>
          <p:nvPr/>
        </p:nvPicPr>
        <p:blipFill>
          <a:blip r:embed="rId3"/>
          <a:srcRect b="10714"/>
          <a:stretch/>
        </p:blipFill>
        <p:spPr>
          <a:xfrm>
            <a:off x="6553080" y="228600"/>
            <a:ext cx="2056320" cy="633960"/>
          </a:xfrm>
          <a:prstGeom prst="rect">
            <a:avLst/>
          </a:prstGeom>
          <a:ln w="9360">
            <a:noFill/>
          </a:ln>
        </p:spPr>
      </p:pic>
      <p:grpSp>
        <p:nvGrpSpPr>
          <p:cNvPr id="202" name="Group 6"/>
          <p:cNvGrpSpPr/>
          <p:nvPr/>
        </p:nvGrpSpPr>
        <p:grpSpPr>
          <a:xfrm>
            <a:off x="6146640" y="0"/>
            <a:ext cx="2996280" cy="875160"/>
            <a:chOff x="6146640" y="0"/>
            <a:chExt cx="2996280" cy="875160"/>
          </a:xfrm>
        </p:grpSpPr>
        <p:sp>
          <p:nvSpPr>
            <p:cNvPr id="203"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204" name="Picture 9" descr="LOGO.gif"/>
            <p:cNvPicPr/>
            <p:nvPr/>
          </p:nvPicPr>
          <p:blipFill>
            <a:blip r:embed="rId3"/>
            <a:srcRect b="10714"/>
            <a:stretch/>
          </p:blipFill>
          <p:spPr>
            <a:xfrm>
              <a:off x="6553080" y="228600"/>
              <a:ext cx="2056320" cy="633960"/>
            </a:xfrm>
            <a:prstGeom prst="rect">
              <a:avLst/>
            </a:prstGeom>
            <a:ln w="9360">
              <a:noFill/>
            </a:ln>
          </p:spPr>
        </p:pic>
        <p:sp>
          <p:nvSpPr>
            <p:cNvPr id="205"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206" name="Picture 15" descr="logo.jpg"/>
          <p:cNvPicPr/>
          <p:nvPr/>
        </p:nvPicPr>
        <p:blipFill>
          <a:blip r:embed="rId4"/>
          <a:stretch/>
        </p:blipFill>
        <p:spPr>
          <a:xfrm>
            <a:off x="6553080" y="228600"/>
            <a:ext cx="1919880" cy="608400"/>
          </a:xfrm>
          <a:prstGeom prst="rect">
            <a:avLst/>
          </a:prstGeom>
          <a:ln w="9360">
            <a:noFill/>
          </a:ln>
        </p:spPr>
      </p:pic>
      <p:sp>
        <p:nvSpPr>
          <p:cNvPr id="207"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08"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09" name="PlaceHolder 3"/>
          <p:cNvSpPr>
            <a:spLocks noGrp="1"/>
          </p:cNvSpPr>
          <p:nvPr>
            <p:ph type="body"/>
          </p:nvPr>
        </p:nvSpPr>
        <p:spPr>
          <a:xfrm>
            <a:off x="4674240" y="160452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10" name="PlaceHolder 4"/>
          <p:cNvSpPr>
            <a:spLocks noGrp="1"/>
          </p:cNvSpPr>
          <p:nvPr>
            <p:ph type="body"/>
          </p:nvPr>
        </p:nvSpPr>
        <p:spPr>
          <a:xfrm>
            <a:off x="4674240" y="368208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216"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217" name="Picture 10" descr="LOGO.gif"/>
          <p:cNvPicPr/>
          <p:nvPr/>
        </p:nvPicPr>
        <p:blipFill>
          <a:blip r:embed="rId3"/>
          <a:srcRect b="10714"/>
          <a:stretch/>
        </p:blipFill>
        <p:spPr>
          <a:xfrm>
            <a:off x="6553080" y="228600"/>
            <a:ext cx="2056320" cy="633960"/>
          </a:xfrm>
          <a:prstGeom prst="rect">
            <a:avLst/>
          </a:prstGeom>
          <a:ln w="9360">
            <a:noFill/>
          </a:ln>
        </p:spPr>
      </p:pic>
      <p:pic>
        <p:nvPicPr>
          <p:cNvPr id="218" name="Picture 10" descr="LOGO.gif"/>
          <p:cNvPicPr/>
          <p:nvPr/>
        </p:nvPicPr>
        <p:blipFill>
          <a:blip r:embed="rId3"/>
          <a:srcRect b="10714"/>
          <a:stretch/>
        </p:blipFill>
        <p:spPr>
          <a:xfrm>
            <a:off x="6553080" y="228600"/>
            <a:ext cx="2056320" cy="633960"/>
          </a:xfrm>
          <a:prstGeom prst="rect">
            <a:avLst/>
          </a:prstGeom>
          <a:ln w="9360">
            <a:noFill/>
          </a:ln>
        </p:spPr>
      </p:pic>
      <p:grpSp>
        <p:nvGrpSpPr>
          <p:cNvPr id="219" name="Group 3"/>
          <p:cNvGrpSpPr/>
          <p:nvPr/>
        </p:nvGrpSpPr>
        <p:grpSpPr>
          <a:xfrm>
            <a:off x="6146640" y="0"/>
            <a:ext cx="2996280" cy="875160"/>
            <a:chOff x="6146640" y="0"/>
            <a:chExt cx="2996280" cy="875160"/>
          </a:xfrm>
        </p:grpSpPr>
        <p:sp>
          <p:nvSpPr>
            <p:cNvPr id="220"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221" name="Picture 9" descr="LOGO.gif"/>
            <p:cNvPicPr/>
            <p:nvPr/>
          </p:nvPicPr>
          <p:blipFill>
            <a:blip r:embed="rId3"/>
            <a:srcRect b="10714"/>
            <a:stretch/>
          </p:blipFill>
          <p:spPr>
            <a:xfrm>
              <a:off x="6553080" y="228600"/>
              <a:ext cx="2056320" cy="633960"/>
            </a:xfrm>
            <a:prstGeom prst="rect">
              <a:avLst/>
            </a:prstGeom>
            <a:ln w="9360">
              <a:noFill/>
            </a:ln>
          </p:spPr>
        </p:pic>
        <p:sp>
          <p:nvSpPr>
            <p:cNvPr id="222"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223" name="Picture 15" descr="logo.jpg"/>
          <p:cNvPicPr/>
          <p:nvPr/>
        </p:nvPicPr>
        <p:blipFill>
          <a:blip r:embed="rId4"/>
          <a:stretch/>
        </p:blipFill>
        <p:spPr>
          <a:xfrm>
            <a:off x="6553080" y="228600"/>
            <a:ext cx="1919880" cy="608400"/>
          </a:xfrm>
          <a:prstGeom prst="rect">
            <a:avLst/>
          </a:prstGeom>
          <a:ln w="9360">
            <a:noFill/>
          </a:ln>
        </p:spPr>
      </p:pic>
      <p:pic>
        <p:nvPicPr>
          <p:cNvPr id="224" name="Picture 10" descr="LOGO.gif"/>
          <p:cNvPicPr/>
          <p:nvPr/>
        </p:nvPicPr>
        <p:blipFill>
          <a:blip r:embed="rId3"/>
          <a:srcRect b="10714"/>
          <a:stretch/>
        </p:blipFill>
        <p:spPr>
          <a:xfrm>
            <a:off x="6553080" y="228600"/>
            <a:ext cx="2056320" cy="633960"/>
          </a:xfrm>
          <a:prstGeom prst="rect">
            <a:avLst/>
          </a:prstGeom>
          <a:ln w="9360">
            <a:noFill/>
          </a:ln>
        </p:spPr>
      </p:pic>
      <p:grpSp>
        <p:nvGrpSpPr>
          <p:cNvPr id="225" name="Group 6"/>
          <p:cNvGrpSpPr/>
          <p:nvPr/>
        </p:nvGrpSpPr>
        <p:grpSpPr>
          <a:xfrm>
            <a:off x="6146640" y="0"/>
            <a:ext cx="2996280" cy="875160"/>
            <a:chOff x="6146640" y="0"/>
            <a:chExt cx="2996280" cy="875160"/>
          </a:xfrm>
        </p:grpSpPr>
        <p:sp>
          <p:nvSpPr>
            <p:cNvPr id="226"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227" name="Picture 9" descr="LOGO.gif"/>
            <p:cNvPicPr/>
            <p:nvPr/>
          </p:nvPicPr>
          <p:blipFill>
            <a:blip r:embed="rId3"/>
            <a:srcRect b="10714"/>
            <a:stretch/>
          </p:blipFill>
          <p:spPr>
            <a:xfrm>
              <a:off x="6553080" y="228600"/>
              <a:ext cx="2056320" cy="633960"/>
            </a:xfrm>
            <a:prstGeom prst="rect">
              <a:avLst/>
            </a:prstGeom>
            <a:ln w="9360">
              <a:noFill/>
            </a:ln>
          </p:spPr>
        </p:pic>
        <p:sp>
          <p:nvSpPr>
            <p:cNvPr id="228"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229" name="Picture 15" descr="logo.jpg"/>
          <p:cNvPicPr/>
          <p:nvPr/>
        </p:nvPicPr>
        <p:blipFill>
          <a:blip r:embed="rId4"/>
          <a:stretch/>
        </p:blipFill>
        <p:spPr>
          <a:xfrm>
            <a:off x="6553080" y="228600"/>
            <a:ext cx="1919880" cy="608400"/>
          </a:xfrm>
          <a:prstGeom prst="rect">
            <a:avLst/>
          </a:prstGeom>
          <a:ln w="9360">
            <a:noFill/>
          </a:ln>
        </p:spPr>
      </p:pic>
      <p:sp>
        <p:nvSpPr>
          <p:cNvPr id="230"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31" name="PlaceHolder 2"/>
          <p:cNvSpPr>
            <a:spLocks noGrp="1"/>
          </p:cNvSpPr>
          <p:nvPr>
            <p:ph type="body"/>
          </p:nvPr>
        </p:nvSpPr>
        <p:spPr>
          <a:xfrm>
            <a:off x="457200" y="160452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32" name="PlaceHolder 3"/>
          <p:cNvSpPr>
            <a:spLocks noGrp="1"/>
          </p:cNvSpPr>
          <p:nvPr>
            <p:ph type="body"/>
          </p:nvPr>
        </p:nvSpPr>
        <p:spPr>
          <a:xfrm>
            <a:off x="4674240" y="160452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33" name="PlaceHolder 4"/>
          <p:cNvSpPr>
            <a:spLocks noGrp="1"/>
          </p:cNvSpPr>
          <p:nvPr>
            <p:ph type="body"/>
          </p:nvPr>
        </p:nvSpPr>
        <p:spPr>
          <a:xfrm>
            <a:off x="457200" y="3682080"/>
            <a:ext cx="822888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8"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9" name="Picture 10" descr="LOGO.gif"/>
          <p:cNvPicPr/>
          <p:nvPr/>
        </p:nvPicPr>
        <p:blipFill>
          <a:blip r:embed="rId3"/>
          <a:srcRect b="10714"/>
          <a:stretch/>
        </p:blipFill>
        <p:spPr>
          <a:xfrm>
            <a:off x="6553080" y="228600"/>
            <a:ext cx="2056320" cy="633960"/>
          </a:xfrm>
          <a:prstGeom prst="rect">
            <a:avLst/>
          </a:prstGeom>
          <a:ln w="9360">
            <a:noFill/>
          </a:ln>
        </p:spPr>
      </p:pic>
      <p:pic>
        <p:nvPicPr>
          <p:cNvPr id="20" name="Picture 10" descr="LOGO.gif"/>
          <p:cNvPicPr/>
          <p:nvPr/>
        </p:nvPicPr>
        <p:blipFill>
          <a:blip r:embed="rId3"/>
          <a:srcRect b="10714"/>
          <a:stretch/>
        </p:blipFill>
        <p:spPr>
          <a:xfrm>
            <a:off x="6553080" y="228600"/>
            <a:ext cx="2056320" cy="633960"/>
          </a:xfrm>
          <a:prstGeom prst="rect">
            <a:avLst/>
          </a:prstGeom>
          <a:ln w="9360">
            <a:noFill/>
          </a:ln>
        </p:spPr>
      </p:pic>
      <p:grpSp>
        <p:nvGrpSpPr>
          <p:cNvPr id="21" name="Group 3"/>
          <p:cNvGrpSpPr/>
          <p:nvPr/>
        </p:nvGrpSpPr>
        <p:grpSpPr>
          <a:xfrm>
            <a:off x="6146640" y="0"/>
            <a:ext cx="2996280" cy="875160"/>
            <a:chOff x="6146640" y="0"/>
            <a:chExt cx="2996280" cy="875160"/>
          </a:xfrm>
        </p:grpSpPr>
        <p:sp>
          <p:nvSpPr>
            <p:cNvPr id="22"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23" name="Picture 9" descr="LOGO.gif"/>
            <p:cNvPicPr/>
            <p:nvPr/>
          </p:nvPicPr>
          <p:blipFill>
            <a:blip r:embed="rId3"/>
            <a:srcRect b="10714"/>
            <a:stretch/>
          </p:blipFill>
          <p:spPr>
            <a:xfrm>
              <a:off x="6553080" y="228600"/>
              <a:ext cx="2056320" cy="633960"/>
            </a:xfrm>
            <a:prstGeom prst="rect">
              <a:avLst/>
            </a:prstGeom>
            <a:ln w="9360">
              <a:noFill/>
            </a:ln>
          </p:spPr>
        </p:pic>
        <p:sp>
          <p:nvSpPr>
            <p:cNvPr id="24"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25" name="Picture 15" descr="logo.jpg"/>
          <p:cNvPicPr/>
          <p:nvPr/>
        </p:nvPicPr>
        <p:blipFill>
          <a:blip r:embed="rId4"/>
          <a:stretch/>
        </p:blipFill>
        <p:spPr>
          <a:xfrm>
            <a:off x="6553080" y="228600"/>
            <a:ext cx="1919880" cy="608400"/>
          </a:xfrm>
          <a:prstGeom prst="rect">
            <a:avLst/>
          </a:prstGeom>
          <a:ln w="9360">
            <a:noFill/>
          </a:ln>
        </p:spPr>
      </p:pic>
      <p:pic>
        <p:nvPicPr>
          <p:cNvPr id="26" name="Picture 10" descr="LOGO.gif"/>
          <p:cNvPicPr/>
          <p:nvPr/>
        </p:nvPicPr>
        <p:blipFill>
          <a:blip r:embed="rId3"/>
          <a:srcRect b="10714"/>
          <a:stretch/>
        </p:blipFill>
        <p:spPr>
          <a:xfrm>
            <a:off x="6553080" y="228600"/>
            <a:ext cx="2056320" cy="633960"/>
          </a:xfrm>
          <a:prstGeom prst="rect">
            <a:avLst/>
          </a:prstGeom>
          <a:ln w="9360">
            <a:noFill/>
          </a:ln>
        </p:spPr>
      </p:pic>
      <p:grpSp>
        <p:nvGrpSpPr>
          <p:cNvPr id="27" name="Group 6"/>
          <p:cNvGrpSpPr/>
          <p:nvPr/>
        </p:nvGrpSpPr>
        <p:grpSpPr>
          <a:xfrm>
            <a:off x="6146640" y="0"/>
            <a:ext cx="2996280" cy="875160"/>
            <a:chOff x="6146640" y="0"/>
            <a:chExt cx="2996280" cy="875160"/>
          </a:xfrm>
        </p:grpSpPr>
        <p:sp>
          <p:nvSpPr>
            <p:cNvPr id="28"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29" name="Picture 9" descr="LOGO.gif"/>
            <p:cNvPicPr/>
            <p:nvPr/>
          </p:nvPicPr>
          <p:blipFill>
            <a:blip r:embed="rId3"/>
            <a:srcRect b="10714"/>
            <a:stretch/>
          </p:blipFill>
          <p:spPr>
            <a:xfrm>
              <a:off x="6553080" y="228600"/>
              <a:ext cx="2056320" cy="633960"/>
            </a:xfrm>
            <a:prstGeom prst="rect">
              <a:avLst/>
            </a:prstGeom>
            <a:ln w="9360">
              <a:noFill/>
            </a:ln>
          </p:spPr>
        </p:pic>
        <p:sp>
          <p:nvSpPr>
            <p:cNvPr id="30"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31" name="Picture 15" descr="logo.jpg"/>
          <p:cNvPicPr/>
          <p:nvPr/>
        </p:nvPicPr>
        <p:blipFill>
          <a:blip r:embed="rId4"/>
          <a:stretch/>
        </p:blipFill>
        <p:spPr>
          <a:xfrm>
            <a:off x="6553080" y="228600"/>
            <a:ext cx="1919880" cy="608400"/>
          </a:xfrm>
          <a:prstGeom prst="rect">
            <a:avLst/>
          </a:prstGeom>
          <a:ln w="9360">
            <a:noFill/>
          </a:ln>
        </p:spPr>
      </p:pic>
      <p:sp>
        <p:nvSpPr>
          <p:cNvPr id="32"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3" name="PlaceHolder 2"/>
          <p:cNvSpPr>
            <a:spLocks noGrp="1"/>
          </p:cNvSpPr>
          <p:nvPr>
            <p:ph type="body"/>
          </p:nvPr>
        </p:nvSpPr>
        <p:spPr>
          <a:xfrm>
            <a:off x="457200" y="1604520"/>
            <a:ext cx="822888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34" name="PlaceHolder 3"/>
          <p:cNvSpPr>
            <a:spLocks noGrp="1"/>
          </p:cNvSpPr>
          <p:nvPr>
            <p:ph type="body"/>
          </p:nvPr>
        </p:nvSpPr>
        <p:spPr>
          <a:xfrm>
            <a:off x="457200" y="3682080"/>
            <a:ext cx="822888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39"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40" name="Picture 10" descr="LOGO.gif"/>
          <p:cNvPicPr/>
          <p:nvPr/>
        </p:nvPicPr>
        <p:blipFill>
          <a:blip r:embed="rId3"/>
          <a:srcRect b="10714"/>
          <a:stretch/>
        </p:blipFill>
        <p:spPr>
          <a:xfrm>
            <a:off x="6553080" y="228600"/>
            <a:ext cx="2056320" cy="633960"/>
          </a:xfrm>
          <a:prstGeom prst="rect">
            <a:avLst/>
          </a:prstGeom>
          <a:ln w="9360">
            <a:noFill/>
          </a:ln>
        </p:spPr>
      </p:pic>
      <p:pic>
        <p:nvPicPr>
          <p:cNvPr id="41" name="Picture 10" descr="LOGO.gif"/>
          <p:cNvPicPr/>
          <p:nvPr/>
        </p:nvPicPr>
        <p:blipFill>
          <a:blip r:embed="rId3"/>
          <a:srcRect b="10714"/>
          <a:stretch/>
        </p:blipFill>
        <p:spPr>
          <a:xfrm>
            <a:off x="6553080" y="228600"/>
            <a:ext cx="2056320" cy="633960"/>
          </a:xfrm>
          <a:prstGeom prst="rect">
            <a:avLst/>
          </a:prstGeom>
          <a:ln w="9360">
            <a:noFill/>
          </a:ln>
        </p:spPr>
      </p:pic>
      <p:grpSp>
        <p:nvGrpSpPr>
          <p:cNvPr id="42" name="Group 3"/>
          <p:cNvGrpSpPr/>
          <p:nvPr/>
        </p:nvGrpSpPr>
        <p:grpSpPr>
          <a:xfrm>
            <a:off x="6146640" y="0"/>
            <a:ext cx="2996280" cy="875160"/>
            <a:chOff x="6146640" y="0"/>
            <a:chExt cx="2996280" cy="875160"/>
          </a:xfrm>
        </p:grpSpPr>
        <p:sp>
          <p:nvSpPr>
            <p:cNvPr id="43"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44" name="Picture 9" descr="LOGO.gif"/>
            <p:cNvPicPr/>
            <p:nvPr/>
          </p:nvPicPr>
          <p:blipFill>
            <a:blip r:embed="rId3"/>
            <a:srcRect b="10714"/>
            <a:stretch/>
          </p:blipFill>
          <p:spPr>
            <a:xfrm>
              <a:off x="6553080" y="228600"/>
              <a:ext cx="2056320" cy="633960"/>
            </a:xfrm>
            <a:prstGeom prst="rect">
              <a:avLst/>
            </a:prstGeom>
            <a:ln w="9360">
              <a:noFill/>
            </a:ln>
          </p:spPr>
        </p:pic>
        <p:sp>
          <p:nvSpPr>
            <p:cNvPr id="45"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46" name="Picture 15" descr="logo.jpg"/>
          <p:cNvPicPr/>
          <p:nvPr/>
        </p:nvPicPr>
        <p:blipFill>
          <a:blip r:embed="rId4"/>
          <a:stretch/>
        </p:blipFill>
        <p:spPr>
          <a:xfrm>
            <a:off x="6553080" y="228600"/>
            <a:ext cx="1919880" cy="608400"/>
          </a:xfrm>
          <a:prstGeom prst="rect">
            <a:avLst/>
          </a:prstGeom>
          <a:ln w="9360">
            <a:noFill/>
          </a:ln>
        </p:spPr>
      </p:pic>
      <p:pic>
        <p:nvPicPr>
          <p:cNvPr id="47" name="Picture 10" descr="LOGO.gif"/>
          <p:cNvPicPr/>
          <p:nvPr/>
        </p:nvPicPr>
        <p:blipFill>
          <a:blip r:embed="rId3"/>
          <a:srcRect b="10714"/>
          <a:stretch/>
        </p:blipFill>
        <p:spPr>
          <a:xfrm>
            <a:off x="6553080" y="228600"/>
            <a:ext cx="2056320" cy="633960"/>
          </a:xfrm>
          <a:prstGeom prst="rect">
            <a:avLst/>
          </a:prstGeom>
          <a:ln w="9360">
            <a:noFill/>
          </a:ln>
        </p:spPr>
      </p:pic>
      <p:grpSp>
        <p:nvGrpSpPr>
          <p:cNvPr id="48" name="Group 6"/>
          <p:cNvGrpSpPr/>
          <p:nvPr/>
        </p:nvGrpSpPr>
        <p:grpSpPr>
          <a:xfrm>
            <a:off x="6146640" y="0"/>
            <a:ext cx="2996280" cy="875160"/>
            <a:chOff x="6146640" y="0"/>
            <a:chExt cx="2996280" cy="875160"/>
          </a:xfrm>
        </p:grpSpPr>
        <p:sp>
          <p:nvSpPr>
            <p:cNvPr id="49"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50" name="Picture 9" descr="LOGO.gif"/>
            <p:cNvPicPr/>
            <p:nvPr/>
          </p:nvPicPr>
          <p:blipFill>
            <a:blip r:embed="rId3"/>
            <a:srcRect b="10714"/>
            <a:stretch/>
          </p:blipFill>
          <p:spPr>
            <a:xfrm>
              <a:off x="6553080" y="228600"/>
              <a:ext cx="2056320" cy="633960"/>
            </a:xfrm>
            <a:prstGeom prst="rect">
              <a:avLst/>
            </a:prstGeom>
            <a:ln w="9360">
              <a:noFill/>
            </a:ln>
          </p:spPr>
        </p:pic>
        <p:sp>
          <p:nvSpPr>
            <p:cNvPr id="51"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52" name="Picture 15" descr="logo.jpg"/>
          <p:cNvPicPr/>
          <p:nvPr/>
        </p:nvPicPr>
        <p:blipFill>
          <a:blip r:embed="rId4"/>
          <a:stretch/>
        </p:blipFill>
        <p:spPr>
          <a:xfrm>
            <a:off x="6553080" y="228600"/>
            <a:ext cx="1919880" cy="608400"/>
          </a:xfrm>
          <a:prstGeom prst="rect">
            <a:avLst/>
          </a:prstGeom>
          <a:ln w="9360">
            <a:noFill/>
          </a:ln>
        </p:spPr>
      </p:pic>
      <p:sp>
        <p:nvSpPr>
          <p:cNvPr id="53"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4" name="PlaceHolder 2"/>
          <p:cNvSpPr>
            <a:spLocks noGrp="1"/>
          </p:cNvSpPr>
          <p:nvPr>
            <p:ph type="body"/>
          </p:nvPr>
        </p:nvSpPr>
        <p:spPr>
          <a:xfrm>
            <a:off x="457200" y="160452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55" name="PlaceHolder 3"/>
          <p:cNvSpPr>
            <a:spLocks noGrp="1"/>
          </p:cNvSpPr>
          <p:nvPr>
            <p:ph type="body"/>
          </p:nvPr>
        </p:nvSpPr>
        <p:spPr>
          <a:xfrm>
            <a:off x="4674240" y="160452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56" name="PlaceHolder 4"/>
          <p:cNvSpPr>
            <a:spLocks noGrp="1"/>
          </p:cNvSpPr>
          <p:nvPr>
            <p:ph type="body"/>
          </p:nvPr>
        </p:nvSpPr>
        <p:spPr>
          <a:xfrm>
            <a:off x="457200" y="368208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57" name="PlaceHolder 5"/>
          <p:cNvSpPr>
            <a:spLocks noGrp="1"/>
          </p:cNvSpPr>
          <p:nvPr>
            <p:ph type="body"/>
          </p:nvPr>
        </p:nvSpPr>
        <p:spPr>
          <a:xfrm>
            <a:off x="4674240" y="3682080"/>
            <a:ext cx="4015440" cy="1896480"/>
          </a:xfrm>
          <a:prstGeom prst="rect">
            <a:avLst/>
          </a:prstGeom>
          <a:noFill/>
          <a:ln w="0">
            <a:noFill/>
          </a:ln>
        </p:spPr>
        <p:txBody>
          <a:bodyPr lIns="0" tIns="0" rIns="0" bIns="0" anchor="t">
            <a:normAutofit fontScale="68333"/>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64"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65" name="Picture 10" descr="LOGO.gif"/>
          <p:cNvPicPr/>
          <p:nvPr/>
        </p:nvPicPr>
        <p:blipFill>
          <a:blip r:embed="rId3"/>
          <a:srcRect b="10714"/>
          <a:stretch/>
        </p:blipFill>
        <p:spPr>
          <a:xfrm>
            <a:off x="6553080" y="228600"/>
            <a:ext cx="2056320" cy="633960"/>
          </a:xfrm>
          <a:prstGeom prst="rect">
            <a:avLst/>
          </a:prstGeom>
          <a:ln w="9360">
            <a:noFill/>
          </a:ln>
        </p:spPr>
      </p:pic>
      <p:pic>
        <p:nvPicPr>
          <p:cNvPr id="66" name="Picture 10" descr="LOGO.gif"/>
          <p:cNvPicPr/>
          <p:nvPr/>
        </p:nvPicPr>
        <p:blipFill>
          <a:blip r:embed="rId3"/>
          <a:srcRect b="10714"/>
          <a:stretch/>
        </p:blipFill>
        <p:spPr>
          <a:xfrm>
            <a:off x="6553080" y="228600"/>
            <a:ext cx="2056320" cy="633960"/>
          </a:xfrm>
          <a:prstGeom prst="rect">
            <a:avLst/>
          </a:prstGeom>
          <a:ln w="9360">
            <a:noFill/>
          </a:ln>
        </p:spPr>
      </p:pic>
      <p:grpSp>
        <p:nvGrpSpPr>
          <p:cNvPr id="67" name="Group 3"/>
          <p:cNvGrpSpPr/>
          <p:nvPr/>
        </p:nvGrpSpPr>
        <p:grpSpPr>
          <a:xfrm>
            <a:off x="6146640" y="0"/>
            <a:ext cx="2996280" cy="875160"/>
            <a:chOff x="6146640" y="0"/>
            <a:chExt cx="2996280" cy="875160"/>
          </a:xfrm>
        </p:grpSpPr>
        <p:sp>
          <p:nvSpPr>
            <p:cNvPr id="68"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69" name="Picture 9" descr="LOGO.gif"/>
            <p:cNvPicPr/>
            <p:nvPr/>
          </p:nvPicPr>
          <p:blipFill>
            <a:blip r:embed="rId3"/>
            <a:srcRect b="10714"/>
            <a:stretch/>
          </p:blipFill>
          <p:spPr>
            <a:xfrm>
              <a:off x="6553080" y="228600"/>
              <a:ext cx="2056320" cy="633960"/>
            </a:xfrm>
            <a:prstGeom prst="rect">
              <a:avLst/>
            </a:prstGeom>
            <a:ln w="9360">
              <a:noFill/>
            </a:ln>
          </p:spPr>
        </p:pic>
        <p:sp>
          <p:nvSpPr>
            <p:cNvPr id="70"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71" name="Picture 15" descr="logo.jpg"/>
          <p:cNvPicPr/>
          <p:nvPr/>
        </p:nvPicPr>
        <p:blipFill>
          <a:blip r:embed="rId4"/>
          <a:stretch/>
        </p:blipFill>
        <p:spPr>
          <a:xfrm>
            <a:off x="6553080" y="228600"/>
            <a:ext cx="1919880" cy="608400"/>
          </a:xfrm>
          <a:prstGeom prst="rect">
            <a:avLst/>
          </a:prstGeom>
          <a:ln w="9360">
            <a:noFill/>
          </a:ln>
        </p:spPr>
      </p:pic>
      <p:pic>
        <p:nvPicPr>
          <p:cNvPr id="72" name="Picture 10" descr="LOGO.gif"/>
          <p:cNvPicPr/>
          <p:nvPr/>
        </p:nvPicPr>
        <p:blipFill>
          <a:blip r:embed="rId3"/>
          <a:srcRect b="10714"/>
          <a:stretch/>
        </p:blipFill>
        <p:spPr>
          <a:xfrm>
            <a:off x="6553080" y="228600"/>
            <a:ext cx="2056320" cy="633960"/>
          </a:xfrm>
          <a:prstGeom prst="rect">
            <a:avLst/>
          </a:prstGeom>
          <a:ln w="9360">
            <a:noFill/>
          </a:ln>
        </p:spPr>
      </p:pic>
      <p:grpSp>
        <p:nvGrpSpPr>
          <p:cNvPr id="73" name="Group 6"/>
          <p:cNvGrpSpPr/>
          <p:nvPr/>
        </p:nvGrpSpPr>
        <p:grpSpPr>
          <a:xfrm>
            <a:off x="6146640" y="0"/>
            <a:ext cx="2996280" cy="875160"/>
            <a:chOff x="6146640" y="0"/>
            <a:chExt cx="2996280" cy="875160"/>
          </a:xfrm>
        </p:grpSpPr>
        <p:sp>
          <p:nvSpPr>
            <p:cNvPr id="74"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75" name="Picture 9" descr="LOGO.gif"/>
            <p:cNvPicPr/>
            <p:nvPr/>
          </p:nvPicPr>
          <p:blipFill>
            <a:blip r:embed="rId3"/>
            <a:srcRect b="10714"/>
            <a:stretch/>
          </p:blipFill>
          <p:spPr>
            <a:xfrm>
              <a:off x="6553080" y="228600"/>
              <a:ext cx="2056320" cy="633960"/>
            </a:xfrm>
            <a:prstGeom prst="rect">
              <a:avLst/>
            </a:prstGeom>
            <a:ln w="9360">
              <a:noFill/>
            </a:ln>
          </p:spPr>
        </p:pic>
        <p:sp>
          <p:nvSpPr>
            <p:cNvPr id="76"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77" name="Picture 15" descr="logo.jpg"/>
          <p:cNvPicPr/>
          <p:nvPr/>
        </p:nvPicPr>
        <p:blipFill>
          <a:blip r:embed="rId4"/>
          <a:stretch/>
        </p:blipFill>
        <p:spPr>
          <a:xfrm>
            <a:off x="6553080" y="228600"/>
            <a:ext cx="1919880" cy="608400"/>
          </a:xfrm>
          <a:prstGeom prst="rect">
            <a:avLst/>
          </a:prstGeom>
          <a:ln w="9360">
            <a:noFill/>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79"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80" name="Picture 10" descr="LOGO.gif"/>
          <p:cNvPicPr/>
          <p:nvPr/>
        </p:nvPicPr>
        <p:blipFill>
          <a:blip r:embed="rId3"/>
          <a:srcRect b="10714"/>
          <a:stretch/>
        </p:blipFill>
        <p:spPr>
          <a:xfrm>
            <a:off x="6553080" y="228600"/>
            <a:ext cx="2056320" cy="633960"/>
          </a:xfrm>
          <a:prstGeom prst="rect">
            <a:avLst/>
          </a:prstGeom>
          <a:ln w="9360">
            <a:noFill/>
          </a:ln>
        </p:spPr>
      </p:pic>
      <p:pic>
        <p:nvPicPr>
          <p:cNvPr id="81" name="Picture 10" descr="LOGO.gif"/>
          <p:cNvPicPr/>
          <p:nvPr/>
        </p:nvPicPr>
        <p:blipFill>
          <a:blip r:embed="rId3"/>
          <a:srcRect b="10714"/>
          <a:stretch/>
        </p:blipFill>
        <p:spPr>
          <a:xfrm>
            <a:off x="6553080" y="228600"/>
            <a:ext cx="2056320" cy="633960"/>
          </a:xfrm>
          <a:prstGeom prst="rect">
            <a:avLst/>
          </a:prstGeom>
          <a:ln w="9360">
            <a:noFill/>
          </a:ln>
        </p:spPr>
      </p:pic>
      <p:grpSp>
        <p:nvGrpSpPr>
          <p:cNvPr id="82" name="Group 3"/>
          <p:cNvGrpSpPr/>
          <p:nvPr/>
        </p:nvGrpSpPr>
        <p:grpSpPr>
          <a:xfrm>
            <a:off x="6146640" y="0"/>
            <a:ext cx="2996280" cy="875160"/>
            <a:chOff x="6146640" y="0"/>
            <a:chExt cx="2996280" cy="875160"/>
          </a:xfrm>
        </p:grpSpPr>
        <p:sp>
          <p:nvSpPr>
            <p:cNvPr id="83"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84" name="Picture 9" descr="LOGO.gif"/>
            <p:cNvPicPr/>
            <p:nvPr/>
          </p:nvPicPr>
          <p:blipFill>
            <a:blip r:embed="rId3"/>
            <a:srcRect b="10714"/>
            <a:stretch/>
          </p:blipFill>
          <p:spPr>
            <a:xfrm>
              <a:off x="6553080" y="228600"/>
              <a:ext cx="2056320" cy="633960"/>
            </a:xfrm>
            <a:prstGeom prst="rect">
              <a:avLst/>
            </a:prstGeom>
            <a:ln w="9360">
              <a:noFill/>
            </a:ln>
          </p:spPr>
        </p:pic>
        <p:sp>
          <p:nvSpPr>
            <p:cNvPr id="85"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86" name="Picture 15" descr="logo.jpg"/>
          <p:cNvPicPr/>
          <p:nvPr/>
        </p:nvPicPr>
        <p:blipFill>
          <a:blip r:embed="rId4"/>
          <a:stretch/>
        </p:blipFill>
        <p:spPr>
          <a:xfrm>
            <a:off x="6553080" y="228600"/>
            <a:ext cx="1919880" cy="608400"/>
          </a:xfrm>
          <a:prstGeom prst="rect">
            <a:avLst/>
          </a:prstGeom>
          <a:ln w="9360">
            <a:noFill/>
          </a:ln>
        </p:spPr>
      </p:pic>
      <p:pic>
        <p:nvPicPr>
          <p:cNvPr id="87" name="Picture 10" descr="LOGO.gif"/>
          <p:cNvPicPr/>
          <p:nvPr/>
        </p:nvPicPr>
        <p:blipFill>
          <a:blip r:embed="rId3"/>
          <a:srcRect b="10714"/>
          <a:stretch/>
        </p:blipFill>
        <p:spPr>
          <a:xfrm>
            <a:off x="6553080" y="228600"/>
            <a:ext cx="2056320" cy="633960"/>
          </a:xfrm>
          <a:prstGeom prst="rect">
            <a:avLst/>
          </a:prstGeom>
          <a:ln w="9360">
            <a:noFill/>
          </a:ln>
        </p:spPr>
      </p:pic>
      <p:grpSp>
        <p:nvGrpSpPr>
          <p:cNvPr id="88" name="Group 6"/>
          <p:cNvGrpSpPr/>
          <p:nvPr/>
        </p:nvGrpSpPr>
        <p:grpSpPr>
          <a:xfrm>
            <a:off x="6146640" y="0"/>
            <a:ext cx="2996280" cy="875160"/>
            <a:chOff x="6146640" y="0"/>
            <a:chExt cx="2996280" cy="875160"/>
          </a:xfrm>
        </p:grpSpPr>
        <p:sp>
          <p:nvSpPr>
            <p:cNvPr id="89"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90" name="Picture 9" descr="LOGO.gif"/>
            <p:cNvPicPr/>
            <p:nvPr/>
          </p:nvPicPr>
          <p:blipFill>
            <a:blip r:embed="rId3"/>
            <a:srcRect b="10714"/>
            <a:stretch/>
          </p:blipFill>
          <p:spPr>
            <a:xfrm>
              <a:off x="6553080" y="228600"/>
              <a:ext cx="2056320" cy="633960"/>
            </a:xfrm>
            <a:prstGeom prst="rect">
              <a:avLst/>
            </a:prstGeom>
            <a:ln w="9360">
              <a:noFill/>
            </a:ln>
          </p:spPr>
        </p:pic>
        <p:sp>
          <p:nvSpPr>
            <p:cNvPr id="91"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92" name="Picture 15" descr="logo.jpg"/>
          <p:cNvPicPr/>
          <p:nvPr/>
        </p:nvPicPr>
        <p:blipFill>
          <a:blip r:embed="rId4"/>
          <a:stretch/>
        </p:blipFill>
        <p:spPr>
          <a:xfrm>
            <a:off x="6553080" y="228600"/>
            <a:ext cx="1919880" cy="608400"/>
          </a:xfrm>
          <a:prstGeom prst="rect">
            <a:avLst/>
          </a:prstGeom>
          <a:ln w="9360">
            <a:noFill/>
          </a:ln>
        </p:spPr>
      </p:pic>
      <p:sp>
        <p:nvSpPr>
          <p:cNvPr id="93"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94" name="PlaceHolder 2"/>
          <p:cNvSpPr>
            <a:spLocks noGrp="1"/>
          </p:cNvSpPr>
          <p:nvPr>
            <p:ph type="body"/>
          </p:nvPr>
        </p:nvSpPr>
        <p:spPr>
          <a:xfrm>
            <a:off x="457200" y="1604520"/>
            <a:ext cx="82288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98"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99" name="Picture 10" descr="LOGO.gif"/>
          <p:cNvPicPr/>
          <p:nvPr/>
        </p:nvPicPr>
        <p:blipFill>
          <a:blip r:embed="rId3"/>
          <a:srcRect b="10714"/>
          <a:stretch/>
        </p:blipFill>
        <p:spPr>
          <a:xfrm>
            <a:off x="6553080" y="228600"/>
            <a:ext cx="2056320" cy="633960"/>
          </a:xfrm>
          <a:prstGeom prst="rect">
            <a:avLst/>
          </a:prstGeom>
          <a:ln w="9360">
            <a:noFill/>
          </a:ln>
        </p:spPr>
      </p:pic>
      <p:pic>
        <p:nvPicPr>
          <p:cNvPr id="100" name="Picture 10" descr="LOGO.gif"/>
          <p:cNvPicPr/>
          <p:nvPr/>
        </p:nvPicPr>
        <p:blipFill>
          <a:blip r:embed="rId3"/>
          <a:srcRect b="10714"/>
          <a:stretch/>
        </p:blipFill>
        <p:spPr>
          <a:xfrm>
            <a:off x="6553080" y="228600"/>
            <a:ext cx="2056320" cy="633960"/>
          </a:xfrm>
          <a:prstGeom prst="rect">
            <a:avLst/>
          </a:prstGeom>
          <a:ln w="9360">
            <a:noFill/>
          </a:ln>
        </p:spPr>
      </p:pic>
      <p:grpSp>
        <p:nvGrpSpPr>
          <p:cNvPr id="101" name="Group 3"/>
          <p:cNvGrpSpPr/>
          <p:nvPr/>
        </p:nvGrpSpPr>
        <p:grpSpPr>
          <a:xfrm>
            <a:off x="6146640" y="0"/>
            <a:ext cx="2996280" cy="875160"/>
            <a:chOff x="6146640" y="0"/>
            <a:chExt cx="2996280" cy="875160"/>
          </a:xfrm>
        </p:grpSpPr>
        <p:sp>
          <p:nvSpPr>
            <p:cNvPr id="102"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03" name="Picture 9" descr="LOGO.gif"/>
            <p:cNvPicPr/>
            <p:nvPr/>
          </p:nvPicPr>
          <p:blipFill>
            <a:blip r:embed="rId3"/>
            <a:srcRect b="10714"/>
            <a:stretch/>
          </p:blipFill>
          <p:spPr>
            <a:xfrm>
              <a:off x="6553080" y="228600"/>
              <a:ext cx="2056320" cy="633960"/>
            </a:xfrm>
            <a:prstGeom prst="rect">
              <a:avLst/>
            </a:prstGeom>
            <a:ln w="9360">
              <a:noFill/>
            </a:ln>
          </p:spPr>
        </p:pic>
        <p:sp>
          <p:nvSpPr>
            <p:cNvPr id="104"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05" name="Picture 15" descr="logo.jpg"/>
          <p:cNvPicPr/>
          <p:nvPr/>
        </p:nvPicPr>
        <p:blipFill>
          <a:blip r:embed="rId4"/>
          <a:stretch/>
        </p:blipFill>
        <p:spPr>
          <a:xfrm>
            <a:off x="6553080" y="228600"/>
            <a:ext cx="1919880" cy="608400"/>
          </a:xfrm>
          <a:prstGeom prst="rect">
            <a:avLst/>
          </a:prstGeom>
          <a:ln w="9360">
            <a:noFill/>
          </a:ln>
        </p:spPr>
      </p:pic>
      <p:pic>
        <p:nvPicPr>
          <p:cNvPr id="106" name="Picture 10" descr="LOGO.gif"/>
          <p:cNvPicPr/>
          <p:nvPr/>
        </p:nvPicPr>
        <p:blipFill>
          <a:blip r:embed="rId3"/>
          <a:srcRect b="10714"/>
          <a:stretch/>
        </p:blipFill>
        <p:spPr>
          <a:xfrm>
            <a:off x="6553080" y="228600"/>
            <a:ext cx="2056320" cy="633960"/>
          </a:xfrm>
          <a:prstGeom prst="rect">
            <a:avLst/>
          </a:prstGeom>
          <a:ln w="9360">
            <a:noFill/>
          </a:ln>
        </p:spPr>
      </p:pic>
      <p:grpSp>
        <p:nvGrpSpPr>
          <p:cNvPr id="107" name="Group 6"/>
          <p:cNvGrpSpPr/>
          <p:nvPr/>
        </p:nvGrpSpPr>
        <p:grpSpPr>
          <a:xfrm>
            <a:off x="6146640" y="0"/>
            <a:ext cx="2996280" cy="875160"/>
            <a:chOff x="6146640" y="0"/>
            <a:chExt cx="2996280" cy="875160"/>
          </a:xfrm>
        </p:grpSpPr>
        <p:sp>
          <p:nvSpPr>
            <p:cNvPr id="108"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09" name="Picture 9" descr="LOGO.gif"/>
            <p:cNvPicPr/>
            <p:nvPr/>
          </p:nvPicPr>
          <p:blipFill>
            <a:blip r:embed="rId3"/>
            <a:srcRect b="10714"/>
            <a:stretch/>
          </p:blipFill>
          <p:spPr>
            <a:xfrm>
              <a:off x="6553080" y="228600"/>
              <a:ext cx="2056320" cy="633960"/>
            </a:xfrm>
            <a:prstGeom prst="rect">
              <a:avLst/>
            </a:prstGeom>
            <a:ln w="9360">
              <a:noFill/>
            </a:ln>
          </p:spPr>
        </p:pic>
        <p:sp>
          <p:nvSpPr>
            <p:cNvPr id="110"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11" name="Picture 15" descr="logo.jpg"/>
          <p:cNvPicPr/>
          <p:nvPr/>
        </p:nvPicPr>
        <p:blipFill>
          <a:blip r:embed="rId4"/>
          <a:stretch/>
        </p:blipFill>
        <p:spPr>
          <a:xfrm>
            <a:off x="6553080" y="228600"/>
            <a:ext cx="1919880" cy="608400"/>
          </a:xfrm>
          <a:prstGeom prst="rect">
            <a:avLst/>
          </a:prstGeom>
          <a:ln w="9360">
            <a:noFill/>
          </a:ln>
        </p:spPr>
      </p:pic>
      <p:sp>
        <p:nvSpPr>
          <p:cNvPr id="112"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13" name="PlaceHolder 2"/>
          <p:cNvSpPr>
            <a:spLocks noGrp="1"/>
          </p:cNvSpPr>
          <p:nvPr>
            <p:ph type="body"/>
          </p:nvPr>
        </p:nvSpPr>
        <p:spPr>
          <a:xfrm>
            <a:off x="457200" y="1604520"/>
            <a:ext cx="82288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17"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18" name="Picture 10" descr="LOGO.gif"/>
          <p:cNvPicPr/>
          <p:nvPr/>
        </p:nvPicPr>
        <p:blipFill>
          <a:blip r:embed="rId3"/>
          <a:srcRect b="10714"/>
          <a:stretch/>
        </p:blipFill>
        <p:spPr>
          <a:xfrm>
            <a:off x="6553080" y="228600"/>
            <a:ext cx="2056320" cy="633960"/>
          </a:xfrm>
          <a:prstGeom prst="rect">
            <a:avLst/>
          </a:prstGeom>
          <a:ln w="9360">
            <a:noFill/>
          </a:ln>
        </p:spPr>
      </p:pic>
      <p:pic>
        <p:nvPicPr>
          <p:cNvPr id="119" name="Picture 10" descr="LOGO.gif"/>
          <p:cNvPicPr/>
          <p:nvPr/>
        </p:nvPicPr>
        <p:blipFill>
          <a:blip r:embed="rId3"/>
          <a:srcRect b="10714"/>
          <a:stretch/>
        </p:blipFill>
        <p:spPr>
          <a:xfrm>
            <a:off x="6553080" y="228600"/>
            <a:ext cx="2056320" cy="633960"/>
          </a:xfrm>
          <a:prstGeom prst="rect">
            <a:avLst/>
          </a:prstGeom>
          <a:ln w="9360">
            <a:noFill/>
          </a:ln>
        </p:spPr>
      </p:pic>
      <p:grpSp>
        <p:nvGrpSpPr>
          <p:cNvPr id="120" name="Group 3"/>
          <p:cNvGrpSpPr/>
          <p:nvPr/>
        </p:nvGrpSpPr>
        <p:grpSpPr>
          <a:xfrm>
            <a:off x="6146640" y="0"/>
            <a:ext cx="2996280" cy="875160"/>
            <a:chOff x="6146640" y="0"/>
            <a:chExt cx="2996280" cy="875160"/>
          </a:xfrm>
        </p:grpSpPr>
        <p:sp>
          <p:nvSpPr>
            <p:cNvPr id="121"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22" name="Picture 9" descr="LOGO.gif"/>
            <p:cNvPicPr/>
            <p:nvPr/>
          </p:nvPicPr>
          <p:blipFill>
            <a:blip r:embed="rId3"/>
            <a:srcRect b="10714"/>
            <a:stretch/>
          </p:blipFill>
          <p:spPr>
            <a:xfrm>
              <a:off x="6553080" y="228600"/>
              <a:ext cx="2056320" cy="633960"/>
            </a:xfrm>
            <a:prstGeom prst="rect">
              <a:avLst/>
            </a:prstGeom>
            <a:ln w="9360">
              <a:noFill/>
            </a:ln>
          </p:spPr>
        </p:pic>
        <p:sp>
          <p:nvSpPr>
            <p:cNvPr id="123"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24" name="Picture 15" descr="logo.jpg"/>
          <p:cNvPicPr/>
          <p:nvPr/>
        </p:nvPicPr>
        <p:blipFill>
          <a:blip r:embed="rId4"/>
          <a:stretch/>
        </p:blipFill>
        <p:spPr>
          <a:xfrm>
            <a:off x="6553080" y="228600"/>
            <a:ext cx="1919880" cy="608400"/>
          </a:xfrm>
          <a:prstGeom prst="rect">
            <a:avLst/>
          </a:prstGeom>
          <a:ln w="9360">
            <a:noFill/>
          </a:ln>
        </p:spPr>
      </p:pic>
      <p:pic>
        <p:nvPicPr>
          <p:cNvPr id="125" name="Picture 10" descr="LOGO.gif"/>
          <p:cNvPicPr/>
          <p:nvPr/>
        </p:nvPicPr>
        <p:blipFill>
          <a:blip r:embed="rId3"/>
          <a:srcRect b="10714"/>
          <a:stretch/>
        </p:blipFill>
        <p:spPr>
          <a:xfrm>
            <a:off x="6553080" y="228600"/>
            <a:ext cx="2056320" cy="633960"/>
          </a:xfrm>
          <a:prstGeom prst="rect">
            <a:avLst/>
          </a:prstGeom>
          <a:ln w="9360">
            <a:noFill/>
          </a:ln>
        </p:spPr>
      </p:pic>
      <p:grpSp>
        <p:nvGrpSpPr>
          <p:cNvPr id="126" name="Group 6"/>
          <p:cNvGrpSpPr/>
          <p:nvPr/>
        </p:nvGrpSpPr>
        <p:grpSpPr>
          <a:xfrm>
            <a:off x="6146640" y="0"/>
            <a:ext cx="2996280" cy="875160"/>
            <a:chOff x="6146640" y="0"/>
            <a:chExt cx="2996280" cy="875160"/>
          </a:xfrm>
        </p:grpSpPr>
        <p:sp>
          <p:nvSpPr>
            <p:cNvPr id="127"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28" name="Picture 9" descr="LOGO.gif"/>
            <p:cNvPicPr/>
            <p:nvPr/>
          </p:nvPicPr>
          <p:blipFill>
            <a:blip r:embed="rId3"/>
            <a:srcRect b="10714"/>
            <a:stretch/>
          </p:blipFill>
          <p:spPr>
            <a:xfrm>
              <a:off x="6553080" y="228600"/>
              <a:ext cx="2056320" cy="633960"/>
            </a:xfrm>
            <a:prstGeom prst="rect">
              <a:avLst/>
            </a:prstGeom>
            <a:ln w="9360">
              <a:noFill/>
            </a:ln>
          </p:spPr>
        </p:pic>
        <p:sp>
          <p:nvSpPr>
            <p:cNvPr id="129"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30" name="Picture 15" descr="logo.jpg"/>
          <p:cNvPicPr/>
          <p:nvPr/>
        </p:nvPicPr>
        <p:blipFill>
          <a:blip r:embed="rId4"/>
          <a:stretch/>
        </p:blipFill>
        <p:spPr>
          <a:xfrm>
            <a:off x="6553080" y="228600"/>
            <a:ext cx="1919880" cy="608400"/>
          </a:xfrm>
          <a:prstGeom prst="rect">
            <a:avLst/>
          </a:prstGeom>
          <a:ln w="9360">
            <a:noFill/>
          </a:ln>
        </p:spPr>
      </p:pic>
      <p:sp>
        <p:nvSpPr>
          <p:cNvPr id="131"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32"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33"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38"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39" name="Picture 10" descr="LOGO.gif"/>
          <p:cNvPicPr/>
          <p:nvPr/>
        </p:nvPicPr>
        <p:blipFill>
          <a:blip r:embed="rId3"/>
          <a:srcRect b="10714"/>
          <a:stretch/>
        </p:blipFill>
        <p:spPr>
          <a:xfrm>
            <a:off x="6553080" y="228600"/>
            <a:ext cx="2056320" cy="633960"/>
          </a:xfrm>
          <a:prstGeom prst="rect">
            <a:avLst/>
          </a:prstGeom>
          <a:ln w="9360">
            <a:noFill/>
          </a:ln>
        </p:spPr>
      </p:pic>
      <p:pic>
        <p:nvPicPr>
          <p:cNvPr id="140" name="Picture 10" descr="LOGO.gif"/>
          <p:cNvPicPr/>
          <p:nvPr/>
        </p:nvPicPr>
        <p:blipFill>
          <a:blip r:embed="rId3"/>
          <a:srcRect b="10714"/>
          <a:stretch/>
        </p:blipFill>
        <p:spPr>
          <a:xfrm>
            <a:off x="6553080" y="228600"/>
            <a:ext cx="2056320" cy="633960"/>
          </a:xfrm>
          <a:prstGeom prst="rect">
            <a:avLst/>
          </a:prstGeom>
          <a:ln w="9360">
            <a:noFill/>
          </a:ln>
        </p:spPr>
      </p:pic>
      <p:grpSp>
        <p:nvGrpSpPr>
          <p:cNvPr id="141" name="Group 3"/>
          <p:cNvGrpSpPr/>
          <p:nvPr/>
        </p:nvGrpSpPr>
        <p:grpSpPr>
          <a:xfrm>
            <a:off x="6146640" y="0"/>
            <a:ext cx="2996280" cy="875160"/>
            <a:chOff x="6146640" y="0"/>
            <a:chExt cx="2996280" cy="875160"/>
          </a:xfrm>
        </p:grpSpPr>
        <p:sp>
          <p:nvSpPr>
            <p:cNvPr id="142"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43" name="Picture 9" descr="LOGO.gif"/>
            <p:cNvPicPr/>
            <p:nvPr/>
          </p:nvPicPr>
          <p:blipFill>
            <a:blip r:embed="rId3"/>
            <a:srcRect b="10714"/>
            <a:stretch/>
          </p:blipFill>
          <p:spPr>
            <a:xfrm>
              <a:off x="6553080" y="228600"/>
              <a:ext cx="2056320" cy="633960"/>
            </a:xfrm>
            <a:prstGeom prst="rect">
              <a:avLst/>
            </a:prstGeom>
            <a:ln w="9360">
              <a:noFill/>
            </a:ln>
          </p:spPr>
        </p:pic>
        <p:sp>
          <p:nvSpPr>
            <p:cNvPr id="144"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45" name="Picture 15" descr="logo.jpg"/>
          <p:cNvPicPr/>
          <p:nvPr/>
        </p:nvPicPr>
        <p:blipFill>
          <a:blip r:embed="rId4"/>
          <a:stretch/>
        </p:blipFill>
        <p:spPr>
          <a:xfrm>
            <a:off x="6553080" y="228600"/>
            <a:ext cx="1919880" cy="608400"/>
          </a:xfrm>
          <a:prstGeom prst="rect">
            <a:avLst/>
          </a:prstGeom>
          <a:ln w="9360">
            <a:noFill/>
          </a:ln>
        </p:spPr>
      </p:pic>
      <p:pic>
        <p:nvPicPr>
          <p:cNvPr id="146" name="Picture 10" descr="LOGO.gif"/>
          <p:cNvPicPr/>
          <p:nvPr/>
        </p:nvPicPr>
        <p:blipFill>
          <a:blip r:embed="rId3"/>
          <a:srcRect b="10714"/>
          <a:stretch/>
        </p:blipFill>
        <p:spPr>
          <a:xfrm>
            <a:off x="6553080" y="228600"/>
            <a:ext cx="2056320" cy="633960"/>
          </a:xfrm>
          <a:prstGeom prst="rect">
            <a:avLst/>
          </a:prstGeom>
          <a:ln w="9360">
            <a:noFill/>
          </a:ln>
        </p:spPr>
      </p:pic>
      <p:grpSp>
        <p:nvGrpSpPr>
          <p:cNvPr id="147" name="Group 6"/>
          <p:cNvGrpSpPr/>
          <p:nvPr/>
        </p:nvGrpSpPr>
        <p:grpSpPr>
          <a:xfrm>
            <a:off x="6146640" y="0"/>
            <a:ext cx="2996280" cy="875160"/>
            <a:chOff x="6146640" y="0"/>
            <a:chExt cx="2996280" cy="875160"/>
          </a:xfrm>
        </p:grpSpPr>
        <p:sp>
          <p:nvSpPr>
            <p:cNvPr id="148"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49" name="Picture 9" descr="LOGO.gif"/>
            <p:cNvPicPr/>
            <p:nvPr/>
          </p:nvPicPr>
          <p:blipFill>
            <a:blip r:embed="rId3"/>
            <a:srcRect b="10714"/>
            <a:stretch/>
          </p:blipFill>
          <p:spPr>
            <a:xfrm>
              <a:off x="6553080" y="228600"/>
              <a:ext cx="2056320" cy="633960"/>
            </a:xfrm>
            <a:prstGeom prst="rect">
              <a:avLst/>
            </a:prstGeom>
            <a:ln w="9360">
              <a:noFill/>
            </a:ln>
          </p:spPr>
        </p:pic>
        <p:sp>
          <p:nvSpPr>
            <p:cNvPr id="150"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51" name="Picture 15" descr="logo.jpg"/>
          <p:cNvPicPr/>
          <p:nvPr/>
        </p:nvPicPr>
        <p:blipFill>
          <a:blip r:embed="rId4"/>
          <a:stretch/>
        </p:blipFill>
        <p:spPr>
          <a:xfrm>
            <a:off x="6553080" y="228600"/>
            <a:ext cx="1919880" cy="608400"/>
          </a:xfrm>
          <a:prstGeom prst="rect">
            <a:avLst/>
          </a:prstGeom>
          <a:ln w="9360">
            <a:noFill/>
          </a:ln>
        </p:spPr>
      </p:pic>
      <p:sp>
        <p:nvSpPr>
          <p:cNvPr id="152"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55"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56" name="Picture 10" descr="LOGO.gif"/>
          <p:cNvPicPr/>
          <p:nvPr/>
        </p:nvPicPr>
        <p:blipFill>
          <a:blip r:embed="rId3"/>
          <a:srcRect b="10714"/>
          <a:stretch/>
        </p:blipFill>
        <p:spPr>
          <a:xfrm>
            <a:off x="6553080" y="228600"/>
            <a:ext cx="2056320" cy="633960"/>
          </a:xfrm>
          <a:prstGeom prst="rect">
            <a:avLst/>
          </a:prstGeom>
          <a:ln w="9360">
            <a:noFill/>
          </a:ln>
        </p:spPr>
      </p:pic>
      <p:pic>
        <p:nvPicPr>
          <p:cNvPr id="157" name="Picture 10" descr="LOGO.gif"/>
          <p:cNvPicPr/>
          <p:nvPr/>
        </p:nvPicPr>
        <p:blipFill>
          <a:blip r:embed="rId3"/>
          <a:srcRect b="10714"/>
          <a:stretch/>
        </p:blipFill>
        <p:spPr>
          <a:xfrm>
            <a:off x="6553080" y="228600"/>
            <a:ext cx="2056320" cy="633960"/>
          </a:xfrm>
          <a:prstGeom prst="rect">
            <a:avLst/>
          </a:prstGeom>
          <a:ln w="9360">
            <a:noFill/>
          </a:ln>
        </p:spPr>
      </p:pic>
      <p:grpSp>
        <p:nvGrpSpPr>
          <p:cNvPr id="158" name="Group 3"/>
          <p:cNvGrpSpPr/>
          <p:nvPr/>
        </p:nvGrpSpPr>
        <p:grpSpPr>
          <a:xfrm>
            <a:off x="6146640" y="0"/>
            <a:ext cx="2996280" cy="875160"/>
            <a:chOff x="6146640" y="0"/>
            <a:chExt cx="2996280" cy="875160"/>
          </a:xfrm>
        </p:grpSpPr>
        <p:sp>
          <p:nvSpPr>
            <p:cNvPr id="159"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60" name="Picture 9" descr="LOGO.gif"/>
            <p:cNvPicPr/>
            <p:nvPr/>
          </p:nvPicPr>
          <p:blipFill>
            <a:blip r:embed="rId3"/>
            <a:srcRect b="10714"/>
            <a:stretch/>
          </p:blipFill>
          <p:spPr>
            <a:xfrm>
              <a:off x="6553080" y="228600"/>
              <a:ext cx="2056320" cy="633960"/>
            </a:xfrm>
            <a:prstGeom prst="rect">
              <a:avLst/>
            </a:prstGeom>
            <a:ln w="9360">
              <a:noFill/>
            </a:ln>
          </p:spPr>
        </p:pic>
        <p:sp>
          <p:nvSpPr>
            <p:cNvPr id="161"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62" name="Picture 15" descr="logo.jpg"/>
          <p:cNvPicPr/>
          <p:nvPr/>
        </p:nvPicPr>
        <p:blipFill>
          <a:blip r:embed="rId4"/>
          <a:stretch/>
        </p:blipFill>
        <p:spPr>
          <a:xfrm>
            <a:off x="6553080" y="228600"/>
            <a:ext cx="1919880" cy="608400"/>
          </a:xfrm>
          <a:prstGeom prst="rect">
            <a:avLst/>
          </a:prstGeom>
          <a:ln w="9360">
            <a:noFill/>
          </a:ln>
        </p:spPr>
      </p:pic>
      <p:pic>
        <p:nvPicPr>
          <p:cNvPr id="163" name="Picture 10" descr="LOGO.gif"/>
          <p:cNvPicPr/>
          <p:nvPr/>
        </p:nvPicPr>
        <p:blipFill>
          <a:blip r:embed="rId3"/>
          <a:srcRect b="10714"/>
          <a:stretch/>
        </p:blipFill>
        <p:spPr>
          <a:xfrm>
            <a:off x="6553080" y="228600"/>
            <a:ext cx="2056320" cy="633960"/>
          </a:xfrm>
          <a:prstGeom prst="rect">
            <a:avLst/>
          </a:prstGeom>
          <a:ln w="9360">
            <a:noFill/>
          </a:ln>
        </p:spPr>
      </p:pic>
      <p:grpSp>
        <p:nvGrpSpPr>
          <p:cNvPr id="164" name="Group 6"/>
          <p:cNvGrpSpPr/>
          <p:nvPr/>
        </p:nvGrpSpPr>
        <p:grpSpPr>
          <a:xfrm>
            <a:off x="6146640" y="0"/>
            <a:ext cx="2996280" cy="875160"/>
            <a:chOff x="6146640" y="0"/>
            <a:chExt cx="2996280" cy="875160"/>
          </a:xfrm>
        </p:grpSpPr>
        <p:sp>
          <p:nvSpPr>
            <p:cNvPr id="165"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166" name="Picture 9" descr="LOGO.gif"/>
            <p:cNvPicPr/>
            <p:nvPr/>
          </p:nvPicPr>
          <p:blipFill>
            <a:blip r:embed="rId3"/>
            <a:srcRect b="10714"/>
            <a:stretch/>
          </p:blipFill>
          <p:spPr>
            <a:xfrm>
              <a:off x="6553080" y="228600"/>
              <a:ext cx="2056320" cy="633960"/>
            </a:xfrm>
            <a:prstGeom prst="rect">
              <a:avLst/>
            </a:prstGeom>
            <a:ln w="9360">
              <a:noFill/>
            </a:ln>
          </p:spPr>
        </p:pic>
        <p:sp>
          <p:nvSpPr>
            <p:cNvPr id="167"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grpSp>
      <p:pic>
        <p:nvPicPr>
          <p:cNvPr id="168" name="Picture 15" descr="logo.jpg"/>
          <p:cNvPicPr/>
          <p:nvPr/>
        </p:nvPicPr>
        <p:blipFill>
          <a:blip r:embed="rId4"/>
          <a:stretch/>
        </p:blipFill>
        <p:spPr>
          <a:xfrm>
            <a:off x="6553080" y="228600"/>
            <a:ext cx="1919880" cy="608400"/>
          </a:xfrm>
          <a:prstGeom prst="rect">
            <a:avLst/>
          </a:prstGeom>
          <a:ln w="936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p:nvPr/>
        </p:nvSpPr>
        <p:spPr>
          <a:xfrm>
            <a:off x="0" y="840600"/>
            <a:ext cx="9143280" cy="5376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defTabSz="914400">
              <a:lnSpc>
                <a:spcPct val="100000"/>
              </a:lnSpc>
              <a:spcBef>
                <a:spcPts val="400"/>
              </a:spcBef>
            </a:pPr>
            <a:r>
              <a:rPr lang="en-GB" b="1" spc="-1" dirty="0">
                <a:solidFill>
                  <a:schemeClr val="dk1"/>
                </a:solidFill>
                <a:latin typeface="Times New Roman"/>
                <a:ea typeface="Calibri"/>
              </a:rPr>
              <a:t>F</a:t>
            </a:r>
            <a:r>
              <a:rPr lang="en-IN" b="1" spc="-1">
                <a:solidFill>
                  <a:schemeClr val="dk1"/>
                </a:solidFill>
                <a:latin typeface="Times New Roman"/>
                <a:ea typeface="Calibri"/>
              </a:rPr>
              <a:t>ULL STACK PROJECT</a:t>
            </a:r>
            <a:endParaRPr lang="en-US" sz="1800" b="0" strike="noStrike" spc="-1" dirty="0">
              <a:solidFill>
                <a:srgbClr val="000000"/>
              </a:solidFill>
              <a:latin typeface="Arial"/>
            </a:endParaRPr>
          </a:p>
          <a:p>
            <a:pPr algn="ctr" defTabSz="914400">
              <a:lnSpc>
                <a:spcPct val="100000"/>
              </a:lnSpc>
              <a:spcBef>
                <a:spcPts val="400"/>
              </a:spcBef>
            </a:pPr>
            <a:r>
              <a:rPr lang="en-US" sz="2000" b="0" strike="noStrike" spc="-1" dirty="0">
                <a:solidFill>
                  <a:schemeClr val="dk1"/>
                </a:solidFill>
                <a:latin typeface="Times New Roman"/>
                <a:ea typeface="Calibri"/>
              </a:rPr>
              <a:t>On</a:t>
            </a:r>
            <a:endParaRPr lang="en-US" sz="2000" b="0" strike="noStrike" spc="-1" dirty="0">
              <a:solidFill>
                <a:srgbClr val="000000"/>
              </a:solidFill>
              <a:latin typeface="Arial"/>
            </a:endParaRPr>
          </a:p>
          <a:p>
            <a:pPr algn="ctr" defTabSz="914400">
              <a:lnSpc>
                <a:spcPct val="100000"/>
              </a:lnSpc>
              <a:spcBef>
                <a:spcPts val="400"/>
              </a:spcBef>
            </a:pPr>
            <a:r>
              <a:rPr lang="en-IN" sz="4800" dirty="0"/>
              <a:t>E-LEARNING</a:t>
            </a:r>
          </a:p>
          <a:p>
            <a:pPr algn="ctr" defTabSz="914400">
              <a:lnSpc>
                <a:spcPct val="150000"/>
              </a:lnSpc>
              <a:spcBef>
                <a:spcPts val="400"/>
              </a:spcBef>
            </a:pPr>
            <a:br>
              <a:rPr sz="2000" dirty="0"/>
            </a:br>
            <a:r>
              <a:rPr lang="en-US" sz="2000" spc="-1" dirty="0">
                <a:solidFill>
                  <a:srgbClr val="000000"/>
                </a:solidFill>
                <a:latin typeface="Times New Roman"/>
                <a:ea typeface="MS PGothic"/>
              </a:rPr>
              <a:t>Khushal Goyal, Kumar Garg, Keshav Garg, Kavita Jora</a:t>
            </a:r>
            <a:endParaRPr lang="en-US" sz="2000" b="0" strike="noStrike" spc="-1" dirty="0">
              <a:solidFill>
                <a:srgbClr val="000000"/>
              </a:solidFill>
              <a:latin typeface="Arial"/>
            </a:endParaRPr>
          </a:p>
          <a:p>
            <a:pPr algn="ctr" defTabSz="914400">
              <a:lnSpc>
                <a:spcPct val="150000"/>
              </a:lnSpc>
              <a:spcBef>
                <a:spcPts val="400"/>
              </a:spcBef>
            </a:pPr>
            <a:r>
              <a:rPr lang="en-US" sz="2000" b="0" strike="noStrike" spc="-1" dirty="0">
                <a:solidFill>
                  <a:srgbClr val="000000"/>
                </a:solidFill>
                <a:latin typeface="Times New Roman"/>
                <a:ea typeface="MS PGothic"/>
              </a:rPr>
              <a:t>2210991791,2210991820,2210991782,2210991773</a:t>
            </a:r>
            <a:endParaRPr lang="en-US" sz="2000" b="0" strike="noStrike" spc="-1" dirty="0">
              <a:solidFill>
                <a:srgbClr val="000000"/>
              </a:solidFill>
              <a:latin typeface="Arial"/>
            </a:endParaRPr>
          </a:p>
          <a:p>
            <a:pPr algn="ctr" defTabSz="914400">
              <a:lnSpc>
                <a:spcPct val="150000"/>
              </a:lnSpc>
              <a:spcBef>
                <a:spcPts val="400"/>
              </a:spcBef>
            </a:pPr>
            <a:r>
              <a:rPr lang="en-US" sz="2000" b="0" strike="noStrike" spc="-1" dirty="0">
                <a:solidFill>
                  <a:srgbClr val="000000"/>
                </a:solidFill>
                <a:latin typeface="Times New Roman"/>
                <a:ea typeface="MS PGothic"/>
              </a:rPr>
              <a:t>Supervised By</a:t>
            </a:r>
            <a:endParaRPr lang="en-US" sz="2000" b="0" strike="noStrike" spc="-1" dirty="0">
              <a:solidFill>
                <a:srgbClr val="000000"/>
              </a:solidFill>
              <a:latin typeface="Arial"/>
            </a:endParaRPr>
          </a:p>
          <a:p>
            <a:pPr algn="ctr" defTabSz="914400">
              <a:lnSpc>
                <a:spcPct val="150000"/>
              </a:lnSpc>
              <a:spcBef>
                <a:spcPts val="400"/>
              </a:spcBef>
            </a:pPr>
            <a:r>
              <a:rPr lang="en-US" sz="2000" b="0" strike="noStrike" spc="-1" dirty="0">
                <a:solidFill>
                  <a:srgbClr val="000000"/>
                </a:solidFill>
                <a:latin typeface="Times New Roman"/>
                <a:ea typeface="MS PGothic"/>
              </a:rPr>
              <a:t>Mr. RAHUL</a:t>
            </a:r>
            <a:endParaRPr lang="en-US" sz="2000" b="0" strike="noStrike" spc="-1" dirty="0">
              <a:solidFill>
                <a:srgbClr val="000000"/>
              </a:solidFill>
              <a:latin typeface="Arial"/>
            </a:endParaRPr>
          </a:p>
          <a:p>
            <a:pPr algn="ctr" defTabSz="914400">
              <a:lnSpc>
                <a:spcPct val="100000"/>
              </a:lnSpc>
              <a:spcBef>
                <a:spcPts val="400"/>
              </a:spcBef>
            </a:pPr>
            <a:r>
              <a:rPr lang="en-US" sz="2000" b="0" strike="noStrike" spc="-1" dirty="0">
                <a:solidFill>
                  <a:srgbClr val="000000"/>
                </a:solidFill>
                <a:latin typeface="Arial"/>
              </a:rPr>
              <a:t>	</a:t>
            </a:r>
          </a:p>
          <a:p>
            <a:pPr algn="ctr" defTabSz="914400">
              <a:lnSpc>
                <a:spcPct val="150000"/>
              </a:lnSpc>
              <a:spcBef>
                <a:spcPts val="400"/>
              </a:spcBef>
            </a:pPr>
            <a:r>
              <a:rPr lang="en-US" sz="2400" b="0" strike="noStrike" spc="-1" dirty="0">
                <a:solidFill>
                  <a:schemeClr val="dk1"/>
                </a:solidFill>
                <a:latin typeface="Times New Roman"/>
                <a:ea typeface="MS PGothic"/>
              </a:rPr>
              <a:t>Department of Computer Science and Engineering, </a:t>
            </a:r>
            <a:endParaRPr lang="en-US" sz="2400" b="0" strike="noStrike" spc="-1" dirty="0">
              <a:solidFill>
                <a:srgbClr val="000000"/>
              </a:solidFill>
              <a:latin typeface="Arial"/>
            </a:endParaRPr>
          </a:p>
          <a:p>
            <a:pPr algn="ctr" defTabSz="914400">
              <a:lnSpc>
                <a:spcPct val="150000"/>
              </a:lnSpc>
              <a:spcBef>
                <a:spcPts val="400"/>
              </a:spcBef>
            </a:pPr>
            <a:r>
              <a:rPr lang="en-US" sz="2400" b="0" strike="noStrike" spc="-1" dirty="0">
                <a:solidFill>
                  <a:schemeClr val="dk1"/>
                </a:solidFill>
                <a:latin typeface="Times New Roman"/>
                <a:ea typeface="MS PGothic"/>
              </a:rPr>
              <a:t>Chitkara University, Punjab</a:t>
            </a:r>
            <a:endParaRPr lang="en-US" sz="2400" b="0" strike="noStrike" spc="-1" dirty="0">
              <a:solidFill>
                <a:srgbClr val="000000"/>
              </a:solidFill>
              <a:latin typeface="Arial"/>
            </a:endParaRPr>
          </a:p>
          <a:p>
            <a:pPr algn="ctr" defTabSz="914400">
              <a:lnSpc>
                <a:spcPct val="150000"/>
              </a:lnSpc>
              <a:spcBef>
                <a:spcPts val="400"/>
              </a:spcBef>
            </a:pPr>
            <a:endParaRPr lang="en-US" sz="2000" b="0" strike="noStrike" spc="-1" dirty="0">
              <a:solidFill>
                <a:srgbClr val="000000"/>
              </a:solidFill>
              <a:latin typeface="Arial"/>
            </a:endParaRPr>
          </a:p>
          <a:p>
            <a:pPr defTabSz="914400">
              <a:lnSpc>
                <a:spcPct val="100000"/>
              </a:lnSpc>
              <a:spcBef>
                <a:spcPts val="641"/>
              </a:spcBef>
            </a:pPr>
            <a:endParaRPr lang="en-US"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131D9B-31DE-01CD-C1DF-92AEF8FB0A58}"/>
              </a:ext>
            </a:extLst>
          </p:cNvPr>
          <p:cNvSpPr txBox="1"/>
          <p:nvPr/>
        </p:nvSpPr>
        <p:spPr>
          <a:xfrm>
            <a:off x="-29497" y="132734"/>
            <a:ext cx="342654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Screenshot</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DE7D20-426A-113E-75D8-2708402B4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2" y="1263316"/>
            <a:ext cx="8672052" cy="4331368"/>
          </a:xfrm>
          <a:prstGeom prst="rect">
            <a:avLst/>
          </a:prstGeom>
        </p:spPr>
      </p:pic>
    </p:spTree>
    <p:extLst>
      <p:ext uri="{BB962C8B-B14F-4D97-AF65-F5344CB8AC3E}">
        <p14:creationId xmlns:p14="http://schemas.microsoft.com/office/powerpoint/2010/main" val="2744256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A19D74-E2F7-AF94-D1AD-E441DF751A04}"/>
              </a:ext>
            </a:extLst>
          </p:cNvPr>
          <p:cNvSpPr txBox="1"/>
          <p:nvPr/>
        </p:nvSpPr>
        <p:spPr>
          <a:xfrm>
            <a:off x="-29497" y="132734"/>
            <a:ext cx="342654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Screenshot</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25082B-5E17-89DE-B955-F1549B72E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5" y="1265698"/>
            <a:ext cx="8888362" cy="4326603"/>
          </a:xfrm>
          <a:prstGeom prst="rect">
            <a:avLst/>
          </a:prstGeom>
        </p:spPr>
      </p:pic>
    </p:spTree>
    <p:extLst>
      <p:ext uri="{BB962C8B-B14F-4D97-AF65-F5344CB8AC3E}">
        <p14:creationId xmlns:p14="http://schemas.microsoft.com/office/powerpoint/2010/main" val="422395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D2E40-6AEF-0A94-81BF-F352F6AD1A76}"/>
              </a:ext>
            </a:extLst>
          </p:cNvPr>
          <p:cNvSpPr txBox="1"/>
          <p:nvPr/>
        </p:nvSpPr>
        <p:spPr>
          <a:xfrm>
            <a:off x="-29497" y="132734"/>
            <a:ext cx="342654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Screenshot</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C0A968-A0B9-37B5-282C-F9371B9F9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4" y="1241142"/>
            <a:ext cx="8908027" cy="4375715"/>
          </a:xfrm>
          <a:prstGeom prst="rect">
            <a:avLst/>
          </a:prstGeom>
        </p:spPr>
      </p:pic>
    </p:spTree>
    <p:extLst>
      <p:ext uri="{BB962C8B-B14F-4D97-AF65-F5344CB8AC3E}">
        <p14:creationId xmlns:p14="http://schemas.microsoft.com/office/powerpoint/2010/main" val="151412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0B153-55EC-C68F-B936-CF1478CD2644}"/>
              </a:ext>
            </a:extLst>
          </p:cNvPr>
          <p:cNvSpPr txBox="1"/>
          <p:nvPr/>
        </p:nvSpPr>
        <p:spPr>
          <a:xfrm>
            <a:off x="-29497" y="132734"/>
            <a:ext cx="342654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Screenshot</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C4715D-9BEC-29E9-DFCE-B2EE66982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6" y="1241142"/>
            <a:ext cx="8672053" cy="4375715"/>
          </a:xfrm>
          <a:prstGeom prst="rect">
            <a:avLst/>
          </a:prstGeom>
        </p:spPr>
      </p:pic>
    </p:spTree>
    <p:extLst>
      <p:ext uri="{BB962C8B-B14F-4D97-AF65-F5344CB8AC3E}">
        <p14:creationId xmlns:p14="http://schemas.microsoft.com/office/powerpoint/2010/main" val="72657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109A44-3561-AD8D-5455-326A27034457}"/>
              </a:ext>
            </a:extLst>
          </p:cNvPr>
          <p:cNvSpPr txBox="1"/>
          <p:nvPr/>
        </p:nvSpPr>
        <p:spPr>
          <a:xfrm>
            <a:off x="-29497" y="132734"/>
            <a:ext cx="342654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Screenshot</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3ACA97-E414-9135-8B3A-A23D43487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03" y="1260933"/>
            <a:ext cx="8721214" cy="4336134"/>
          </a:xfrm>
          <a:prstGeom prst="rect">
            <a:avLst/>
          </a:prstGeom>
        </p:spPr>
      </p:pic>
    </p:spTree>
    <p:extLst>
      <p:ext uri="{BB962C8B-B14F-4D97-AF65-F5344CB8AC3E}">
        <p14:creationId xmlns:p14="http://schemas.microsoft.com/office/powerpoint/2010/main" val="163794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Conclusion</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57" name="TextBox 4"/>
          <p:cNvSpPr/>
          <p:nvPr/>
        </p:nvSpPr>
        <p:spPr>
          <a:xfrm>
            <a:off x="-217714" y="1892349"/>
            <a:ext cx="8618914" cy="255309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914400" algn="just" defTabSz="914400">
              <a:lnSpc>
                <a:spcPct val="100000"/>
              </a:lnSpc>
              <a:tabLst>
                <a:tab pos="0" algn="l"/>
              </a:tabLst>
            </a:pPr>
            <a:r>
              <a:rPr lang="en-US" sz="2000" dirty="0">
                <a:latin typeface="Times New Roman" panose="02020603050405020304" pitchFamily="18" charset="0"/>
                <a:cs typeface="Times New Roman" panose="02020603050405020304" pitchFamily="18" charset="0"/>
              </a:rPr>
              <a:t>The e-learning platform is designed to empower learners by providing them with industry-relevant skills and knowledge, bridging the gap between education and employment. It offers career advancement opportunities through access to job placements, ensuring that users are job-ready with up-to-date training materials. By focusing on scalability and user-centric features, the platform aims to grow with the increasing demand for tech talent and job opportunities, enabling individuals to advance their careers and stay ahead in the competitive job market.</a:t>
            </a: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p:nvPr/>
        </p:nvSpPr>
        <p:spPr>
          <a:xfrm>
            <a:off x="1297440" y="2821680"/>
            <a:ext cx="6705000" cy="141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pPr>
            <a:r>
              <a:rPr lang="en" sz="5400" b="0" strike="noStrike" spc="-1">
                <a:solidFill>
                  <a:schemeClr val="dk1"/>
                </a:solidFill>
                <a:latin typeface="Times New Roman"/>
                <a:ea typeface="DejaVu Sans"/>
              </a:rPr>
              <a:t>Thank You</a:t>
            </a:r>
            <a:endParaRPr lang="en-US" sz="5400" b="0" strike="noStrike" spc="-1">
              <a:solidFill>
                <a:srgbClr val="000000"/>
              </a:solidFill>
              <a:latin typeface="Arial"/>
            </a:endParaRPr>
          </a:p>
        </p:txBody>
      </p:sp>
      <p:sp>
        <p:nvSpPr>
          <p:cNvPr id="259" name="TextShape 3"/>
          <p:cNvSpPr/>
          <p:nvPr/>
        </p:nvSpPr>
        <p:spPr>
          <a:xfrm>
            <a:off x="6553080" y="6356520"/>
            <a:ext cx="2132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defTabSz="914400">
              <a:lnSpc>
                <a:spcPct val="100000"/>
              </a:lnSpc>
            </a:pPr>
            <a:fld id="{7F707F63-2AE7-4075-8114-F84D4472327E}" type="slidenum">
              <a:rPr lang="en-US" sz="1200" b="1" strike="noStrike" spc="-1">
                <a:solidFill>
                  <a:srgbClr val="000000"/>
                </a:solidFill>
                <a:latin typeface="Calibri"/>
                <a:ea typeface="MS PGothic"/>
              </a:rPr>
              <a:t>16</a:t>
            </a:fld>
            <a:endParaRPr lang="en-US" sz="12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p:nvPr/>
        </p:nvSpPr>
        <p:spPr>
          <a:xfrm>
            <a:off x="457200" y="0"/>
            <a:ext cx="6018840" cy="83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just" defTabSz="914400">
              <a:lnSpc>
                <a:spcPct val="100000"/>
              </a:lnSpc>
            </a:pPr>
            <a:r>
              <a:rPr lang="en" sz="4400" b="0" strike="noStrike" spc="-1" dirty="0">
                <a:solidFill>
                  <a:schemeClr val="dk1"/>
                </a:solidFill>
                <a:latin typeface="Times New Roman"/>
                <a:ea typeface="DejaVu Sans"/>
              </a:rPr>
              <a:t>Introduction</a:t>
            </a:r>
            <a:endParaRPr lang="en-US" sz="4400" b="0" strike="noStrike" spc="-1" dirty="0">
              <a:solidFill>
                <a:srgbClr val="000000"/>
              </a:solidFill>
              <a:latin typeface="Arial"/>
            </a:endParaRPr>
          </a:p>
        </p:txBody>
      </p:sp>
      <p:sp>
        <p:nvSpPr>
          <p:cNvPr id="246" name="TextShape 3"/>
          <p:cNvSpPr/>
          <p:nvPr/>
        </p:nvSpPr>
        <p:spPr>
          <a:xfrm>
            <a:off x="6553080" y="6356520"/>
            <a:ext cx="2132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defTabSz="914400">
              <a:lnSpc>
                <a:spcPct val="100000"/>
              </a:lnSpc>
            </a:pPr>
            <a:fld id="{7AA74218-1CDF-49E6-A0EB-F97F711160D3}" type="slidenum">
              <a:rPr lang="en-US" sz="1200" b="1" strike="noStrike" spc="-1">
                <a:solidFill>
                  <a:srgbClr val="000000"/>
                </a:solidFill>
                <a:latin typeface="Calibri"/>
                <a:ea typeface="MS PGothic"/>
              </a:rPr>
              <a:t>2</a:t>
            </a:fld>
            <a:endParaRPr lang="en-US" sz="1200" b="0" strike="noStrike" spc="-1">
              <a:solidFill>
                <a:srgbClr val="000000"/>
              </a:solidFill>
              <a:latin typeface="Arial"/>
            </a:endParaRPr>
          </a:p>
        </p:txBody>
      </p:sp>
      <p:sp>
        <p:nvSpPr>
          <p:cNvPr id="247" name="TextShape 2"/>
          <p:cNvSpPr/>
          <p:nvPr/>
        </p:nvSpPr>
        <p:spPr>
          <a:xfrm>
            <a:off x="0" y="1109880"/>
            <a:ext cx="9144000" cy="483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914400">
              <a:lnSpc>
                <a:spcPct val="150000"/>
              </a:lnSpc>
              <a:spcBef>
                <a:spcPts val="400"/>
              </a:spcBef>
            </a:pPr>
            <a:endParaRPr lang="en-US" sz="1900" b="0" strike="noStrike" spc="-1" dirty="0">
              <a:solidFill>
                <a:srgbClr val="000000"/>
              </a:solidFill>
              <a:latin typeface="Arial"/>
            </a:endParaRPr>
          </a:p>
          <a:p>
            <a:pPr marL="482580" indent="-342900" algn="just" defTabSz="914400">
              <a:lnSpc>
                <a:spcPct val="100000"/>
              </a:lnSpc>
              <a:buClr>
                <a:srgbClr val="00000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aims to develop a cutting-edge e-learning platform, inspired by popular platforms like Scalar, with a unique emphasis on providing job opportunities alongside skill development. This platform will not only offer high-quality educational content in areas like full-stack development.</a:t>
            </a:r>
          </a:p>
          <a:p>
            <a:pPr marL="139680" algn="just" defTabSz="914400">
              <a:lnSpc>
                <a:spcPct val="100000"/>
              </a:lnSpc>
              <a:buClr>
                <a:srgbClr val="000000"/>
              </a:buClr>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marL="139680" algn="just" defTabSz="914400">
              <a:lnSpc>
                <a:spcPct val="100000"/>
              </a:lnSpc>
              <a:buClr>
                <a:srgbClr val="000000"/>
              </a:buClr>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lnSpc>
                <a:spcPct val="100000"/>
              </a:lnSpc>
              <a:spcBef>
                <a:spcPts val="400"/>
              </a:spcBef>
              <a:buClr>
                <a:srgbClr val="00000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a combination of interactive lessons, live coding challenges, and    industry-relevant courses, users will be equipped with the necessary skills to  succeed in the tech industry. Additionally, the platform will connect learners with  job opportunities through collaborations with tech companies, internships, and  recruitment drives.</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defTabSz="914400">
              <a:lnSpc>
                <a:spcPct val="150000"/>
              </a:lnSpc>
              <a:spcBef>
                <a:spcPts val="400"/>
              </a:spcBef>
            </a:pPr>
            <a:endParaRPr lang="en-US" sz="1900" b="0" strike="noStrike" spc="-1" dirty="0">
              <a:solidFill>
                <a:srgbClr val="000000"/>
              </a:solidFill>
              <a:latin typeface="Arial"/>
            </a:endParaRPr>
          </a:p>
          <a:p>
            <a:pPr defTabSz="914400">
              <a:lnSpc>
                <a:spcPct val="150000"/>
              </a:lnSpc>
              <a:spcBef>
                <a:spcPts val="400"/>
              </a:spcBef>
            </a:pPr>
            <a:endParaRPr lang="en-US" sz="1900" b="0" strike="noStrike" spc="-1" dirty="0">
              <a:solidFill>
                <a:srgbClr val="000000"/>
              </a:solidFill>
              <a:latin typeface="Arial"/>
            </a:endParaRPr>
          </a:p>
          <a:p>
            <a:pPr defTabSz="914400">
              <a:lnSpc>
                <a:spcPct val="150000"/>
              </a:lnSpc>
              <a:spcBef>
                <a:spcPts val="400"/>
              </a:spcBef>
            </a:pPr>
            <a:endParaRPr lang="en-US" sz="1900" b="0" strike="noStrike" spc="-1" dirty="0">
              <a:solidFill>
                <a:srgbClr val="000000"/>
              </a:solidFill>
              <a:latin typeface="Arial"/>
            </a:endParaRPr>
          </a:p>
          <a:p>
            <a:pPr defTabSz="914400">
              <a:lnSpc>
                <a:spcPct val="100000"/>
              </a:lnSpc>
              <a:spcBef>
                <a:spcPts val="400"/>
              </a:spcBef>
            </a:pPr>
            <a:endParaRPr lang="en-US" sz="1900" b="0" strike="noStrike" spc="-1" dirty="0">
              <a:solidFill>
                <a:srgbClr val="000000"/>
              </a:solidFill>
              <a:latin typeface="Arial"/>
            </a:endParaRPr>
          </a:p>
          <a:p>
            <a:pPr defTabSz="914400">
              <a:lnSpc>
                <a:spcPct val="100000"/>
              </a:lnSpc>
              <a:spcBef>
                <a:spcPts val="400"/>
              </a:spcBef>
            </a:pPr>
            <a:endParaRPr lang="en-US" sz="1900" b="0" strike="noStrike" spc="-1" dirty="0">
              <a:solidFill>
                <a:srgbClr val="000000"/>
              </a:solidFill>
              <a:latin typeface="Arial"/>
            </a:endParaRPr>
          </a:p>
          <a:p>
            <a:pPr defTabSz="914400">
              <a:lnSpc>
                <a:spcPct val="100000"/>
              </a:lnSpc>
              <a:spcBef>
                <a:spcPts val="400"/>
              </a:spcBef>
            </a:pPr>
            <a:endParaRPr lang="en-US" sz="1900" b="0" strike="noStrike" spc="-1" dirty="0">
              <a:solidFill>
                <a:srgbClr val="000000"/>
              </a:solidFill>
              <a:latin typeface="Arial"/>
            </a:endParaRPr>
          </a:p>
          <a:p>
            <a:pPr defTabSz="914400">
              <a:lnSpc>
                <a:spcPct val="100000"/>
              </a:lnSpc>
              <a:spcBef>
                <a:spcPts val="400"/>
              </a:spcBef>
            </a:pPr>
            <a:endParaRPr lang="en-US" sz="1900" b="0" strike="noStrike" spc="-1" dirty="0">
              <a:solidFill>
                <a:srgbClr val="000000"/>
              </a:solidFill>
              <a:latin typeface="Arial"/>
            </a:endParaRPr>
          </a:p>
          <a:p>
            <a:pPr defTabSz="914400">
              <a:lnSpc>
                <a:spcPct val="100000"/>
              </a:lnSpc>
              <a:spcBef>
                <a:spcPts val="400"/>
              </a:spcBef>
            </a:pPr>
            <a:endParaRPr lang="en-US" sz="19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Problem Statement</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49" name="PlaceHolder 2"/>
          <p:cNvSpPr>
            <a:spLocks noGrp="1"/>
          </p:cNvSpPr>
          <p:nvPr>
            <p:ph type="subTitle"/>
          </p:nvPr>
        </p:nvSpPr>
        <p:spPr>
          <a:xfrm>
            <a:off x="119743" y="337457"/>
            <a:ext cx="9144000" cy="4013537"/>
          </a:xfrm>
          <a:prstGeom prst="rect">
            <a:avLst/>
          </a:prstGeom>
          <a:noFill/>
          <a:ln w="0">
            <a:noFill/>
          </a:ln>
        </p:spPr>
        <p:txBody>
          <a:bodyPr lIns="0" tIns="0" rIns="0" bIns="0" anchor="ctr">
            <a:noAutofit/>
          </a:bodyPr>
          <a:lstStyle/>
          <a:p>
            <a:pPr marL="342900" indent="-342900" defTabSz="914400">
              <a:lnSpc>
                <a:spcPct val="90000"/>
              </a:lnSpc>
              <a:spcBef>
                <a:spcPts val="1001"/>
              </a:spcBef>
              <a:buFont typeface="Arial" panose="020B0604020202020204" pitchFamily="34" charset="0"/>
              <a:buChar char="•"/>
              <a:tabLst>
                <a:tab pos="0" algn="l"/>
              </a:tabLst>
            </a:pPr>
            <a:r>
              <a:rPr lang="en-US" sz="2000" b="0" strike="noStrike" spc="-1" dirty="0">
                <a:solidFill>
                  <a:srgbClr val="000000"/>
                </a:solidFill>
                <a:latin typeface="Times New Roman" panose="02020603050405020304" pitchFamily="18" charset="0"/>
                <a:cs typeface="Times New Roman" panose="02020603050405020304" pitchFamily="18" charset="0"/>
              </a:rPr>
              <a:t>The current job market faces a significant gap between the skills candidates possess and the expectations of employers. Students and professionals struggle to find platforms that not only teach relevant, industry-demanded skills but also provide meaningful job opportunities upon course completion. </a:t>
            </a:r>
          </a:p>
        </p:txBody>
      </p:sp>
      <p:sp>
        <p:nvSpPr>
          <p:cNvPr id="2" name="PlaceHolder 2">
            <a:extLst>
              <a:ext uri="{FF2B5EF4-FFF2-40B4-BE49-F238E27FC236}">
                <a16:creationId xmlns:a16="http://schemas.microsoft.com/office/drawing/2014/main" id="{526C35D4-8296-403E-F878-54AEED849C1B}"/>
              </a:ext>
            </a:extLst>
          </p:cNvPr>
          <p:cNvSpPr txBox="1">
            <a:spLocks/>
          </p:cNvSpPr>
          <p:nvPr/>
        </p:nvSpPr>
        <p:spPr>
          <a:xfrm>
            <a:off x="119743" y="2344225"/>
            <a:ext cx="9144000" cy="4013537"/>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spcBef>
                <a:spcPts val="1001"/>
              </a:spcBef>
              <a:buFont typeface="Arial" panose="020B0604020202020204" pitchFamily="34" charset="0"/>
              <a:buChar char="•"/>
              <a:tabLst>
                <a:tab pos="0" algn="l"/>
              </a:tabLst>
            </a:pPr>
            <a:endParaRPr lang="en-US" sz="2000" spc="-1" dirty="0">
              <a:solidFill>
                <a:srgbClr val="000000"/>
              </a:solidFill>
              <a:latin typeface="Times New Roman" panose="02020603050405020304" pitchFamily="18" charset="0"/>
              <a:cs typeface="Times New Roman" panose="02020603050405020304" pitchFamily="18" charset="0"/>
            </a:endParaRPr>
          </a:p>
        </p:txBody>
      </p:sp>
      <p:sp>
        <p:nvSpPr>
          <p:cNvPr id="3" name="PlaceHolder 2">
            <a:extLst>
              <a:ext uri="{FF2B5EF4-FFF2-40B4-BE49-F238E27FC236}">
                <a16:creationId xmlns:a16="http://schemas.microsoft.com/office/drawing/2014/main" id="{76B9FEE0-A8DF-0071-5D4B-6AE3F0670303}"/>
              </a:ext>
            </a:extLst>
          </p:cNvPr>
          <p:cNvSpPr txBox="1">
            <a:spLocks/>
          </p:cNvSpPr>
          <p:nvPr/>
        </p:nvSpPr>
        <p:spPr>
          <a:xfrm>
            <a:off x="0" y="913320"/>
            <a:ext cx="9024257" cy="5233817"/>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spcBef>
                <a:spcPts val="1001"/>
              </a:spcBef>
              <a:buFont typeface="Arial" panose="020B0604020202020204" pitchFamily="34" charset="0"/>
              <a:buChar char="•"/>
              <a:tabLst>
                <a:tab pos="0" algn="l"/>
              </a:tabLst>
            </a:pPr>
            <a:endParaRPr lang="en-US" sz="2000" dirty="0">
              <a:latin typeface="Times New Roman" panose="02020603050405020304" pitchFamily="18" charset="0"/>
              <a:cs typeface="Times New Roman" panose="02020603050405020304" pitchFamily="18" charset="0"/>
            </a:endParaRPr>
          </a:p>
          <a:p>
            <a:pPr marL="342900" indent="-342900" algn="just">
              <a:spcBef>
                <a:spcPts val="1001"/>
              </a:spcBef>
              <a:buFont typeface="Arial" panose="020B0604020202020204" pitchFamily="34" charset="0"/>
              <a:buChar char="•"/>
              <a:tabLst>
                <a:tab pos="0" algn="l"/>
              </a:tabLst>
            </a:pPr>
            <a:endParaRPr lang="en-US" sz="2000" dirty="0">
              <a:latin typeface="Times New Roman" panose="02020603050405020304" pitchFamily="18" charset="0"/>
              <a:cs typeface="Times New Roman" panose="02020603050405020304" pitchFamily="18" charset="0"/>
            </a:endParaRPr>
          </a:p>
          <a:p>
            <a:pPr marL="342900" indent="-342900" algn="just">
              <a:spcBef>
                <a:spcPts val="1001"/>
              </a:spcBef>
              <a:buFont typeface="Arial" panose="020B0604020202020204" pitchFamily="34" charset="0"/>
              <a:buChar char="•"/>
              <a:tabLst>
                <a:tab pos="0" algn="l"/>
              </a:tabLst>
            </a:pPr>
            <a:r>
              <a:rPr lang="en-US" sz="2000" dirty="0">
                <a:latin typeface="Times New Roman" panose="02020603050405020304" pitchFamily="18" charset="0"/>
                <a:cs typeface="Times New Roman" panose="02020603050405020304" pitchFamily="18" charset="0"/>
              </a:rPr>
              <a:t>As a result, the tech industry continues to experience a talent gap, where companies are unable to find skilled professionals, and learners face difficulty in accessing job opportunities that match their skillsets. This gap between education and employment opportunities is a key issue that needs to be addressed.</a:t>
            </a:r>
            <a:endParaRPr lang="en-US" sz="2000"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Features</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51" name="Rectangle 6"/>
          <p:cNvSpPr/>
          <p:nvPr/>
        </p:nvSpPr>
        <p:spPr>
          <a:xfrm>
            <a:off x="141480" y="1504440"/>
            <a:ext cx="8631720" cy="4327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marL="342900" indent="-342900" algn="just" defTabSz="914400">
              <a:lnSpc>
                <a:spcPct val="100000"/>
              </a:lnSpc>
              <a:buFont typeface="Arial" panose="020B0604020202020204" pitchFamily="34" charset="0"/>
              <a:buChar char="•"/>
              <a:tabLst>
                <a:tab pos="0" algn="l"/>
              </a:tabLst>
            </a:pPr>
            <a:r>
              <a:rPr lang="en-US" sz="2000" b="1" strike="noStrike" spc="-1" dirty="0">
                <a:solidFill>
                  <a:schemeClr val="dk1"/>
                </a:solidFill>
                <a:latin typeface="Times New Roman"/>
                <a:ea typeface="DejaVu Sans"/>
              </a:rPr>
              <a:t>Efficient Data Management :</a:t>
            </a:r>
            <a:endParaRPr lang="en-US" sz="2000" b="0" strike="noStrike" spc="-1" dirty="0">
              <a:solidFill>
                <a:srgbClr val="000000"/>
              </a:solidFill>
              <a:latin typeface="Arial"/>
            </a:endParaRPr>
          </a:p>
          <a:p>
            <a:pPr algn="just" defTabSz="914400">
              <a:lnSpc>
                <a:spcPct val="100000"/>
              </a:lnSpc>
              <a:tabLst>
                <a:tab pos="0" algn="l"/>
              </a:tabLst>
            </a:pPr>
            <a:r>
              <a:rPr lang="en-US" sz="2000" spc="-1" dirty="0">
                <a:solidFill>
                  <a:schemeClr val="dk1"/>
                </a:solidFill>
                <a:latin typeface="Times New Roman"/>
                <a:ea typeface="DejaVu Sans"/>
              </a:rPr>
              <a:t>		</a:t>
            </a:r>
            <a:r>
              <a:rPr lang="en-US" sz="2000" b="0" strike="noStrike" spc="-1" dirty="0">
                <a:solidFill>
                  <a:schemeClr val="dk1"/>
                </a:solidFill>
                <a:latin typeface="Times New Roman"/>
                <a:ea typeface="DejaVu Sans"/>
              </a:rPr>
              <a:t>Handles data storage, retrieval, and processing with high efficiency.</a:t>
            </a:r>
            <a:endParaRPr lang="en-US" sz="2000" b="0" strike="noStrike" spc="-1" dirty="0">
              <a:solidFill>
                <a:srgbClr val="000000"/>
              </a:solidFill>
              <a:latin typeface="Arial"/>
            </a:endParaRPr>
          </a:p>
          <a:p>
            <a:pPr marL="342900" indent="-342900" algn="just" defTabSz="914400">
              <a:lnSpc>
                <a:spcPct val="100000"/>
              </a:lnSpc>
              <a:buFont typeface="Arial" panose="020B0604020202020204" pitchFamily="34" charset="0"/>
              <a:buChar char="•"/>
              <a:tabLst>
                <a:tab pos="0" algn="l"/>
              </a:tabLst>
            </a:pPr>
            <a:endParaRPr lang="en-US" sz="2000" b="0" strike="noStrike" spc="-1" dirty="0">
              <a:solidFill>
                <a:srgbClr val="000000"/>
              </a:solidFill>
              <a:latin typeface="Arial"/>
            </a:endParaRPr>
          </a:p>
          <a:p>
            <a:pPr marL="342900" indent="-342900" algn="just" defTabSz="914400">
              <a:lnSpc>
                <a:spcPct val="100000"/>
              </a:lnSpc>
              <a:buFont typeface="Arial" panose="020B0604020202020204" pitchFamily="34" charset="0"/>
              <a:buChar char="•"/>
              <a:tabLst>
                <a:tab pos="0" algn="l"/>
              </a:tabLst>
            </a:pPr>
            <a:r>
              <a:rPr lang="en-US" sz="2000" b="1" strike="noStrike" spc="-1" dirty="0">
                <a:solidFill>
                  <a:schemeClr val="dk1"/>
                </a:solidFill>
                <a:latin typeface="Times New Roman"/>
                <a:ea typeface="DejaVu Sans"/>
              </a:rPr>
              <a:t>Scalable Performance:</a:t>
            </a:r>
            <a:endParaRPr lang="en-US" sz="2000" b="0" strike="noStrike" spc="-1" dirty="0">
              <a:solidFill>
                <a:srgbClr val="000000"/>
              </a:solidFill>
              <a:latin typeface="Arial"/>
            </a:endParaRPr>
          </a:p>
          <a:p>
            <a:pPr algn="just" defTabSz="914400">
              <a:lnSpc>
                <a:spcPct val="100000"/>
              </a:lnSpc>
              <a:tabLst>
                <a:tab pos="0" algn="l"/>
              </a:tabLst>
            </a:pPr>
            <a:r>
              <a:rPr lang="en-US" sz="2000" b="0" strike="noStrike" spc="-1" dirty="0">
                <a:solidFill>
                  <a:schemeClr val="dk1"/>
                </a:solidFill>
                <a:latin typeface="Times New Roman"/>
                <a:ea typeface="DejaVu Sans"/>
              </a:rPr>
              <a:t>		Adapts to increasing loads and user demands without compromising             		performance.</a:t>
            </a:r>
            <a:endParaRPr lang="en-US" sz="2000" b="0" strike="noStrike" spc="-1" dirty="0">
              <a:solidFill>
                <a:srgbClr val="000000"/>
              </a:solidFill>
              <a:latin typeface="Arial"/>
            </a:endParaRPr>
          </a:p>
          <a:p>
            <a:pPr marL="342900" indent="-342900" algn="just" defTabSz="914400">
              <a:lnSpc>
                <a:spcPct val="100000"/>
              </a:lnSpc>
              <a:buFont typeface="Arial" panose="020B0604020202020204" pitchFamily="34" charset="0"/>
              <a:buChar char="•"/>
              <a:tabLst>
                <a:tab pos="0" algn="l"/>
              </a:tabLst>
            </a:pPr>
            <a:endParaRPr lang="en-US" sz="2000" b="0" strike="noStrike" spc="-1" dirty="0">
              <a:solidFill>
                <a:srgbClr val="000000"/>
              </a:solidFill>
              <a:latin typeface="Arial"/>
            </a:endParaRPr>
          </a:p>
          <a:p>
            <a:pPr marL="342900" indent="-342900" algn="just" defTabSz="914400">
              <a:lnSpc>
                <a:spcPct val="100000"/>
              </a:lnSpc>
              <a:buFont typeface="Arial" panose="020B0604020202020204" pitchFamily="34" charset="0"/>
              <a:buChar char="•"/>
              <a:tabLst>
                <a:tab pos="0" algn="l"/>
              </a:tabLst>
            </a:pPr>
            <a:r>
              <a:rPr lang="en-US" sz="2000" b="1" strike="noStrike" spc="-1" dirty="0">
                <a:solidFill>
                  <a:schemeClr val="dk1"/>
                </a:solidFill>
                <a:latin typeface="Times New Roman"/>
                <a:ea typeface="DejaVu Sans"/>
              </a:rPr>
              <a:t>Security and Compliance:</a:t>
            </a:r>
            <a:endParaRPr lang="en-US" sz="2000" b="0" strike="noStrike" spc="-1" dirty="0">
              <a:solidFill>
                <a:srgbClr val="000000"/>
              </a:solidFill>
              <a:latin typeface="Arial"/>
            </a:endParaRPr>
          </a:p>
          <a:p>
            <a:pPr algn="just" defTabSz="914400">
              <a:lnSpc>
                <a:spcPct val="100000"/>
              </a:lnSpc>
              <a:tabLst>
                <a:tab pos="0" algn="l"/>
              </a:tabLst>
            </a:pPr>
            <a:r>
              <a:rPr lang="en-US" sz="2000" spc="-1" dirty="0">
                <a:solidFill>
                  <a:schemeClr val="dk1"/>
                </a:solidFill>
                <a:latin typeface="Times New Roman"/>
                <a:ea typeface="DejaVu Sans"/>
              </a:rPr>
              <a:t>		</a:t>
            </a:r>
            <a:r>
              <a:rPr lang="en-US" sz="2000" b="0" strike="noStrike" spc="-1" dirty="0">
                <a:solidFill>
                  <a:schemeClr val="dk1"/>
                </a:solidFill>
                <a:latin typeface="Times New Roman"/>
                <a:ea typeface="DejaVu Sans"/>
              </a:rPr>
              <a:t>Implements strong security measures to protect data and user information.</a:t>
            </a:r>
            <a:endParaRPr lang="en-US" sz="2000" b="0" strike="noStrike" spc="-1" dirty="0">
              <a:solidFill>
                <a:srgbClr val="000000"/>
              </a:solidFill>
              <a:latin typeface="Arial"/>
            </a:endParaRPr>
          </a:p>
          <a:p>
            <a:pPr marL="342900" indent="-342900" algn="just" defTabSz="914400">
              <a:lnSpc>
                <a:spcPct val="100000"/>
              </a:lnSpc>
              <a:buFont typeface="Arial" panose="020B0604020202020204" pitchFamily="34" charset="0"/>
              <a:buChar char="•"/>
              <a:tabLst>
                <a:tab pos="0" algn="l"/>
              </a:tabLst>
            </a:pPr>
            <a:endParaRPr lang="en-US" sz="2000" b="0" strike="noStrike" spc="-1" dirty="0">
              <a:solidFill>
                <a:srgbClr val="000000"/>
              </a:solidFill>
              <a:latin typeface="Arial"/>
            </a:endParaRPr>
          </a:p>
          <a:p>
            <a:pPr marL="342900" indent="-342900" algn="just" defTabSz="914400">
              <a:lnSpc>
                <a:spcPct val="100000"/>
              </a:lnSpc>
              <a:buFont typeface="Arial" panose="020B0604020202020204" pitchFamily="34" charset="0"/>
              <a:buChar char="•"/>
              <a:tabLst>
                <a:tab pos="0" algn="l"/>
              </a:tabLst>
            </a:pPr>
            <a:r>
              <a:rPr lang="en-US" sz="2000" b="1" strike="noStrike" spc="-1" dirty="0">
                <a:solidFill>
                  <a:schemeClr val="dk1"/>
                </a:solidFill>
                <a:latin typeface="Times New Roman"/>
                <a:ea typeface="DejaVu Sans"/>
              </a:rPr>
              <a:t>User-Friendly Interface:</a:t>
            </a:r>
            <a:endParaRPr lang="en-US" sz="2000" b="0" strike="noStrike" spc="-1" dirty="0">
              <a:solidFill>
                <a:srgbClr val="000000"/>
              </a:solidFill>
              <a:latin typeface="Arial"/>
            </a:endParaRPr>
          </a:p>
          <a:p>
            <a:pPr algn="just" defTabSz="914400">
              <a:lnSpc>
                <a:spcPct val="100000"/>
              </a:lnSpc>
              <a:tabLst>
                <a:tab pos="0" algn="l"/>
              </a:tabLst>
            </a:pPr>
            <a:r>
              <a:rPr lang="en-US" sz="2000" spc="-1" dirty="0">
                <a:solidFill>
                  <a:schemeClr val="dk1"/>
                </a:solidFill>
                <a:latin typeface="Times New Roman"/>
                <a:ea typeface="DejaVu Sans"/>
              </a:rPr>
              <a:t>		</a:t>
            </a:r>
            <a:r>
              <a:rPr lang="en-US" sz="2000" b="0" strike="noStrike" spc="-1" dirty="0">
                <a:solidFill>
                  <a:schemeClr val="dk1"/>
                </a:solidFill>
                <a:latin typeface="Times New Roman"/>
                <a:ea typeface="DejaVu Sans"/>
              </a:rPr>
              <a:t>Simplifies backend management with an intuitive interface for 				configuration and monitoring.</a:t>
            </a:r>
            <a:endParaRPr lang="en-US" sz="2000" b="0" strike="noStrike" spc="-1" dirty="0">
              <a:solidFill>
                <a:srgbClr val="000000"/>
              </a:solidFill>
              <a:latin typeface="Arial"/>
            </a:endParaRPr>
          </a:p>
          <a:p>
            <a:pPr defTabSz="914400">
              <a:lnSpc>
                <a:spcPct val="100000"/>
              </a:lnSpc>
              <a:tabLst>
                <a:tab pos="0" algn="l"/>
              </a:tabLst>
            </a:pPr>
            <a:endParaRPr lang="en-US" sz="1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Financial Benefits</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AD2D47-4B3A-73AE-D360-219CCF7387E0}"/>
              </a:ext>
            </a:extLst>
          </p:cNvPr>
          <p:cNvSpPr>
            <a:spLocks noGrp="1" noChangeArrowheads="1"/>
          </p:cNvSpPr>
          <p:nvPr>
            <p:ph type="subTitle"/>
          </p:nvPr>
        </p:nvSpPr>
        <p:spPr bwMode="auto">
          <a:xfrm>
            <a:off x="163399" y="1690062"/>
            <a:ext cx="881720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from Subscriptions: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consistent income through premium course subscriptions and certifications.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Placement Partnerships: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Charge companies for successful candidate placements through recruitment services.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Freemium 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Attract users with free courses, then upsell premium content and features.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Sponsored Content &amp; Ads: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revenue through partnerships and advertisements with tech companies.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Target Audience</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016C86BF-2B92-9870-836C-19CF74F39A6F}"/>
              </a:ext>
            </a:extLst>
          </p:cNvPr>
          <p:cNvSpPr>
            <a:spLocks noGrp="1" noChangeArrowheads="1"/>
          </p:cNvSpPr>
          <p:nvPr>
            <p:ph type="subTitle"/>
          </p:nvPr>
        </p:nvSpPr>
        <p:spPr bwMode="auto">
          <a:xfrm>
            <a:off x="239372" y="1781519"/>
            <a:ext cx="866525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 and Graduates: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Individuals seeking to enhance their skills or gain industry-relevant knowledge.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Working Professionals: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Those looking to upskill or transition into new roles within the tech industry.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Seekers: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People searching for job opportunities in tech, seeking training that aligns with industry needs.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 Companies: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Organizations looking to hire skilled talent through a platform offering job placements.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EC993-FC46-1154-5EC3-157243349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 y="1355573"/>
            <a:ext cx="8485238" cy="4323833"/>
          </a:xfrm>
          <a:prstGeom prst="rect">
            <a:avLst/>
          </a:prstGeom>
        </p:spPr>
      </p:pic>
      <p:sp>
        <p:nvSpPr>
          <p:cNvPr id="2" name="TextBox 1">
            <a:extLst>
              <a:ext uri="{FF2B5EF4-FFF2-40B4-BE49-F238E27FC236}">
                <a16:creationId xmlns:a16="http://schemas.microsoft.com/office/drawing/2014/main" id="{DC8F1989-2F74-8448-BAED-A54C4276B7CB}"/>
              </a:ext>
            </a:extLst>
          </p:cNvPr>
          <p:cNvSpPr txBox="1"/>
          <p:nvPr/>
        </p:nvSpPr>
        <p:spPr>
          <a:xfrm>
            <a:off x="-29497" y="132734"/>
            <a:ext cx="342654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Screenshot</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54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AF985D-2C38-7549-381A-AE8AC389C556}"/>
              </a:ext>
            </a:extLst>
          </p:cNvPr>
          <p:cNvSpPr txBox="1"/>
          <p:nvPr/>
        </p:nvSpPr>
        <p:spPr>
          <a:xfrm>
            <a:off x="-29497" y="132734"/>
            <a:ext cx="342654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Screenshot</a:t>
            </a:r>
            <a:endParaRPr lang="en-IN"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C99DC7-5616-577F-62A8-57D6024CF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71" y="1269338"/>
            <a:ext cx="8613058" cy="4319324"/>
          </a:xfrm>
          <a:prstGeom prst="rect">
            <a:avLst/>
          </a:prstGeom>
        </p:spPr>
      </p:pic>
    </p:spTree>
    <p:extLst>
      <p:ext uri="{BB962C8B-B14F-4D97-AF65-F5344CB8AC3E}">
        <p14:creationId xmlns:p14="http://schemas.microsoft.com/office/powerpoint/2010/main" val="2576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8851E7-A1C1-3249-C64E-63D7951DA630}"/>
              </a:ext>
            </a:extLst>
          </p:cNvPr>
          <p:cNvSpPr txBox="1"/>
          <p:nvPr/>
        </p:nvSpPr>
        <p:spPr>
          <a:xfrm>
            <a:off x="-29497" y="132734"/>
            <a:ext cx="342654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Screenshot</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A9A2AB-AB95-4E94-B165-9905C3BF5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0" y="1386591"/>
            <a:ext cx="8790039" cy="4320791"/>
          </a:xfrm>
          <a:prstGeom prst="rect">
            <a:avLst/>
          </a:prstGeom>
        </p:spPr>
      </p:pic>
    </p:spTree>
    <p:extLst>
      <p:ext uri="{BB962C8B-B14F-4D97-AF65-F5344CB8AC3E}">
        <p14:creationId xmlns:p14="http://schemas.microsoft.com/office/powerpoint/2010/main" val="18358920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34782</TotalTime>
  <Words>550</Words>
  <Application>Microsoft Office PowerPoint</Application>
  <PresentationFormat>On-screen Show (4:3)</PresentationFormat>
  <Paragraphs>70</Paragraphs>
  <Slides>16</Slides>
  <Notes>1</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16</vt:i4>
      </vt:variant>
    </vt:vector>
  </HeadingPairs>
  <TitlesOfParts>
    <vt:vector size="35" baseType="lpstr">
      <vt:lpstr>MS PGothic</vt:lpstr>
      <vt:lpstr>Arial</vt:lpstr>
      <vt:lpstr>Calibri</vt:lpstr>
      <vt:lpstr>DejaVu Sans</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Problem Statement</vt:lpstr>
      <vt:lpstr>Features</vt:lpstr>
      <vt:lpstr>Financial Benefits</vt:lpstr>
      <vt:lpstr>Target Audience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ABC</dc:creator>
  <dc:description/>
  <cp:lastModifiedBy>kumar garg</cp:lastModifiedBy>
  <cp:revision>2303</cp:revision>
  <dcterms:created xsi:type="dcterms:W3CDTF">2010-04-09T07:36:15Z</dcterms:created>
  <dcterms:modified xsi:type="dcterms:W3CDTF">2025-03-05T15:19:03Z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0x010100096F1BF43DDE004485E7A868D137D60A</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