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9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10/8/2022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0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AE5E9EBB-00B8-1D04-7B65-4C378BCDD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FA50-DC1F-2328-4078-FE2C162D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Baugh-Wooley Multiplier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695F2-AFAC-3427-A88D-20AD137A2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2228727"/>
            <a:ext cx="7207683" cy="8919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Kumar Sai Reddy Guntaka</a:t>
            </a:r>
          </a:p>
        </p:txBody>
      </p:sp>
    </p:spTree>
    <p:extLst>
      <p:ext uri="{BB962C8B-B14F-4D97-AF65-F5344CB8AC3E}">
        <p14:creationId xmlns:p14="http://schemas.microsoft.com/office/powerpoint/2010/main" val="89131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3AC58449-4923-097D-C170-01AB39532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0C4FF-F501-C054-90F0-31BCC5D5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42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59219-8D2B-5D77-6FDD-4AA7E635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Combinational Multiplier (unsigned)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634B8-D93B-B043-49E4-909F1D6E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210" y="992221"/>
            <a:ext cx="6274612" cy="47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C7F95-9DDF-CA8C-D5A8-D4A0A09B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Combinational Multiplier (signed!)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48858-3EDA-3E4C-1137-726C466A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124" y="1155312"/>
            <a:ext cx="5955150" cy="4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6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AC5C-A5BA-A7AC-31D8-DFDD8645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signed multiplier: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EE8C-70C1-AE04-59C3-9DC99AC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Signed 2’s complement is widely used because if the result is with in the limits, we can neglect the intermediate overflows or underflows.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 mostly in microprocessors and DSP processors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0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9C42-3EA5-2AFB-8CAA-775ADAB3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2’s Complement Multiplication (Baugh-Wooley Multiplier):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572B-10FF-D7D3-C9D3-CA51C17498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Step 1: use two's complement operands such that the highest order bit is -2N-1. It is necessary to sign extend partial products and remove the last one.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FEDA-83CB-85E7-1269-4955F621E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Step 2: To avoid all those additional adds, add a properly chosen constant and remember to remove it at the end. Subtraction is converted into the addition of (complement + 1).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8C2D3-B765-5A19-48AF-CF9A987A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1" y="3428999"/>
            <a:ext cx="4232635" cy="1906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73D21-1526-343E-88D5-29D6ACA0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90" y="3629321"/>
            <a:ext cx="4270342" cy="189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9B1E3A-B907-A93D-EBCE-1190025D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2’s Complement Multiplication (Baugh-Wooley Multiplier):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E3D0E-6303-F881-671A-D766FFDFD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Step 3: combine the ones and propagate the carries. All the sign extension pieces are removed!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3631BD-AFE0-29A6-03A2-A128DAE148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 4: Complete the constants computation...</a:t>
            </a:r>
          </a:p>
          <a:p>
            <a:r>
              <a:rPr lang="en-US" dirty="0">
                <a:solidFill>
                  <a:schemeClr val="tx1"/>
                </a:solidFill>
              </a:rPr>
              <a:t>As a result, multiplying 2's complement operands requires almost the same hardware as multiplying unsigned operands!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6B520-186F-199A-516F-A5C682EE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6" y="3706302"/>
            <a:ext cx="4317476" cy="136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21845-4BC8-9522-D397-F97DE42E3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90" y="3832328"/>
            <a:ext cx="3808429" cy="11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AA37F69-0797-8625-3894-638C28CC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 dirty="0"/>
              <a:t>Formulation: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6A0B53A-2FA7-1EF0-5D19-EF4B7EF9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Baugh-Wooley multiplication technique is an effective method for dealing with sign bits. This approach was created in order to create multipliers for 2's complement numbers. Consider the following two n-bit integers. A and B should be multiplied. A and B can be written as: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C18DA33-D9F7-372E-5A2B-7DB68A91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260" y="2123279"/>
            <a:ext cx="4824168" cy="26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4AB4FA7-9ECD-4051-1AC8-45C6FB8A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7E63A-A891-DCF2-E45A-B03D83428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195847"/>
            <a:ext cx="5760565" cy="3934830"/>
          </a:xfr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13BC36A4-7D40-2BBD-5D62-628BE047B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8765" y="687461"/>
            <a:ext cx="4889601" cy="1767993"/>
          </a:xfr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1ACADB-6EC7-5181-AB88-497575400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77" y="4075889"/>
            <a:ext cx="4247575" cy="194212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915D933-3EE6-5A2A-D7B5-95D2828191BF}"/>
              </a:ext>
            </a:extLst>
          </p:cNvPr>
          <p:cNvSpPr txBox="1"/>
          <p:nvPr/>
        </p:nvSpPr>
        <p:spPr>
          <a:xfrm>
            <a:off x="7305472" y="3142034"/>
            <a:ext cx="36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4-bit binary number:</a:t>
            </a:r>
          </a:p>
        </p:txBody>
      </p:sp>
    </p:spTree>
    <p:extLst>
      <p:ext uri="{BB962C8B-B14F-4D97-AF65-F5344CB8AC3E}">
        <p14:creationId xmlns:p14="http://schemas.microsoft.com/office/powerpoint/2010/main" val="249040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A65BE-238D-34E2-6F1F-C73A517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2’s Complement Multiplication: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881790-CA87-43BF-0FDC-427EBABD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312" y="1161750"/>
            <a:ext cx="5925962" cy="45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19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247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Footlight MT Light</vt:lpstr>
      <vt:lpstr>Times New Roman</vt:lpstr>
      <vt:lpstr>ArchVTI</vt:lpstr>
      <vt:lpstr>Baugh-Wooley Multiplier</vt:lpstr>
      <vt:lpstr>Combinational Multiplier (unsigned)</vt:lpstr>
      <vt:lpstr>Combinational Multiplier (signed!)</vt:lpstr>
      <vt:lpstr>Limitations of signed multiplier:</vt:lpstr>
      <vt:lpstr>2’s Complement Multiplication (Baugh-Wooley Multiplier):</vt:lpstr>
      <vt:lpstr>2’s Complement Multiplication (Baugh-Wooley Multiplier):</vt:lpstr>
      <vt:lpstr>Formulation:</vt:lpstr>
      <vt:lpstr>Multiplication:</vt:lpstr>
      <vt:lpstr>2’s Complement Multiplication: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526L Lab1 - feedback</dc:title>
  <dc:creator>gary burke</dc:creator>
  <cp:lastModifiedBy>Kumar Guntaka</cp:lastModifiedBy>
  <cp:revision>113</cp:revision>
  <dcterms:created xsi:type="dcterms:W3CDTF">2022-09-08T17:20:00Z</dcterms:created>
  <dcterms:modified xsi:type="dcterms:W3CDTF">2022-10-09T05:12:08Z</dcterms:modified>
</cp:coreProperties>
</file>