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EC646-7760-442C-A766-FC07DA7818F1}" v="32" dt="2022-05-14T20:23:29.064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ya" userId="c49c1c383f3a3a45" providerId="LiveId" clId="{DCCEC646-7760-442C-A766-FC07DA7818F1}"/>
    <pc:docChg chg="undo custSel addSld delSld modSld">
      <pc:chgData name="sravya" userId="c49c1c383f3a3a45" providerId="LiveId" clId="{DCCEC646-7760-442C-A766-FC07DA7818F1}" dt="2022-05-14T20:24:02.443" v="1251" actId="26606"/>
      <pc:docMkLst>
        <pc:docMk/>
      </pc:docMkLst>
      <pc:sldChg chg="addSp delSp modSp mod setBg addAnim delAnim">
        <pc:chgData name="sravya" userId="c49c1c383f3a3a45" providerId="LiveId" clId="{DCCEC646-7760-442C-A766-FC07DA7818F1}" dt="2022-05-14T19:43:09.882" v="1229" actId="26606"/>
        <pc:sldMkLst>
          <pc:docMk/>
          <pc:sldMk cId="3209452273" sldId="256"/>
        </pc:sldMkLst>
        <pc:spChg chg="mod">
          <ac:chgData name="sravya" userId="c49c1c383f3a3a45" providerId="LiveId" clId="{DCCEC646-7760-442C-A766-FC07DA7818F1}" dt="2022-05-14T19:43:09.882" v="1229" actId="26606"/>
          <ac:spMkLst>
            <pc:docMk/>
            <pc:sldMk cId="3209452273" sldId="256"/>
            <ac:spMk id="2" creationId="{87C9ED27-AC9A-CB3B-11A4-114A050DD419}"/>
          </ac:spMkLst>
        </pc:spChg>
        <pc:spChg chg="mod">
          <ac:chgData name="sravya" userId="c49c1c383f3a3a45" providerId="LiveId" clId="{DCCEC646-7760-442C-A766-FC07DA7818F1}" dt="2022-05-14T19:43:09.882" v="1229" actId="26606"/>
          <ac:spMkLst>
            <pc:docMk/>
            <pc:sldMk cId="3209452273" sldId="256"/>
            <ac:spMk id="3" creationId="{B4B29C2F-7447-E498-B071-208AF4834CA0}"/>
          </ac:spMkLst>
        </pc:spChg>
        <pc:spChg chg="add del">
          <ac:chgData name="sravya" userId="c49c1c383f3a3a45" providerId="LiveId" clId="{DCCEC646-7760-442C-A766-FC07DA7818F1}" dt="2022-05-14T19:32:25.469" v="880" actId="26606"/>
          <ac:spMkLst>
            <pc:docMk/>
            <pc:sldMk cId="3209452273" sldId="256"/>
            <ac:spMk id="9" creationId="{C885E190-58DD-42DD-A4A8-401E15C92A52}"/>
          </ac:spMkLst>
        </pc:spChg>
        <pc:spChg chg="add del">
          <ac:chgData name="sravya" userId="c49c1c383f3a3a45" providerId="LiveId" clId="{DCCEC646-7760-442C-A766-FC07DA7818F1}" dt="2022-05-14T19:42:47.803" v="1228" actId="26606"/>
          <ac:spMkLst>
            <pc:docMk/>
            <pc:sldMk cId="3209452273" sldId="256"/>
            <ac:spMk id="12" creationId="{C885E190-58DD-42DD-A4A8-401E15C92A52}"/>
          </ac:spMkLst>
        </pc:spChg>
        <pc:spChg chg="add del">
          <ac:chgData name="sravya" userId="c49c1c383f3a3a45" providerId="LiveId" clId="{DCCEC646-7760-442C-A766-FC07DA7818F1}" dt="2022-05-14T19:42:05.745" v="1221" actId="26606"/>
          <ac:spMkLst>
            <pc:docMk/>
            <pc:sldMk cId="3209452273" sldId="256"/>
            <ac:spMk id="17" creationId="{E4F17063-EDA4-417B-946F-BA357F3B390D}"/>
          </ac:spMkLst>
        </pc:spChg>
        <pc:spChg chg="add del">
          <ac:chgData name="sravya" userId="c49c1c383f3a3a45" providerId="LiveId" clId="{DCCEC646-7760-442C-A766-FC07DA7818F1}" dt="2022-05-14T19:42:05.745" v="1221" actId="26606"/>
          <ac:spMkLst>
            <pc:docMk/>
            <pc:sldMk cId="3209452273" sldId="256"/>
            <ac:spMk id="19" creationId="{D36F3EEA-55D4-4677-80E7-92D00B8F343B}"/>
          </ac:spMkLst>
        </pc:spChg>
        <pc:spChg chg="add del">
          <ac:chgData name="sravya" userId="c49c1c383f3a3a45" providerId="LiveId" clId="{DCCEC646-7760-442C-A766-FC07DA7818F1}" dt="2022-05-14T19:42:37.516" v="1223" actId="26606"/>
          <ac:spMkLst>
            <pc:docMk/>
            <pc:sldMk cId="3209452273" sldId="256"/>
            <ac:spMk id="21" creationId="{C73A1314-2070-446E-B692-C78D88AAB9AE}"/>
          </ac:spMkLst>
        </pc:spChg>
        <pc:spChg chg="add del">
          <ac:chgData name="sravya" userId="c49c1c383f3a3a45" providerId="LiveId" clId="{DCCEC646-7760-442C-A766-FC07DA7818F1}" dt="2022-05-14T19:42:37.516" v="1223" actId="26606"/>
          <ac:spMkLst>
            <pc:docMk/>
            <pc:sldMk cId="3209452273" sldId="256"/>
            <ac:spMk id="22" creationId="{2B65E6B8-0D17-4912-97E4-60B47A511133}"/>
          </ac:spMkLst>
        </pc:spChg>
        <pc:spChg chg="add del">
          <ac:chgData name="sravya" userId="c49c1c383f3a3a45" providerId="LiveId" clId="{DCCEC646-7760-442C-A766-FC07DA7818F1}" dt="2022-05-14T19:42:45.479" v="1225" actId="26606"/>
          <ac:spMkLst>
            <pc:docMk/>
            <pc:sldMk cId="3209452273" sldId="256"/>
            <ac:spMk id="24" creationId="{C885E190-58DD-42DD-A4A8-401E15C92A52}"/>
          </ac:spMkLst>
        </pc:spChg>
        <pc:spChg chg="add del">
          <ac:chgData name="sravya" userId="c49c1c383f3a3a45" providerId="LiveId" clId="{DCCEC646-7760-442C-A766-FC07DA7818F1}" dt="2022-05-14T19:42:47.696" v="1227" actId="26606"/>
          <ac:spMkLst>
            <pc:docMk/>
            <pc:sldMk cId="3209452273" sldId="256"/>
            <ac:spMk id="26" creationId="{F3F4807A-5068-4492-8025-D75F320E908D}"/>
          </ac:spMkLst>
        </pc:spChg>
        <pc:spChg chg="add del">
          <ac:chgData name="sravya" userId="c49c1c383f3a3a45" providerId="LiveId" clId="{DCCEC646-7760-442C-A766-FC07DA7818F1}" dt="2022-05-14T19:42:47.696" v="1227" actId="26606"/>
          <ac:spMkLst>
            <pc:docMk/>
            <pc:sldMk cId="3209452273" sldId="256"/>
            <ac:spMk id="27" creationId="{B24996F8-180C-4DCB-8A26-DFA336CDEFBC}"/>
          </ac:spMkLst>
        </pc:spChg>
        <pc:spChg chg="add del">
          <ac:chgData name="sravya" userId="c49c1c383f3a3a45" providerId="LiveId" clId="{DCCEC646-7760-442C-A766-FC07DA7818F1}" dt="2022-05-14T19:42:47.696" v="1227" actId="26606"/>
          <ac:spMkLst>
            <pc:docMk/>
            <pc:sldMk cId="3209452273" sldId="256"/>
            <ac:spMk id="28" creationId="{630182B0-3559-41D5-9EBC-0BD86BEDAD09}"/>
          </ac:spMkLst>
        </pc:spChg>
        <pc:spChg chg="add del">
          <ac:chgData name="sravya" userId="c49c1c383f3a3a45" providerId="LiveId" clId="{DCCEC646-7760-442C-A766-FC07DA7818F1}" dt="2022-05-14T19:43:09.882" v="1229" actId="26606"/>
          <ac:spMkLst>
            <pc:docMk/>
            <pc:sldMk cId="3209452273" sldId="256"/>
            <ac:spMk id="30" creationId="{C73A1314-2070-446E-B692-C78D88AAB9AE}"/>
          </ac:spMkLst>
        </pc:spChg>
        <pc:spChg chg="add del">
          <ac:chgData name="sravya" userId="c49c1c383f3a3a45" providerId="LiveId" clId="{DCCEC646-7760-442C-A766-FC07DA7818F1}" dt="2022-05-14T19:43:09.882" v="1229" actId="26606"/>
          <ac:spMkLst>
            <pc:docMk/>
            <pc:sldMk cId="3209452273" sldId="256"/>
            <ac:spMk id="31" creationId="{2B65E6B8-0D17-4912-97E4-60B47A511133}"/>
          </ac:spMkLst>
        </pc:spChg>
        <pc:spChg chg="add">
          <ac:chgData name="sravya" userId="c49c1c383f3a3a45" providerId="LiveId" clId="{DCCEC646-7760-442C-A766-FC07DA7818F1}" dt="2022-05-14T19:43:09.882" v="1229" actId="26606"/>
          <ac:spMkLst>
            <pc:docMk/>
            <pc:sldMk cId="3209452273" sldId="256"/>
            <ac:spMk id="36" creationId="{C885E190-58DD-42DD-A4A8-401E15C92A52}"/>
          </ac:spMkLst>
        </pc:spChg>
        <pc:picChg chg="add del">
          <ac:chgData name="sravya" userId="c49c1c383f3a3a45" providerId="LiveId" clId="{DCCEC646-7760-442C-A766-FC07DA7818F1}" dt="2022-05-14T19:32:25.469" v="880" actId="26606"/>
          <ac:picMkLst>
            <pc:docMk/>
            <pc:sldMk cId="3209452273" sldId="256"/>
            <ac:picMk id="5" creationId="{BF332E5C-CDC8-4B9F-6133-140B2B7A2BC2}"/>
          </ac:picMkLst>
        </pc:picChg>
        <pc:picChg chg="add mod ord">
          <ac:chgData name="sravya" userId="c49c1c383f3a3a45" providerId="LiveId" clId="{DCCEC646-7760-442C-A766-FC07DA7818F1}" dt="2022-05-14T19:43:09.882" v="1229" actId="26606"/>
          <ac:picMkLst>
            <pc:docMk/>
            <pc:sldMk cId="3209452273" sldId="256"/>
            <ac:picMk id="11" creationId="{5D8D75D3-D9FA-1538-60B6-6B2CCB96CF5E}"/>
          </ac:picMkLst>
        </pc:picChg>
      </pc:sldChg>
      <pc:sldChg chg="addSp delSp modSp new mod setBg setClrOvrMap">
        <pc:chgData name="sravya" userId="c49c1c383f3a3a45" providerId="LiveId" clId="{DCCEC646-7760-442C-A766-FC07DA7818F1}" dt="2022-05-14T17:10:56.629" v="140" actId="255"/>
        <pc:sldMkLst>
          <pc:docMk/>
          <pc:sldMk cId="2012747995" sldId="257"/>
        </pc:sldMkLst>
        <pc:spChg chg="add del">
          <ac:chgData name="sravya" userId="c49c1c383f3a3a45" providerId="LiveId" clId="{DCCEC646-7760-442C-A766-FC07DA7818F1}" dt="2022-05-14T17:07:33.031" v="55" actId="26606"/>
          <ac:spMkLst>
            <pc:docMk/>
            <pc:sldMk cId="2012747995" sldId="257"/>
            <ac:spMk id="2" creationId="{32E55D37-7494-F7BC-3423-3B2047B0FA00}"/>
          </ac:spMkLst>
        </pc:spChg>
        <pc:spChg chg="del">
          <ac:chgData name="sravya" userId="c49c1c383f3a3a45" providerId="LiveId" clId="{DCCEC646-7760-442C-A766-FC07DA7818F1}" dt="2022-05-14T17:07:12.917" v="52"/>
          <ac:spMkLst>
            <pc:docMk/>
            <pc:sldMk cId="2012747995" sldId="257"/>
            <ac:spMk id="3" creationId="{5BC17BB6-7E85-310E-845A-F29ED706265D}"/>
          </ac:spMkLst>
        </pc:spChg>
        <pc:spChg chg="add del">
          <ac:chgData name="sravya" userId="c49c1c383f3a3a45" providerId="LiveId" clId="{DCCEC646-7760-442C-A766-FC07DA7818F1}" dt="2022-05-14T17:07:32.861" v="54" actId="26606"/>
          <ac:spMkLst>
            <pc:docMk/>
            <pc:sldMk cId="2012747995" sldId="257"/>
            <ac:spMk id="13" creationId="{AEBE9F1A-B38D-446E-83AE-14B17CE77FF2}"/>
          </ac:spMkLst>
        </pc:spChg>
        <pc:spChg chg="add del">
          <ac:chgData name="sravya" userId="c49c1c383f3a3a45" providerId="LiveId" clId="{DCCEC646-7760-442C-A766-FC07DA7818F1}" dt="2022-05-14T17:07:32.861" v="54" actId="26606"/>
          <ac:spMkLst>
            <pc:docMk/>
            <pc:sldMk cId="2012747995" sldId="257"/>
            <ac:spMk id="19" creationId="{5E3EB826-A471-488F-9E8A-D65528A3C0CA}"/>
          </ac:spMkLst>
        </pc:spChg>
        <pc:spChg chg="add del">
          <ac:chgData name="sravya" userId="c49c1c383f3a3a45" providerId="LiveId" clId="{DCCEC646-7760-442C-A766-FC07DA7818F1}" dt="2022-05-14T17:07:32.861" v="54" actId="26606"/>
          <ac:spMkLst>
            <pc:docMk/>
            <pc:sldMk cId="2012747995" sldId="257"/>
            <ac:spMk id="21" creationId="{DFB3CEA1-88D9-42FB-88ED-1E9807FE6596}"/>
          </ac:spMkLst>
        </pc:spChg>
        <pc:spChg chg="add del">
          <ac:chgData name="sravya" userId="c49c1c383f3a3a45" providerId="LiveId" clId="{DCCEC646-7760-442C-A766-FC07DA7818F1}" dt="2022-05-14T17:07:32.861" v="54" actId="26606"/>
          <ac:spMkLst>
            <pc:docMk/>
            <pc:sldMk cId="2012747995" sldId="257"/>
            <ac:spMk id="23" creationId="{9A6C928E-4252-4F33-8C34-E50A12A3170B}"/>
          </ac:spMkLst>
        </pc:spChg>
        <pc:spChg chg="add">
          <ac:chgData name="sravya" userId="c49c1c383f3a3a45" providerId="LiveId" clId="{DCCEC646-7760-442C-A766-FC07DA7818F1}" dt="2022-05-14T17:07:33.031" v="55" actId="26606"/>
          <ac:spMkLst>
            <pc:docMk/>
            <pc:sldMk cId="2012747995" sldId="257"/>
            <ac:spMk id="25" creationId="{608F427C-1EC9-4280-9367-F2B3AA063E82}"/>
          </ac:spMkLst>
        </pc:spChg>
        <pc:spChg chg="add">
          <ac:chgData name="sravya" userId="c49c1c383f3a3a45" providerId="LiveId" clId="{DCCEC646-7760-442C-A766-FC07DA7818F1}" dt="2022-05-14T17:07:33.031" v="55" actId="26606"/>
          <ac:spMkLst>
            <pc:docMk/>
            <pc:sldMk cId="2012747995" sldId="257"/>
            <ac:spMk id="27" creationId="{F98810A7-E114-447A-A7D6-69B27CFB5650}"/>
          </ac:spMkLst>
        </pc:spChg>
        <pc:spChg chg="add">
          <ac:chgData name="sravya" userId="c49c1c383f3a3a45" providerId="LiveId" clId="{DCCEC646-7760-442C-A766-FC07DA7818F1}" dt="2022-05-14T17:07:33.031" v="55" actId="26606"/>
          <ac:spMkLst>
            <pc:docMk/>
            <pc:sldMk cId="2012747995" sldId="257"/>
            <ac:spMk id="29" creationId="{4AC0CD9D-7610-4620-93B4-798CCD9AB581}"/>
          </ac:spMkLst>
        </pc:spChg>
        <pc:spChg chg="add">
          <ac:chgData name="sravya" userId="c49c1c383f3a3a45" providerId="LiveId" clId="{DCCEC646-7760-442C-A766-FC07DA7818F1}" dt="2022-05-14T17:07:33.031" v="55" actId="26606"/>
          <ac:spMkLst>
            <pc:docMk/>
            <pc:sldMk cId="2012747995" sldId="257"/>
            <ac:spMk id="32" creationId="{DE4D62F9-188E-4530-84C2-24BDEE4BEB82}"/>
          </ac:spMkLst>
        </pc:spChg>
        <pc:spChg chg="add">
          <ac:chgData name="sravya" userId="c49c1c383f3a3a45" providerId="LiveId" clId="{DCCEC646-7760-442C-A766-FC07DA7818F1}" dt="2022-05-14T17:07:33.031" v="55" actId="26606"/>
          <ac:spMkLst>
            <pc:docMk/>
            <pc:sldMk cId="2012747995" sldId="257"/>
            <ac:spMk id="33" creationId="{757B325C-3E35-45CF-9D07-3BCB281F3B9C}"/>
          </ac:spMkLst>
        </pc:spChg>
        <pc:spChg chg="add mod">
          <ac:chgData name="sravya" userId="c49c1c383f3a3a45" providerId="LiveId" clId="{DCCEC646-7760-442C-A766-FC07DA7818F1}" dt="2022-05-14T17:07:44.236" v="70" actId="20577"/>
          <ac:spMkLst>
            <pc:docMk/>
            <pc:sldMk cId="2012747995" sldId="257"/>
            <ac:spMk id="34" creationId="{32E55D37-7494-F7BC-3423-3B2047B0FA00}"/>
          </ac:spMkLst>
        </pc:spChg>
        <pc:spChg chg="add">
          <ac:chgData name="sravya" userId="c49c1c383f3a3a45" providerId="LiveId" clId="{DCCEC646-7760-442C-A766-FC07DA7818F1}" dt="2022-05-14T17:07:33.031" v="55" actId="26606"/>
          <ac:spMkLst>
            <pc:docMk/>
            <pc:sldMk cId="2012747995" sldId="257"/>
            <ac:spMk id="35" creationId="{C24BEC42-AFF3-40D1-93A2-A27A42E1E23C}"/>
          </ac:spMkLst>
        </pc:spChg>
        <pc:graphicFrameChg chg="add mod modGraphic">
          <ac:chgData name="sravya" userId="c49c1c383f3a3a45" providerId="LiveId" clId="{DCCEC646-7760-442C-A766-FC07DA7818F1}" dt="2022-05-14T17:07:33.031" v="55" actId="26606"/>
          <ac:graphicFrameMkLst>
            <pc:docMk/>
            <pc:sldMk cId="2012747995" sldId="257"/>
            <ac:graphicFrameMk id="4" creationId="{834498DE-5CF9-66B7-F047-E298603D677D}"/>
          </ac:graphicFrameMkLst>
        </pc:graphicFrameChg>
        <pc:graphicFrameChg chg="add del mod modGraphic">
          <ac:chgData name="sravya" userId="c49c1c383f3a3a45" providerId="LiveId" clId="{DCCEC646-7760-442C-A766-FC07DA7818F1}" dt="2022-05-14T17:08:37.090" v="80" actId="478"/>
          <ac:graphicFrameMkLst>
            <pc:docMk/>
            <pc:sldMk cId="2012747995" sldId="257"/>
            <ac:graphicFrameMk id="5" creationId="{7DFC74B5-D3A1-FDFA-A665-719B5B0EFD98}"/>
          </ac:graphicFrameMkLst>
        </pc:graphicFrameChg>
        <pc:graphicFrameChg chg="add mod modGraphic">
          <ac:chgData name="sravya" userId="c49c1c383f3a3a45" providerId="LiveId" clId="{DCCEC646-7760-442C-A766-FC07DA7818F1}" dt="2022-05-14T17:10:56.629" v="140" actId="255"/>
          <ac:graphicFrameMkLst>
            <pc:docMk/>
            <pc:sldMk cId="2012747995" sldId="257"/>
            <ac:graphicFrameMk id="6" creationId="{EDA03A46-021C-554D-E208-EE95B629E9DE}"/>
          </ac:graphicFrameMkLst>
        </pc:graphicFrameChg>
        <pc:picChg chg="add del">
          <ac:chgData name="sravya" userId="c49c1c383f3a3a45" providerId="LiveId" clId="{DCCEC646-7760-442C-A766-FC07DA7818F1}" dt="2022-05-14T17:07:32.861" v="54" actId="26606"/>
          <ac:picMkLst>
            <pc:docMk/>
            <pc:sldMk cId="2012747995" sldId="257"/>
            <ac:picMk id="9" creationId="{C9ECDD5C-152A-4CC7-8333-0F367B3A62EA}"/>
          </ac:picMkLst>
        </pc:picChg>
        <pc:picChg chg="add del">
          <ac:chgData name="sravya" userId="c49c1c383f3a3a45" providerId="LiveId" clId="{DCCEC646-7760-442C-A766-FC07DA7818F1}" dt="2022-05-14T17:07:32.861" v="54" actId="26606"/>
          <ac:picMkLst>
            <pc:docMk/>
            <pc:sldMk cId="2012747995" sldId="257"/>
            <ac:picMk id="11" creationId="{7F5C92A3-369B-43F3-BDCE-E560B1B0EC89}"/>
          </ac:picMkLst>
        </pc:picChg>
        <pc:picChg chg="add del">
          <ac:chgData name="sravya" userId="c49c1c383f3a3a45" providerId="LiveId" clId="{DCCEC646-7760-442C-A766-FC07DA7818F1}" dt="2022-05-14T17:07:32.861" v="54" actId="26606"/>
          <ac:picMkLst>
            <pc:docMk/>
            <pc:sldMk cId="2012747995" sldId="257"/>
            <ac:picMk id="15" creationId="{915B5014-A7EC-4BA6-9C83-8840CF81DB28}"/>
          </ac:picMkLst>
        </pc:picChg>
        <pc:picChg chg="add del">
          <ac:chgData name="sravya" userId="c49c1c383f3a3a45" providerId="LiveId" clId="{DCCEC646-7760-442C-A766-FC07DA7818F1}" dt="2022-05-14T17:07:32.861" v="54" actId="26606"/>
          <ac:picMkLst>
            <pc:docMk/>
            <pc:sldMk cId="2012747995" sldId="257"/>
            <ac:picMk id="17" creationId="{022C43AB-86D7-420D-8AD7-DC0A15FDD0AF}"/>
          </ac:picMkLst>
        </pc:picChg>
        <pc:picChg chg="add">
          <ac:chgData name="sravya" userId="c49c1c383f3a3a45" providerId="LiveId" clId="{DCCEC646-7760-442C-A766-FC07DA7818F1}" dt="2022-05-14T17:07:33.031" v="55" actId="26606"/>
          <ac:picMkLst>
            <pc:docMk/>
            <pc:sldMk cId="2012747995" sldId="257"/>
            <ac:picMk id="26" creationId="{41B68C77-138E-4BF7-A276-BD0C78A4219F}"/>
          </ac:picMkLst>
        </pc:picChg>
        <pc:picChg chg="add">
          <ac:chgData name="sravya" userId="c49c1c383f3a3a45" providerId="LiveId" clId="{DCCEC646-7760-442C-A766-FC07DA7818F1}" dt="2022-05-14T17:07:33.031" v="55" actId="26606"/>
          <ac:picMkLst>
            <pc:docMk/>
            <pc:sldMk cId="2012747995" sldId="257"/>
            <ac:picMk id="28" creationId="{7C268552-D473-46ED-B1B8-422042C4DEF1}"/>
          </ac:picMkLst>
        </pc:picChg>
        <pc:picChg chg="add">
          <ac:chgData name="sravya" userId="c49c1c383f3a3a45" providerId="LiveId" clId="{DCCEC646-7760-442C-A766-FC07DA7818F1}" dt="2022-05-14T17:07:33.031" v="55" actId="26606"/>
          <ac:picMkLst>
            <pc:docMk/>
            <pc:sldMk cId="2012747995" sldId="257"/>
            <ac:picMk id="30" creationId="{B9238B3E-24AA-439A-B527-6C5DF6D72145}"/>
          </ac:picMkLst>
        </pc:picChg>
        <pc:picChg chg="add">
          <ac:chgData name="sravya" userId="c49c1c383f3a3a45" providerId="LiveId" clId="{DCCEC646-7760-442C-A766-FC07DA7818F1}" dt="2022-05-14T17:07:33.031" v="55" actId="26606"/>
          <ac:picMkLst>
            <pc:docMk/>
            <pc:sldMk cId="2012747995" sldId="257"/>
            <ac:picMk id="31" creationId="{69F01145-BEA3-4CBF-AA21-10077B948CA8}"/>
          </ac:picMkLst>
        </pc:picChg>
      </pc:sldChg>
      <pc:sldChg chg="addSp delSp modSp new mod setBg setClrOvrMap">
        <pc:chgData name="sravya" userId="c49c1c383f3a3a45" providerId="LiveId" clId="{DCCEC646-7760-442C-A766-FC07DA7818F1}" dt="2022-05-14T19:31:59.400" v="876" actId="1076"/>
        <pc:sldMkLst>
          <pc:docMk/>
          <pc:sldMk cId="2558690137" sldId="258"/>
        </pc:sldMkLst>
        <pc:spChg chg="mod">
          <ac:chgData name="sravya" userId="c49c1c383f3a3a45" providerId="LiveId" clId="{DCCEC646-7760-442C-A766-FC07DA7818F1}" dt="2022-05-14T19:23:54.232" v="847" actId="26606"/>
          <ac:spMkLst>
            <pc:docMk/>
            <pc:sldMk cId="2558690137" sldId="258"/>
            <ac:spMk id="2" creationId="{DC712F90-7686-E3AD-C537-1E4F15E4BCE9}"/>
          </ac:spMkLst>
        </pc:spChg>
        <pc:spChg chg="mod ord">
          <ac:chgData name="sravya" userId="c49c1c383f3a3a45" providerId="LiveId" clId="{DCCEC646-7760-442C-A766-FC07DA7818F1}" dt="2022-05-14T19:23:54.232" v="847" actId="26606"/>
          <ac:spMkLst>
            <pc:docMk/>
            <pc:sldMk cId="2558690137" sldId="258"/>
            <ac:spMk id="3" creationId="{23D7F06A-7F10-C35E-5C36-C8BC7EC636DA}"/>
          </ac:spMkLst>
        </pc:spChg>
        <pc:spChg chg="add del">
          <ac:chgData name="sravya" userId="c49c1c383f3a3a45" providerId="LiveId" clId="{DCCEC646-7760-442C-A766-FC07DA7818F1}" dt="2022-05-14T17:30:23.217" v="164" actId="26606"/>
          <ac:spMkLst>
            <pc:docMk/>
            <pc:sldMk cId="2558690137" sldId="258"/>
            <ac:spMk id="10" creationId="{144A11D1-6963-485E-86DE-760B07434307}"/>
          </ac:spMkLst>
        </pc:spChg>
        <pc:spChg chg="add del">
          <ac:chgData name="sravya" userId="c49c1c383f3a3a45" providerId="LiveId" clId="{DCCEC646-7760-442C-A766-FC07DA7818F1}" dt="2022-05-14T17:30:23.217" v="164" actId="26606"/>
          <ac:spMkLst>
            <pc:docMk/>
            <pc:sldMk cId="2558690137" sldId="258"/>
            <ac:spMk id="12" creationId="{93BDF132-E4EF-4CB3-9A12-1EB75E159A5B}"/>
          </ac:spMkLst>
        </pc:spChg>
        <pc:spChg chg="add del">
          <ac:chgData name="sravya" userId="c49c1c383f3a3a45" providerId="LiveId" clId="{DCCEC646-7760-442C-A766-FC07DA7818F1}" dt="2022-05-14T17:30:23.217" v="164" actId="26606"/>
          <ac:spMkLst>
            <pc:docMk/>
            <pc:sldMk cId="2558690137" sldId="258"/>
            <ac:spMk id="14" creationId="{F8486D32-0A56-4407-A9D1-7AFC169465F2}"/>
          </ac:spMkLst>
        </pc:spChg>
        <pc:spChg chg="add del">
          <ac:chgData name="sravya" userId="c49c1c383f3a3a45" providerId="LiveId" clId="{DCCEC646-7760-442C-A766-FC07DA7818F1}" dt="2022-05-14T17:30:23.217" v="164" actId="26606"/>
          <ac:spMkLst>
            <pc:docMk/>
            <pc:sldMk cId="2558690137" sldId="258"/>
            <ac:spMk id="16" creationId="{B73FE0C2-11C7-466D-B4BA-0330484CD53D}"/>
          </ac:spMkLst>
        </pc:spChg>
        <pc:spChg chg="add del">
          <ac:chgData name="sravya" userId="c49c1c383f3a3a45" providerId="LiveId" clId="{DCCEC646-7760-442C-A766-FC07DA7818F1}" dt="2022-05-14T19:23:54.232" v="847" actId="26606"/>
          <ac:spMkLst>
            <pc:docMk/>
            <pc:sldMk cId="2558690137" sldId="258"/>
            <ac:spMk id="21" creationId="{144A11D1-6963-485E-86DE-760B07434307}"/>
          </ac:spMkLst>
        </pc:spChg>
        <pc:spChg chg="add del">
          <ac:chgData name="sravya" userId="c49c1c383f3a3a45" providerId="LiveId" clId="{DCCEC646-7760-442C-A766-FC07DA7818F1}" dt="2022-05-14T19:23:54.232" v="847" actId="26606"/>
          <ac:spMkLst>
            <pc:docMk/>
            <pc:sldMk cId="2558690137" sldId="258"/>
            <ac:spMk id="23" creationId="{93BDF132-E4EF-4CB3-9A12-1EB75E159A5B}"/>
          </ac:spMkLst>
        </pc:spChg>
        <pc:spChg chg="add del">
          <ac:chgData name="sravya" userId="c49c1c383f3a3a45" providerId="LiveId" clId="{DCCEC646-7760-442C-A766-FC07DA7818F1}" dt="2022-05-14T19:23:54.232" v="847" actId="26606"/>
          <ac:spMkLst>
            <pc:docMk/>
            <pc:sldMk cId="2558690137" sldId="258"/>
            <ac:spMk id="25" creationId="{F8486D32-0A56-4407-A9D1-7AFC169465F2}"/>
          </ac:spMkLst>
        </pc:spChg>
        <pc:spChg chg="add del">
          <ac:chgData name="sravya" userId="c49c1c383f3a3a45" providerId="LiveId" clId="{DCCEC646-7760-442C-A766-FC07DA7818F1}" dt="2022-05-14T19:23:54.232" v="847" actId="26606"/>
          <ac:spMkLst>
            <pc:docMk/>
            <pc:sldMk cId="2558690137" sldId="258"/>
            <ac:spMk id="27" creationId="{B73FE0C2-11C7-466D-B4BA-0330484CD53D}"/>
          </ac:spMkLst>
        </pc:spChg>
        <pc:spChg chg="add del">
          <ac:chgData name="sravya" userId="c49c1c383f3a3a45" providerId="LiveId" clId="{DCCEC646-7760-442C-A766-FC07DA7818F1}" dt="2022-05-14T19:23:50.853" v="844" actId="26606"/>
          <ac:spMkLst>
            <pc:docMk/>
            <pc:sldMk cId="2558690137" sldId="258"/>
            <ac:spMk id="71" creationId="{DBAF956B-591A-4461-BB3C-79AA176B099A}"/>
          </ac:spMkLst>
        </pc:spChg>
        <pc:spChg chg="add del">
          <ac:chgData name="sravya" userId="c49c1c383f3a3a45" providerId="LiveId" clId="{DCCEC646-7760-442C-A766-FC07DA7818F1}" dt="2022-05-14T19:23:50.853" v="844" actId="26606"/>
          <ac:spMkLst>
            <pc:docMk/>
            <pc:sldMk cId="2558690137" sldId="258"/>
            <ac:spMk id="73" creationId="{E8895FAA-0D03-43F6-9594-A8733552E281}"/>
          </ac:spMkLst>
        </pc:spChg>
        <pc:spChg chg="add del">
          <ac:chgData name="sravya" userId="c49c1c383f3a3a45" providerId="LiveId" clId="{DCCEC646-7760-442C-A766-FC07DA7818F1}" dt="2022-05-14T19:23:50.853" v="844" actId="26606"/>
          <ac:spMkLst>
            <pc:docMk/>
            <pc:sldMk cId="2558690137" sldId="258"/>
            <ac:spMk id="75" creationId="{918FB696-BC5E-43A4-9768-4BB5278BDC9A}"/>
          </ac:spMkLst>
        </pc:spChg>
        <pc:spChg chg="add del">
          <ac:chgData name="sravya" userId="c49c1c383f3a3a45" providerId="LiveId" clId="{DCCEC646-7760-442C-A766-FC07DA7818F1}" dt="2022-05-14T19:23:54.192" v="846" actId="26606"/>
          <ac:spMkLst>
            <pc:docMk/>
            <pc:sldMk cId="2558690137" sldId="258"/>
            <ac:spMk id="5124" creationId="{AB6AAF19-F9D3-45A5-AE5D-78BC811061C5}"/>
          </ac:spMkLst>
        </pc:spChg>
        <pc:spChg chg="add del">
          <ac:chgData name="sravya" userId="c49c1c383f3a3a45" providerId="LiveId" clId="{DCCEC646-7760-442C-A766-FC07DA7818F1}" dt="2022-05-14T19:23:54.192" v="846" actId="26606"/>
          <ac:spMkLst>
            <pc:docMk/>
            <pc:sldMk cId="2558690137" sldId="258"/>
            <ac:spMk id="5125" creationId="{7BBF43D6-A5CF-4884-BE66-F395A6C04654}"/>
          </ac:spMkLst>
        </pc:spChg>
        <pc:spChg chg="add del">
          <ac:chgData name="sravya" userId="c49c1c383f3a3a45" providerId="LiveId" clId="{DCCEC646-7760-442C-A766-FC07DA7818F1}" dt="2022-05-14T19:23:54.192" v="846" actId="26606"/>
          <ac:spMkLst>
            <pc:docMk/>
            <pc:sldMk cId="2558690137" sldId="258"/>
            <ac:spMk id="5126" creationId="{1D4731B7-53A1-43E4-B5FD-B33358A7FD3A}"/>
          </ac:spMkLst>
        </pc:spChg>
        <pc:spChg chg="add">
          <ac:chgData name="sravya" userId="c49c1c383f3a3a45" providerId="LiveId" clId="{DCCEC646-7760-442C-A766-FC07DA7818F1}" dt="2022-05-14T19:23:54.232" v="847" actId="26606"/>
          <ac:spMkLst>
            <pc:docMk/>
            <pc:sldMk cId="2558690137" sldId="258"/>
            <ac:spMk id="5128" creationId="{7DAA46B9-B7E8-4487-B28E-C63A6EB7AA27}"/>
          </ac:spMkLst>
        </pc:spChg>
        <pc:spChg chg="add">
          <ac:chgData name="sravya" userId="c49c1c383f3a3a45" providerId="LiveId" clId="{DCCEC646-7760-442C-A766-FC07DA7818F1}" dt="2022-05-14T19:23:54.232" v="847" actId="26606"/>
          <ac:spMkLst>
            <pc:docMk/>
            <pc:sldMk cId="2558690137" sldId="258"/>
            <ac:spMk id="5129" creationId="{C866818C-1E5F-475A-B310-3C06B555FB69}"/>
          </ac:spMkLst>
        </pc:spChg>
        <pc:spChg chg="add">
          <ac:chgData name="sravya" userId="c49c1c383f3a3a45" providerId="LiveId" clId="{DCCEC646-7760-442C-A766-FC07DA7818F1}" dt="2022-05-14T19:23:54.232" v="847" actId="26606"/>
          <ac:spMkLst>
            <pc:docMk/>
            <pc:sldMk cId="2558690137" sldId="258"/>
            <ac:spMk id="5130" creationId="{D12AFDE8-E1ED-4A49-B8B3-4953F4B8ACB9}"/>
          </ac:spMkLst>
        </pc:spChg>
        <pc:picChg chg="add del mod">
          <ac:chgData name="sravya" userId="c49c1c383f3a3a45" providerId="LiveId" clId="{DCCEC646-7760-442C-A766-FC07DA7818F1}" dt="2022-05-14T17:30:15.612" v="161" actId="478"/>
          <ac:picMkLst>
            <pc:docMk/>
            <pc:sldMk cId="2558690137" sldId="258"/>
            <ac:picMk id="5" creationId="{50748610-9194-AB58-0B80-EB12B337DB39}"/>
          </ac:picMkLst>
        </pc:picChg>
        <pc:picChg chg="add mod modCrop">
          <ac:chgData name="sravya" userId="c49c1c383f3a3a45" providerId="LiveId" clId="{DCCEC646-7760-442C-A766-FC07DA7818F1}" dt="2022-05-14T19:24:28.120" v="855" actId="732"/>
          <ac:picMkLst>
            <pc:docMk/>
            <pc:sldMk cId="2558690137" sldId="258"/>
            <ac:picMk id="7" creationId="{DDE5CA00-6C90-408A-7DAA-9E8F7C61C374}"/>
          </ac:picMkLst>
        </pc:picChg>
        <pc:picChg chg="add mod ord">
          <ac:chgData name="sravya" userId="c49c1c383f3a3a45" providerId="LiveId" clId="{DCCEC646-7760-442C-A766-FC07DA7818F1}" dt="2022-05-14T19:31:59.400" v="876" actId="1076"/>
          <ac:picMkLst>
            <pc:docMk/>
            <pc:sldMk cId="2558690137" sldId="258"/>
            <ac:picMk id="5122" creationId="{48F514D7-5867-BBC2-7143-36C884D27C01}"/>
          </ac:picMkLst>
        </pc:picChg>
      </pc:sldChg>
      <pc:sldChg chg="addSp modSp new mod setBg setClrOvrMap">
        <pc:chgData name="sravya" userId="c49c1c383f3a3a45" providerId="LiveId" clId="{DCCEC646-7760-442C-A766-FC07DA7818F1}" dt="2022-05-14T19:45:51.981" v="1238" actId="1076"/>
        <pc:sldMkLst>
          <pc:docMk/>
          <pc:sldMk cId="922265361" sldId="259"/>
        </pc:sldMkLst>
        <pc:spChg chg="mod">
          <ac:chgData name="sravya" userId="c49c1c383f3a3a45" providerId="LiveId" clId="{DCCEC646-7760-442C-A766-FC07DA7818F1}" dt="2022-05-14T17:39:45.498" v="230" actId="5793"/>
          <ac:spMkLst>
            <pc:docMk/>
            <pc:sldMk cId="922265361" sldId="259"/>
            <ac:spMk id="2" creationId="{6832F3D3-8379-E7AF-D64B-8B3C1DF120DF}"/>
          </ac:spMkLst>
        </pc:spChg>
        <pc:spChg chg="mod ord">
          <ac:chgData name="sravya" userId="c49c1c383f3a3a45" providerId="LiveId" clId="{DCCEC646-7760-442C-A766-FC07DA7818F1}" dt="2022-05-14T19:45:51.981" v="1238" actId="1076"/>
          <ac:spMkLst>
            <pc:docMk/>
            <pc:sldMk cId="922265361" sldId="259"/>
            <ac:spMk id="3" creationId="{1B3C5D1C-B0A5-77C4-8F0D-951C2A51B2F0}"/>
          </ac:spMkLst>
        </pc:spChg>
        <pc:spChg chg="add">
          <ac:chgData name="sravya" userId="c49c1c383f3a3a45" providerId="LiveId" clId="{DCCEC646-7760-442C-A766-FC07DA7818F1}" dt="2022-05-14T17:31:02.483" v="166" actId="26606"/>
          <ac:spMkLst>
            <pc:docMk/>
            <pc:sldMk cId="922265361" sldId="259"/>
            <ac:spMk id="10" creationId="{B4AAD3FD-83A5-4B89-9F8F-01B8870865BE}"/>
          </ac:spMkLst>
        </pc:spChg>
        <pc:spChg chg="add">
          <ac:chgData name="sravya" userId="c49c1c383f3a3a45" providerId="LiveId" clId="{DCCEC646-7760-442C-A766-FC07DA7818F1}" dt="2022-05-14T17:31:02.483" v="166" actId="26606"/>
          <ac:spMkLst>
            <pc:docMk/>
            <pc:sldMk cId="922265361" sldId="259"/>
            <ac:spMk id="12" creationId="{61752F1D-FC0F-4103-9584-630E643CCDA6}"/>
          </ac:spMkLst>
        </pc:spChg>
        <pc:spChg chg="add">
          <ac:chgData name="sravya" userId="c49c1c383f3a3a45" providerId="LiveId" clId="{DCCEC646-7760-442C-A766-FC07DA7818F1}" dt="2022-05-14T17:31:02.483" v="166" actId="26606"/>
          <ac:spMkLst>
            <pc:docMk/>
            <pc:sldMk cId="922265361" sldId="259"/>
            <ac:spMk id="14" creationId="{70151CB7-E7DE-4917-B831-01DF9CE01306}"/>
          </ac:spMkLst>
        </pc:spChg>
        <pc:spChg chg="add">
          <ac:chgData name="sravya" userId="c49c1c383f3a3a45" providerId="LiveId" clId="{DCCEC646-7760-442C-A766-FC07DA7818F1}" dt="2022-05-14T17:31:02.483" v="166" actId="26606"/>
          <ac:spMkLst>
            <pc:docMk/>
            <pc:sldMk cId="922265361" sldId="259"/>
            <ac:spMk id="16" creationId="{A92A1116-1C84-41DF-B803-1F7B0883EC82}"/>
          </ac:spMkLst>
        </pc:spChg>
        <pc:picChg chg="add mod">
          <ac:chgData name="sravya" userId="c49c1c383f3a3a45" providerId="LiveId" clId="{DCCEC646-7760-442C-A766-FC07DA7818F1}" dt="2022-05-14T17:31:15.196" v="170" actId="14100"/>
          <ac:picMkLst>
            <pc:docMk/>
            <pc:sldMk cId="922265361" sldId="259"/>
            <ac:picMk id="5" creationId="{0724FCE6-36F2-9A8B-6E97-2DDE469AA115}"/>
          </ac:picMkLst>
        </pc:picChg>
      </pc:sldChg>
      <pc:sldChg chg="addSp delSp modSp new mod setBg setClrOvrMap delDesignElem chgLayout">
        <pc:chgData name="sravya" userId="c49c1c383f3a3a45" providerId="LiveId" clId="{DCCEC646-7760-442C-A766-FC07DA7818F1}" dt="2022-05-14T19:46:25.115" v="1242" actId="14100"/>
        <pc:sldMkLst>
          <pc:docMk/>
          <pc:sldMk cId="3596847899" sldId="260"/>
        </pc:sldMkLst>
        <pc:spChg chg="add del mod ord">
          <ac:chgData name="sravya" userId="c49c1c383f3a3a45" providerId="LiveId" clId="{DCCEC646-7760-442C-A766-FC07DA7818F1}" dt="2022-05-14T17:54:56.066" v="271" actId="26606"/>
          <ac:spMkLst>
            <pc:docMk/>
            <pc:sldMk cId="3596847899" sldId="260"/>
            <ac:spMk id="2" creationId="{DF6F7136-A26F-FC8F-CF8F-4184542190D0}"/>
          </ac:spMkLst>
        </pc:spChg>
        <pc:spChg chg="del mod ord">
          <ac:chgData name="sravya" userId="c49c1c383f3a3a45" providerId="LiveId" clId="{DCCEC646-7760-442C-A766-FC07DA7818F1}" dt="2022-05-14T17:51:44.581" v="249" actId="478"/>
          <ac:spMkLst>
            <pc:docMk/>
            <pc:sldMk cId="3596847899" sldId="260"/>
            <ac:spMk id="3" creationId="{62422A06-A581-735B-8143-C9029A56FC69}"/>
          </ac:spMkLst>
        </pc:spChg>
        <pc:spChg chg="add del mod ord">
          <ac:chgData name="sravya" userId="c49c1c383f3a3a45" providerId="LiveId" clId="{DCCEC646-7760-442C-A766-FC07DA7818F1}" dt="2022-05-14T17:33:48.984" v="194" actId="700"/>
          <ac:spMkLst>
            <pc:docMk/>
            <pc:sldMk cId="3596847899" sldId="260"/>
            <ac:spMk id="6" creationId="{0DA10A78-9154-69CD-91B4-E6B9776D95E2}"/>
          </ac:spMkLst>
        </pc:spChg>
        <pc:spChg chg="add del mod ord">
          <ac:chgData name="sravya" userId="c49c1c383f3a3a45" providerId="LiveId" clId="{DCCEC646-7760-442C-A766-FC07DA7818F1}" dt="2022-05-14T17:33:48.984" v="194" actId="700"/>
          <ac:spMkLst>
            <pc:docMk/>
            <pc:sldMk cId="3596847899" sldId="260"/>
            <ac:spMk id="7" creationId="{97F98916-6462-6C9B-6BF9-00D99E3359E3}"/>
          </ac:spMkLst>
        </pc:spChg>
        <pc:spChg chg="add del mod ord">
          <ac:chgData name="sravya" userId="c49c1c383f3a3a45" providerId="LiveId" clId="{DCCEC646-7760-442C-A766-FC07DA7818F1}" dt="2022-05-14T17:33:48.668" v="193" actId="700"/>
          <ac:spMkLst>
            <pc:docMk/>
            <pc:sldMk cId="3596847899" sldId="260"/>
            <ac:spMk id="8" creationId="{4AD82684-CFC3-D442-BEFB-31199DFA033B}"/>
          </ac:spMkLst>
        </pc:spChg>
        <pc:spChg chg="add del mod ord">
          <ac:chgData name="sravya" userId="c49c1c383f3a3a45" providerId="LiveId" clId="{DCCEC646-7760-442C-A766-FC07DA7818F1}" dt="2022-05-14T17:33:48.668" v="193" actId="700"/>
          <ac:spMkLst>
            <pc:docMk/>
            <pc:sldMk cId="3596847899" sldId="260"/>
            <ac:spMk id="9" creationId="{E140F340-96AA-F23F-CD5B-5CCBB13EEA20}"/>
          </ac:spMkLst>
        </pc:spChg>
        <pc:spChg chg="add del">
          <ac:chgData name="sravya" userId="c49c1c383f3a3a45" providerId="LiveId" clId="{DCCEC646-7760-442C-A766-FC07DA7818F1}" dt="2022-05-14T17:33:49.410" v="195" actId="26606"/>
          <ac:spMkLst>
            <pc:docMk/>
            <pc:sldMk cId="3596847899" sldId="260"/>
            <ac:spMk id="10" creationId="{C0B13FF8-2B3C-4BC1-B3E4-254B3F8C3EF4}"/>
          </ac:spMkLst>
        </pc:spChg>
        <pc:spChg chg="add del">
          <ac:chgData name="sravya" userId="c49c1c383f3a3a45" providerId="LiveId" clId="{DCCEC646-7760-442C-A766-FC07DA7818F1}" dt="2022-05-14T17:33:59.407" v="197" actId="26606"/>
          <ac:spMkLst>
            <pc:docMk/>
            <pc:sldMk cId="3596847899" sldId="260"/>
            <ac:spMk id="11" creationId="{61515115-95FB-41E0-86F3-8744438C09D0}"/>
          </ac:spMkLst>
        </pc:spChg>
        <pc:spChg chg="add del">
          <ac:chgData name="sravya" userId="c49c1c383f3a3a45" providerId="LiveId" clId="{DCCEC646-7760-442C-A766-FC07DA7818F1}" dt="2022-05-14T17:33:49.410" v="195" actId="26606"/>
          <ac:spMkLst>
            <pc:docMk/>
            <pc:sldMk cId="3596847899" sldId="260"/>
            <ac:spMk id="12" creationId="{B9C1207E-FFD8-4821-AFE6-71C724360939}"/>
          </ac:spMkLst>
        </pc:spChg>
        <pc:spChg chg="add del">
          <ac:chgData name="sravya" userId="c49c1c383f3a3a45" providerId="LiveId" clId="{DCCEC646-7760-442C-A766-FC07DA7818F1}" dt="2022-05-14T17:33:59.407" v="197" actId="26606"/>
          <ac:spMkLst>
            <pc:docMk/>
            <pc:sldMk cId="3596847899" sldId="260"/>
            <ac:spMk id="13" creationId="{8222A33F-BE2D-4D69-92A0-5DF8B17BAACA}"/>
          </ac:spMkLst>
        </pc:spChg>
        <pc:spChg chg="add del">
          <ac:chgData name="sravya" userId="c49c1c383f3a3a45" providerId="LiveId" clId="{DCCEC646-7760-442C-A766-FC07DA7818F1}" dt="2022-05-14T17:33:49.410" v="195" actId="26606"/>
          <ac:spMkLst>
            <pc:docMk/>
            <pc:sldMk cId="3596847899" sldId="260"/>
            <ac:spMk id="14" creationId="{2B199503-2632-490F-8EB2-759D88708F96}"/>
          </ac:spMkLst>
        </pc:spChg>
        <pc:spChg chg="add del">
          <ac:chgData name="sravya" userId="c49c1c383f3a3a45" providerId="LiveId" clId="{DCCEC646-7760-442C-A766-FC07DA7818F1}" dt="2022-05-14T17:33:59.407" v="197" actId="26606"/>
          <ac:spMkLst>
            <pc:docMk/>
            <pc:sldMk cId="3596847899" sldId="260"/>
            <ac:spMk id="15" creationId="{CE1C74D0-9609-468A-9597-5D87C8A42B58}"/>
          </ac:spMkLst>
        </pc:spChg>
        <pc:spChg chg="add del">
          <ac:chgData name="sravya" userId="c49c1c383f3a3a45" providerId="LiveId" clId="{DCCEC646-7760-442C-A766-FC07DA7818F1}" dt="2022-05-14T17:33:49.410" v="195" actId="26606"/>
          <ac:spMkLst>
            <pc:docMk/>
            <pc:sldMk cId="3596847899" sldId="260"/>
            <ac:spMk id="16" creationId="{F11C7CB4-0228-486A-931A-262ABB670EB0}"/>
          </ac:spMkLst>
        </pc:spChg>
        <pc:spChg chg="add del">
          <ac:chgData name="sravya" userId="c49c1c383f3a3a45" providerId="LiveId" clId="{DCCEC646-7760-442C-A766-FC07DA7818F1}" dt="2022-05-14T17:33:59.407" v="197" actId="26606"/>
          <ac:spMkLst>
            <pc:docMk/>
            <pc:sldMk cId="3596847899" sldId="260"/>
            <ac:spMk id="17" creationId="{C137128D-E594-4905-9F76-E385F0831D60}"/>
          </ac:spMkLst>
        </pc:spChg>
        <pc:spChg chg="add del">
          <ac:chgData name="sravya" userId="c49c1c383f3a3a45" providerId="LiveId" clId="{DCCEC646-7760-442C-A766-FC07DA7818F1}" dt="2022-05-14T17:34:43.760" v="219" actId="26606"/>
          <ac:spMkLst>
            <pc:docMk/>
            <pc:sldMk cId="3596847899" sldId="260"/>
            <ac:spMk id="19" creationId="{EE4E366E-272A-409E-840F-9A6A64A9E3FF}"/>
          </ac:spMkLst>
        </pc:spChg>
        <pc:spChg chg="add del">
          <ac:chgData name="sravya" userId="c49c1c383f3a3a45" providerId="LiveId" clId="{DCCEC646-7760-442C-A766-FC07DA7818F1}" dt="2022-05-14T17:34:43.760" v="219" actId="26606"/>
          <ac:spMkLst>
            <pc:docMk/>
            <pc:sldMk cId="3596847899" sldId="260"/>
            <ac:spMk id="20" creationId="{A721560C-E4AB-4287-A29C-3F6916794CB9}"/>
          </ac:spMkLst>
        </pc:spChg>
        <pc:spChg chg="add del">
          <ac:chgData name="sravya" userId="c49c1c383f3a3a45" providerId="LiveId" clId="{DCCEC646-7760-442C-A766-FC07DA7818F1}" dt="2022-05-14T17:34:43.760" v="219" actId="26606"/>
          <ac:spMkLst>
            <pc:docMk/>
            <pc:sldMk cId="3596847899" sldId="260"/>
            <ac:spMk id="21" creationId="{DF6CFF07-D953-4F9C-9A0E-E0A6AACB6158}"/>
          </ac:spMkLst>
        </pc:spChg>
        <pc:spChg chg="add del">
          <ac:chgData name="sravya" userId="c49c1c383f3a3a45" providerId="LiveId" clId="{DCCEC646-7760-442C-A766-FC07DA7818F1}" dt="2022-05-14T17:34:43.760" v="219" actId="26606"/>
          <ac:spMkLst>
            <pc:docMk/>
            <pc:sldMk cId="3596847899" sldId="260"/>
            <ac:spMk id="22" creationId="{DAA4FEEE-0B5F-41BF-825D-60F9FB089568}"/>
          </ac:spMkLst>
        </pc:spChg>
        <pc:spChg chg="add del mod">
          <ac:chgData name="sravya" userId="c49c1c383f3a3a45" providerId="LiveId" clId="{DCCEC646-7760-442C-A766-FC07DA7818F1}" dt="2022-05-14T17:51:57.914" v="251"/>
          <ac:spMkLst>
            <pc:docMk/>
            <pc:sldMk cId="3596847899" sldId="260"/>
            <ac:spMk id="23" creationId="{2C794EB9-411B-3135-5C3F-4239806A09B8}"/>
          </ac:spMkLst>
        </pc:spChg>
        <pc:spChg chg="add del">
          <ac:chgData name="sravya" userId="c49c1c383f3a3a45" providerId="LiveId" clId="{DCCEC646-7760-442C-A766-FC07DA7818F1}" dt="2022-05-14T17:47:11.257" v="246" actId="26606"/>
          <ac:spMkLst>
            <pc:docMk/>
            <pc:sldMk cId="3596847899" sldId="260"/>
            <ac:spMk id="27" creationId="{144A11D1-6963-485E-86DE-760B07434307}"/>
          </ac:spMkLst>
        </pc:spChg>
        <pc:spChg chg="add del">
          <ac:chgData name="sravya" userId="c49c1c383f3a3a45" providerId="LiveId" clId="{DCCEC646-7760-442C-A766-FC07DA7818F1}" dt="2022-05-14T17:47:11.257" v="246" actId="26606"/>
          <ac:spMkLst>
            <pc:docMk/>
            <pc:sldMk cId="3596847899" sldId="260"/>
            <ac:spMk id="29" creationId="{93BDF132-E4EF-4CB3-9A12-1EB75E159A5B}"/>
          </ac:spMkLst>
        </pc:spChg>
        <pc:spChg chg="add del">
          <ac:chgData name="sravya" userId="c49c1c383f3a3a45" providerId="LiveId" clId="{DCCEC646-7760-442C-A766-FC07DA7818F1}" dt="2022-05-14T17:47:11.257" v="246" actId="26606"/>
          <ac:spMkLst>
            <pc:docMk/>
            <pc:sldMk cId="3596847899" sldId="260"/>
            <ac:spMk id="31" creationId="{F8486D32-0A56-4407-A9D1-7AFC169465F2}"/>
          </ac:spMkLst>
        </pc:spChg>
        <pc:spChg chg="add del">
          <ac:chgData name="sravya" userId="c49c1c383f3a3a45" providerId="LiveId" clId="{DCCEC646-7760-442C-A766-FC07DA7818F1}" dt="2022-05-14T17:47:11.257" v="246" actId="26606"/>
          <ac:spMkLst>
            <pc:docMk/>
            <pc:sldMk cId="3596847899" sldId="260"/>
            <ac:spMk id="33" creationId="{B73FE0C2-11C7-466D-B4BA-0330484CD53D}"/>
          </ac:spMkLst>
        </pc:spChg>
        <pc:spChg chg="add del">
          <ac:chgData name="sravya" userId="c49c1c383f3a3a45" providerId="LiveId" clId="{DCCEC646-7760-442C-A766-FC07DA7818F1}" dt="2022-05-14T17:52:48.911" v="267" actId="26606"/>
          <ac:spMkLst>
            <pc:docMk/>
            <pc:sldMk cId="3596847899" sldId="260"/>
            <ac:spMk id="38" creationId="{EE4E366E-272A-409E-840F-9A6A64A9E3FF}"/>
          </ac:spMkLst>
        </pc:spChg>
        <pc:spChg chg="add del">
          <ac:chgData name="sravya" userId="c49c1c383f3a3a45" providerId="LiveId" clId="{DCCEC646-7760-442C-A766-FC07DA7818F1}" dt="2022-05-14T17:52:48.911" v="267" actId="26606"/>
          <ac:spMkLst>
            <pc:docMk/>
            <pc:sldMk cId="3596847899" sldId="260"/>
            <ac:spMk id="40" creationId="{A721560C-E4AB-4287-A29C-3F6916794CB9}"/>
          </ac:spMkLst>
        </pc:spChg>
        <pc:spChg chg="add del">
          <ac:chgData name="sravya" userId="c49c1c383f3a3a45" providerId="LiveId" clId="{DCCEC646-7760-442C-A766-FC07DA7818F1}" dt="2022-05-14T17:52:48.911" v="267" actId="26606"/>
          <ac:spMkLst>
            <pc:docMk/>
            <pc:sldMk cId="3596847899" sldId="260"/>
            <ac:spMk id="42" creationId="{DF6CFF07-D953-4F9C-9A0E-E0A6AACB6158}"/>
          </ac:spMkLst>
        </pc:spChg>
        <pc:spChg chg="add del">
          <ac:chgData name="sravya" userId="c49c1c383f3a3a45" providerId="LiveId" clId="{DCCEC646-7760-442C-A766-FC07DA7818F1}" dt="2022-05-14T17:52:48.911" v="267" actId="26606"/>
          <ac:spMkLst>
            <pc:docMk/>
            <pc:sldMk cId="3596847899" sldId="260"/>
            <ac:spMk id="44" creationId="{DAA4FEEE-0B5F-41BF-825D-60F9FB089568}"/>
          </ac:spMkLst>
        </pc:spChg>
        <pc:spChg chg="add del">
          <ac:chgData name="sravya" userId="c49c1c383f3a3a45" providerId="LiveId" clId="{DCCEC646-7760-442C-A766-FC07DA7818F1}" dt="2022-05-14T17:54:56.066" v="271" actId="26606"/>
          <ac:spMkLst>
            <pc:docMk/>
            <pc:sldMk cId="3596847899" sldId="260"/>
            <ac:spMk id="53" creationId="{D42CF425-7213-4F89-B0FF-4C2BDDD9C680}"/>
          </ac:spMkLst>
        </pc:spChg>
        <pc:spChg chg="add del">
          <ac:chgData name="sravya" userId="c49c1c383f3a3a45" providerId="LiveId" clId="{DCCEC646-7760-442C-A766-FC07DA7818F1}" dt="2022-05-14T17:54:56.066" v="271" actId="26606"/>
          <ac:spMkLst>
            <pc:docMk/>
            <pc:sldMk cId="3596847899" sldId="260"/>
            <ac:spMk id="59" creationId="{202A25CB-1ED1-4C87-AB49-8D3BC684D1CE}"/>
          </ac:spMkLst>
        </pc:spChg>
        <pc:spChg chg="add del">
          <ac:chgData name="sravya" userId="c49c1c383f3a3a45" providerId="LiveId" clId="{DCCEC646-7760-442C-A766-FC07DA7818F1}" dt="2022-05-14T17:54:56.066" v="271" actId="26606"/>
          <ac:spMkLst>
            <pc:docMk/>
            <pc:sldMk cId="3596847899" sldId="260"/>
            <ac:spMk id="61" creationId="{3484F10F-334C-431A-8E30-B66B496C56E8}"/>
          </ac:spMkLst>
        </pc:spChg>
        <pc:spChg chg="add del">
          <ac:chgData name="sravya" userId="c49c1c383f3a3a45" providerId="LiveId" clId="{DCCEC646-7760-442C-A766-FC07DA7818F1}" dt="2022-05-14T17:54:56.066" v="271" actId="26606"/>
          <ac:spMkLst>
            <pc:docMk/>
            <pc:sldMk cId="3596847899" sldId="260"/>
            <ac:spMk id="63" creationId="{AEA0BB24-2B23-4B19-996F-58DA607EE280}"/>
          </ac:spMkLst>
        </pc:spChg>
        <pc:spChg chg="add del">
          <ac:chgData name="sravya" userId="c49c1c383f3a3a45" providerId="LiveId" clId="{DCCEC646-7760-442C-A766-FC07DA7818F1}" dt="2022-05-14T17:54:56.026" v="270" actId="26606"/>
          <ac:spMkLst>
            <pc:docMk/>
            <pc:sldMk cId="3596847899" sldId="260"/>
            <ac:spMk id="75" creationId="{5F07A6A6-E44B-411E-AA18-65E4811366A6}"/>
          </ac:spMkLst>
        </pc:spChg>
        <pc:spChg chg="add del">
          <ac:chgData name="sravya" userId="c49c1c383f3a3a45" providerId="LiveId" clId="{DCCEC646-7760-442C-A766-FC07DA7818F1}" dt="2022-05-14T17:54:56.026" v="270" actId="26606"/>
          <ac:spMkLst>
            <pc:docMk/>
            <pc:sldMk cId="3596847899" sldId="260"/>
            <ac:spMk id="81" creationId="{5D5A8E14-301B-40C0-A174-D2232EF95C0B}"/>
          </ac:spMkLst>
        </pc:spChg>
        <pc:spChg chg="add del">
          <ac:chgData name="sravya" userId="c49c1c383f3a3a45" providerId="LiveId" clId="{DCCEC646-7760-442C-A766-FC07DA7818F1}" dt="2022-05-14T17:54:56.026" v="270" actId="26606"/>
          <ac:spMkLst>
            <pc:docMk/>
            <pc:sldMk cId="3596847899" sldId="260"/>
            <ac:spMk id="83" creationId="{9484639B-D130-4FDF-9889-EA88D8CC90F9}"/>
          </ac:spMkLst>
        </pc:spChg>
        <pc:spChg chg="add del">
          <ac:chgData name="sravya" userId="c49c1c383f3a3a45" providerId="LiveId" clId="{DCCEC646-7760-442C-A766-FC07DA7818F1}" dt="2022-05-14T17:54:56.026" v="270" actId="26606"/>
          <ac:spMkLst>
            <pc:docMk/>
            <pc:sldMk cId="3596847899" sldId="260"/>
            <ac:spMk id="85" creationId="{1EBB90A2-2B0A-4F80-8F25-0403340654FF}"/>
          </ac:spMkLst>
        </pc:spChg>
        <pc:spChg chg="add">
          <ac:chgData name="sravya" userId="c49c1c383f3a3a45" providerId="LiveId" clId="{DCCEC646-7760-442C-A766-FC07DA7818F1}" dt="2022-05-14T17:54:56.066" v="271" actId="26606"/>
          <ac:spMkLst>
            <pc:docMk/>
            <pc:sldMk cId="3596847899" sldId="260"/>
            <ac:spMk id="3076" creationId="{01F06C3F-35EE-478B-B96B-1247519C73C3}"/>
          </ac:spMkLst>
        </pc:spChg>
        <pc:spChg chg="add">
          <ac:chgData name="sravya" userId="c49c1c383f3a3a45" providerId="LiveId" clId="{DCCEC646-7760-442C-A766-FC07DA7818F1}" dt="2022-05-14T17:54:56.066" v="271" actId="26606"/>
          <ac:spMkLst>
            <pc:docMk/>
            <pc:sldMk cId="3596847899" sldId="260"/>
            <ac:spMk id="3077" creationId="{72742D7C-18EF-4DDC-B3B1-7D394C348ACC}"/>
          </ac:spMkLst>
        </pc:spChg>
        <pc:spChg chg="add mod">
          <ac:chgData name="sravya" userId="c49c1c383f3a3a45" providerId="LiveId" clId="{DCCEC646-7760-442C-A766-FC07DA7818F1}" dt="2022-05-14T17:55:23.947" v="314" actId="20577"/>
          <ac:spMkLst>
            <pc:docMk/>
            <pc:sldMk cId="3596847899" sldId="260"/>
            <ac:spMk id="3078" creationId="{B3611C64-F3CD-3FFA-2FA3-1072AC08222B}"/>
          </ac:spMkLst>
        </pc:spChg>
        <pc:spChg chg="add">
          <ac:chgData name="sravya" userId="c49c1c383f3a3a45" providerId="LiveId" clId="{DCCEC646-7760-442C-A766-FC07DA7818F1}" dt="2022-05-14T17:54:56.066" v="271" actId="26606"/>
          <ac:spMkLst>
            <pc:docMk/>
            <pc:sldMk cId="3596847899" sldId="260"/>
            <ac:spMk id="3079" creationId="{5DFB004C-C794-45CE-846D-166C532D642C}"/>
          </ac:spMkLst>
        </pc:spChg>
        <pc:picChg chg="add mod ord">
          <ac:chgData name="sravya" userId="c49c1c383f3a3a45" providerId="LiveId" clId="{DCCEC646-7760-442C-A766-FC07DA7818F1}" dt="2022-05-14T19:46:25.115" v="1242" actId="14100"/>
          <ac:picMkLst>
            <pc:docMk/>
            <pc:sldMk cId="3596847899" sldId="260"/>
            <ac:picMk id="5" creationId="{D3B0A6D8-2533-63FD-717D-4906BAB09537}"/>
          </ac:picMkLst>
        </pc:picChg>
        <pc:picChg chg="add mod">
          <ac:chgData name="sravya" userId="c49c1c383f3a3a45" providerId="LiveId" clId="{DCCEC646-7760-442C-A766-FC07DA7818F1}" dt="2022-05-14T19:46:18.538" v="1240" actId="14100"/>
          <ac:picMkLst>
            <pc:docMk/>
            <pc:sldMk cId="3596847899" sldId="260"/>
            <ac:picMk id="32" creationId="{8BF7742B-3316-D399-3EFD-556DACF701D3}"/>
          </ac:picMkLst>
        </pc:picChg>
        <pc:picChg chg="add del">
          <ac:chgData name="sravya" userId="c49c1c383f3a3a45" providerId="LiveId" clId="{DCCEC646-7760-442C-A766-FC07DA7818F1}" dt="2022-05-14T17:54:56.066" v="271" actId="26606"/>
          <ac:picMkLst>
            <pc:docMk/>
            <pc:sldMk cId="3596847899" sldId="260"/>
            <ac:picMk id="49" creationId="{412E3267-7ABE-412B-8580-47EC0D1F61FE}"/>
          </ac:picMkLst>
        </pc:picChg>
        <pc:picChg chg="add del">
          <ac:chgData name="sravya" userId="c49c1c383f3a3a45" providerId="LiveId" clId="{DCCEC646-7760-442C-A766-FC07DA7818F1}" dt="2022-05-14T17:54:56.066" v="271" actId="26606"/>
          <ac:picMkLst>
            <pc:docMk/>
            <pc:sldMk cId="3596847899" sldId="260"/>
            <ac:picMk id="51" creationId="{20B62C5A-2250-4380-AB23-DB87446CCED0}"/>
          </ac:picMkLst>
        </pc:picChg>
        <pc:picChg chg="add del">
          <ac:chgData name="sravya" userId="c49c1c383f3a3a45" providerId="LiveId" clId="{DCCEC646-7760-442C-A766-FC07DA7818F1}" dt="2022-05-14T17:54:56.066" v="271" actId="26606"/>
          <ac:picMkLst>
            <pc:docMk/>
            <pc:sldMk cId="3596847899" sldId="260"/>
            <ac:picMk id="55" creationId="{D35DA97D-88F8-4249-B650-4FC9FD50A382}"/>
          </ac:picMkLst>
        </pc:picChg>
        <pc:picChg chg="add del">
          <ac:chgData name="sravya" userId="c49c1c383f3a3a45" providerId="LiveId" clId="{DCCEC646-7760-442C-A766-FC07DA7818F1}" dt="2022-05-14T17:54:56.066" v="271" actId="26606"/>
          <ac:picMkLst>
            <pc:docMk/>
            <pc:sldMk cId="3596847899" sldId="260"/>
            <ac:picMk id="57" creationId="{43F38673-6E30-4BAE-AC67-0B283EBF4291}"/>
          </ac:picMkLst>
        </pc:picChg>
        <pc:picChg chg="add del">
          <ac:chgData name="sravya" userId="c49c1c383f3a3a45" providerId="LiveId" clId="{DCCEC646-7760-442C-A766-FC07DA7818F1}" dt="2022-05-14T17:54:56.026" v="270" actId="26606"/>
          <ac:picMkLst>
            <pc:docMk/>
            <pc:sldMk cId="3596847899" sldId="260"/>
            <ac:picMk id="71" creationId="{0F7302AF-86B9-441B-8D24-AC382E2A43A7}"/>
          </ac:picMkLst>
        </pc:picChg>
        <pc:picChg chg="add del">
          <ac:chgData name="sravya" userId="c49c1c383f3a3a45" providerId="LiveId" clId="{DCCEC646-7760-442C-A766-FC07DA7818F1}" dt="2022-05-14T17:54:56.026" v="270" actId="26606"/>
          <ac:picMkLst>
            <pc:docMk/>
            <pc:sldMk cId="3596847899" sldId="260"/>
            <ac:picMk id="73" creationId="{99A2A6C2-D371-4C6B-B50F-CC71C6D01037}"/>
          </ac:picMkLst>
        </pc:picChg>
        <pc:picChg chg="add del">
          <ac:chgData name="sravya" userId="c49c1c383f3a3a45" providerId="LiveId" clId="{DCCEC646-7760-442C-A766-FC07DA7818F1}" dt="2022-05-14T17:54:56.026" v="270" actId="26606"/>
          <ac:picMkLst>
            <pc:docMk/>
            <pc:sldMk cId="3596847899" sldId="260"/>
            <ac:picMk id="77" creationId="{8CC3468F-5EED-42B0-8507-F30360E1D51E}"/>
          </ac:picMkLst>
        </pc:picChg>
        <pc:picChg chg="add del">
          <ac:chgData name="sravya" userId="c49c1c383f3a3a45" providerId="LiveId" clId="{DCCEC646-7760-442C-A766-FC07DA7818F1}" dt="2022-05-14T17:54:56.026" v="270" actId="26606"/>
          <ac:picMkLst>
            <pc:docMk/>
            <pc:sldMk cId="3596847899" sldId="260"/>
            <ac:picMk id="79" creationId="{591711EE-029D-453C-9AE9-E87829F1D3D3}"/>
          </ac:picMkLst>
        </pc:picChg>
        <pc:picChg chg="add mod ord">
          <ac:chgData name="sravya" userId="c49c1c383f3a3a45" providerId="LiveId" clId="{DCCEC646-7760-442C-A766-FC07DA7818F1}" dt="2022-05-14T17:55:04.385" v="278" actId="27614"/>
          <ac:picMkLst>
            <pc:docMk/>
            <pc:sldMk cId="3596847899" sldId="260"/>
            <ac:picMk id="3074" creationId="{DDD9284A-403F-87D7-3C98-AF72B41181F9}"/>
          </ac:picMkLst>
        </pc:picChg>
      </pc:sldChg>
      <pc:sldChg chg="addSp delSp modSp new del mod setBg setClrOvrMap">
        <pc:chgData name="sravya" userId="c49c1c383f3a3a45" providerId="LiveId" clId="{DCCEC646-7760-442C-A766-FC07DA7818F1}" dt="2022-05-14T17:52:14.935" v="253" actId="47"/>
        <pc:sldMkLst>
          <pc:docMk/>
          <pc:sldMk cId="1709838816" sldId="261"/>
        </pc:sldMkLst>
        <pc:spChg chg="mod ord">
          <ac:chgData name="sravya" userId="c49c1c383f3a3a45" providerId="LiveId" clId="{DCCEC646-7760-442C-A766-FC07DA7818F1}" dt="2022-05-14T17:41:41.438" v="238" actId="26606"/>
          <ac:spMkLst>
            <pc:docMk/>
            <pc:sldMk cId="1709838816" sldId="261"/>
            <ac:spMk id="2" creationId="{03096F0A-101E-E400-5B34-3F4872E42A59}"/>
          </ac:spMkLst>
        </pc:spChg>
        <pc:spChg chg="del">
          <ac:chgData name="sravya" userId="c49c1c383f3a3a45" providerId="LiveId" clId="{DCCEC646-7760-442C-A766-FC07DA7818F1}" dt="2022-05-14T17:41:30.018" v="237"/>
          <ac:spMkLst>
            <pc:docMk/>
            <pc:sldMk cId="1709838816" sldId="261"/>
            <ac:spMk id="3" creationId="{9FB4471F-D475-1EEB-9195-F0D996BA64E8}"/>
          </ac:spMkLst>
        </pc:spChg>
        <pc:spChg chg="add mod">
          <ac:chgData name="sravya" userId="c49c1c383f3a3a45" providerId="LiveId" clId="{DCCEC646-7760-442C-A766-FC07DA7818F1}" dt="2022-05-14T17:51:54.382" v="250" actId="21"/>
          <ac:spMkLst>
            <pc:docMk/>
            <pc:sldMk cId="1709838816" sldId="261"/>
            <ac:spMk id="4" creationId="{D51F85DE-A24D-D719-BA8A-EB7D993924CC}"/>
          </ac:spMkLst>
        </pc:spChg>
        <pc:spChg chg="add">
          <ac:chgData name="sravya" userId="c49c1c383f3a3a45" providerId="LiveId" clId="{DCCEC646-7760-442C-A766-FC07DA7818F1}" dt="2022-05-14T17:41:41.438" v="238" actId="26606"/>
          <ac:spMkLst>
            <pc:docMk/>
            <pc:sldMk cId="1709838816" sldId="261"/>
            <ac:spMk id="75" creationId="{4AC0CD9D-7610-4620-93B4-798CCD9AB581}"/>
          </ac:spMkLst>
        </pc:spChg>
        <pc:spChg chg="add">
          <ac:chgData name="sravya" userId="c49c1c383f3a3a45" providerId="LiveId" clId="{DCCEC646-7760-442C-A766-FC07DA7818F1}" dt="2022-05-14T17:41:41.438" v="238" actId="26606"/>
          <ac:spMkLst>
            <pc:docMk/>
            <pc:sldMk cId="1709838816" sldId="261"/>
            <ac:spMk id="81" creationId="{DE4D62F9-188E-4530-84C2-24BDEE4BEB82}"/>
          </ac:spMkLst>
        </pc:spChg>
        <pc:spChg chg="add">
          <ac:chgData name="sravya" userId="c49c1c383f3a3a45" providerId="LiveId" clId="{DCCEC646-7760-442C-A766-FC07DA7818F1}" dt="2022-05-14T17:41:41.438" v="238" actId="26606"/>
          <ac:spMkLst>
            <pc:docMk/>
            <pc:sldMk cId="1709838816" sldId="261"/>
            <ac:spMk id="83" creationId="{D27CF008-4B18-436D-B2D5-C1346C12438E}"/>
          </ac:spMkLst>
        </pc:spChg>
        <pc:spChg chg="add">
          <ac:chgData name="sravya" userId="c49c1c383f3a3a45" providerId="LiveId" clId="{DCCEC646-7760-442C-A766-FC07DA7818F1}" dt="2022-05-14T17:41:41.438" v="238" actId="26606"/>
          <ac:spMkLst>
            <pc:docMk/>
            <pc:sldMk cId="1709838816" sldId="261"/>
            <ac:spMk id="85" creationId="{CE22DAD8-5F67-4B73-ADA9-06EF381F7AD6}"/>
          </ac:spMkLst>
        </pc:spChg>
        <pc:spChg chg="add">
          <ac:chgData name="sravya" userId="c49c1c383f3a3a45" providerId="LiveId" clId="{DCCEC646-7760-442C-A766-FC07DA7818F1}" dt="2022-05-14T17:41:41.438" v="238" actId="26606"/>
          <ac:spMkLst>
            <pc:docMk/>
            <pc:sldMk cId="1709838816" sldId="261"/>
            <ac:spMk id="87" creationId="{E4F17063-EDA4-417B-946F-BA357F3B390D}"/>
          </ac:spMkLst>
        </pc:spChg>
        <pc:spChg chg="add">
          <ac:chgData name="sravya" userId="c49c1c383f3a3a45" providerId="LiveId" clId="{DCCEC646-7760-442C-A766-FC07DA7818F1}" dt="2022-05-14T17:41:41.438" v="238" actId="26606"/>
          <ac:spMkLst>
            <pc:docMk/>
            <pc:sldMk cId="1709838816" sldId="261"/>
            <ac:spMk id="89" creationId="{D36F3EEA-55D4-4677-80E7-92D00B8F343B}"/>
          </ac:spMkLst>
        </pc:spChg>
        <pc:picChg chg="add">
          <ac:chgData name="sravya" userId="c49c1c383f3a3a45" providerId="LiveId" clId="{DCCEC646-7760-442C-A766-FC07DA7818F1}" dt="2022-05-14T17:41:41.438" v="238" actId="26606"/>
          <ac:picMkLst>
            <pc:docMk/>
            <pc:sldMk cId="1709838816" sldId="261"/>
            <ac:picMk id="71" creationId="{41B68C77-138E-4BF7-A276-BD0C78A4219F}"/>
          </ac:picMkLst>
        </pc:picChg>
        <pc:picChg chg="add">
          <ac:chgData name="sravya" userId="c49c1c383f3a3a45" providerId="LiveId" clId="{DCCEC646-7760-442C-A766-FC07DA7818F1}" dt="2022-05-14T17:41:41.438" v="238" actId="26606"/>
          <ac:picMkLst>
            <pc:docMk/>
            <pc:sldMk cId="1709838816" sldId="261"/>
            <ac:picMk id="73" creationId="{7C268552-D473-46ED-B1B8-422042C4DEF1}"/>
          </ac:picMkLst>
        </pc:picChg>
        <pc:picChg chg="add">
          <ac:chgData name="sravya" userId="c49c1c383f3a3a45" providerId="LiveId" clId="{DCCEC646-7760-442C-A766-FC07DA7818F1}" dt="2022-05-14T17:41:41.438" v="238" actId="26606"/>
          <ac:picMkLst>
            <pc:docMk/>
            <pc:sldMk cId="1709838816" sldId="261"/>
            <ac:picMk id="77" creationId="{B9238B3E-24AA-439A-B527-6C5DF6D72145}"/>
          </ac:picMkLst>
        </pc:picChg>
        <pc:picChg chg="add">
          <ac:chgData name="sravya" userId="c49c1c383f3a3a45" providerId="LiveId" clId="{DCCEC646-7760-442C-A766-FC07DA7818F1}" dt="2022-05-14T17:41:41.438" v="238" actId="26606"/>
          <ac:picMkLst>
            <pc:docMk/>
            <pc:sldMk cId="1709838816" sldId="261"/>
            <ac:picMk id="79" creationId="{69F01145-BEA3-4CBF-AA21-10077B948CA8}"/>
          </ac:picMkLst>
        </pc:picChg>
        <pc:picChg chg="add del mod">
          <ac:chgData name="sravya" userId="c49c1c383f3a3a45" providerId="LiveId" clId="{DCCEC646-7760-442C-A766-FC07DA7818F1}" dt="2022-05-14T17:51:54.382" v="250" actId="21"/>
          <ac:picMkLst>
            <pc:docMk/>
            <pc:sldMk cId="1709838816" sldId="261"/>
            <ac:picMk id="2050" creationId="{2AB7F410-B228-0D51-A11C-756EBA1488DF}"/>
          </ac:picMkLst>
        </pc:picChg>
      </pc:sldChg>
      <pc:sldChg chg="addSp delSp modSp new mod setBg setClrOvrMap">
        <pc:chgData name="sravya" userId="c49c1c383f3a3a45" providerId="LiveId" clId="{DCCEC646-7760-442C-A766-FC07DA7818F1}" dt="2022-05-14T18:00:40.492" v="348" actId="26606"/>
        <pc:sldMkLst>
          <pc:docMk/>
          <pc:sldMk cId="319875122" sldId="262"/>
        </pc:sldMkLst>
        <pc:spChg chg="mod">
          <ac:chgData name="sravya" userId="c49c1c383f3a3a45" providerId="LiveId" clId="{DCCEC646-7760-442C-A766-FC07DA7818F1}" dt="2022-05-14T18:00:40.492" v="348" actId="26606"/>
          <ac:spMkLst>
            <pc:docMk/>
            <pc:sldMk cId="319875122" sldId="262"/>
            <ac:spMk id="2" creationId="{A0AF13C3-D2EC-4C4B-C3A0-DF1E2067AE4A}"/>
          </ac:spMkLst>
        </pc:spChg>
        <pc:spChg chg="mod ord">
          <ac:chgData name="sravya" userId="c49c1c383f3a3a45" providerId="LiveId" clId="{DCCEC646-7760-442C-A766-FC07DA7818F1}" dt="2022-05-14T18:00:40.492" v="348" actId="26606"/>
          <ac:spMkLst>
            <pc:docMk/>
            <pc:sldMk cId="319875122" sldId="262"/>
            <ac:spMk id="3" creationId="{0C57C3C1-2483-13A1-869E-12494D4200AC}"/>
          </ac:spMkLst>
        </pc:spChg>
        <pc:spChg chg="add del">
          <ac:chgData name="sravya" userId="c49c1c383f3a3a45" providerId="LiveId" clId="{DCCEC646-7760-442C-A766-FC07DA7818F1}" dt="2022-05-14T18:00:15.993" v="341" actId="26606"/>
          <ac:spMkLst>
            <pc:docMk/>
            <pc:sldMk cId="319875122" sldId="262"/>
            <ac:spMk id="71" creationId="{B4AAD3FD-83A5-4B89-9F8F-01B8870865BE}"/>
          </ac:spMkLst>
        </pc:spChg>
        <pc:spChg chg="add del">
          <ac:chgData name="sravya" userId="c49c1c383f3a3a45" providerId="LiveId" clId="{DCCEC646-7760-442C-A766-FC07DA7818F1}" dt="2022-05-14T18:00:15.993" v="341" actId="26606"/>
          <ac:spMkLst>
            <pc:docMk/>
            <pc:sldMk cId="319875122" sldId="262"/>
            <ac:spMk id="73" creationId="{61752F1D-FC0F-4103-9584-630E643CCDA6}"/>
          </ac:spMkLst>
        </pc:spChg>
        <pc:spChg chg="add del">
          <ac:chgData name="sravya" userId="c49c1c383f3a3a45" providerId="LiveId" clId="{DCCEC646-7760-442C-A766-FC07DA7818F1}" dt="2022-05-14T18:00:15.993" v="341" actId="26606"/>
          <ac:spMkLst>
            <pc:docMk/>
            <pc:sldMk cId="319875122" sldId="262"/>
            <ac:spMk id="75" creationId="{70151CB7-E7DE-4917-B831-01DF9CE01306}"/>
          </ac:spMkLst>
        </pc:spChg>
        <pc:spChg chg="add del">
          <ac:chgData name="sravya" userId="c49c1c383f3a3a45" providerId="LiveId" clId="{DCCEC646-7760-442C-A766-FC07DA7818F1}" dt="2022-05-14T18:00:15.993" v="341" actId="26606"/>
          <ac:spMkLst>
            <pc:docMk/>
            <pc:sldMk cId="319875122" sldId="262"/>
            <ac:spMk id="77" creationId="{A92A1116-1C84-41DF-B803-1F7B0883EC82}"/>
          </ac:spMkLst>
        </pc:spChg>
        <pc:spChg chg="add">
          <ac:chgData name="sravya" userId="c49c1c383f3a3a45" providerId="LiveId" clId="{DCCEC646-7760-442C-A766-FC07DA7818F1}" dt="2022-05-14T18:00:40.492" v="348" actId="26606"/>
          <ac:spMkLst>
            <pc:docMk/>
            <pc:sldMk cId="319875122" sldId="262"/>
            <ac:spMk id="86" creationId="{7DAA46B9-B7E8-4487-B28E-C63A6EB7AA27}"/>
          </ac:spMkLst>
        </pc:spChg>
        <pc:spChg chg="add">
          <ac:chgData name="sravya" userId="c49c1c383f3a3a45" providerId="LiveId" clId="{DCCEC646-7760-442C-A766-FC07DA7818F1}" dt="2022-05-14T18:00:40.492" v="348" actId="26606"/>
          <ac:spMkLst>
            <pc:docMk/>
            <pc:sldMk cId="319875122" sldId="262"/>
            <ac:spMk id="88" creationId="{C866818C-1E5F-475A-B310-3C06B555FB69}"/>
          </ac:spMkLst>
        </pc:spChg>
        <pc:spChg chg="add">
          <ac:chgData name="sravya" userId="c49c1c383f3a3a45" providerId="LiveId" clId="{DCCEC646-7760-442C-A766-FC07DA7818F1}" dt="2022-05-14T18:00:40.492" v="348" actId="26606"/>
          <ac:spMkLst>
            <pc:docMk/>
            <pc:sldMk cId="319875122" sldId="262"/>
            <ac:spMk id="90" creationId="{D12AFDE8-E1ED-4A49-B8B3-4953F4B8ACB9}"/>
          </ac:spMkLst>
        </pc:spChg>
        <pc:spChg chg="add del">
          <ac:chgData name="sravya" userId="c49c1c383f3a3a45" providerId="LiveId" clId="{DCCEC646-7760-442C-A766-FC07DA7818F1}" dt="2022-05-14T18:00:18.038" v="343" actId="26606"/>
          <ac:spMkLst>
            <pc:docMk/>
            <pc:sldMk cId="319875122" sldId="262"/>
            <ac:spMk id="4100" creationId="{9362849A-570D-49DB-954C-63F144E88A4A}"/>
          </ac:spMkLst>
        </pc:spChg>
        <pc:spChg chg="add del">
          <ac:chgData name="sravya" userId="c49c1c383f3a3a45" providerId="LiveId" clId="{DCCEC646-7760-442C-A766-FC07DA7818F1}" dt="2022-05-14T18:00:18.038" v="343" actId="26606"/>
          <ac:spMkLst>
            <pc:docMk/>
            <pc:sldMk cId="319875122" sldId="262"/>
            <ac:spMk id="4101" creationId="{1CA42011-E478-428B-9D15-A98E338BF8C1}"/>
          </ac:spMkLst>
        </pc:spChg>
        <pc:spChg chg="add del">
          <ac:chgData name="sravya" userId="c49c1c383f3a3a45" providerId="LiveId" clId="{DCCEC646-7760-442C-A766-FC07DA7818F1}" dt="2022-05-14T18:00:18.038" v="343" actId="26606"/>
          <ac:spMkLst>
            <pc:docMk/>
            <pc:sldMk cId="319875122" sldId="262"/>
            <ac:spMk id="4102" creationId="{9ED2773C-FE51-4632-BA46-036BDCDA6E5C}"/>
          </ac:spMkLst>
        </pc:spChg>
        <pc:spChg chg="add del">
          <ac:chgData name="sravya" userId="c49c1c383f3a3a45" providerId="LiveId" clId="{DCCEC646-7760-442C-A766-FC07DA7818F1}" dt="2022-05-14T18:00:18.038" v="343" actId="26606"/>
          <ac:spMkLst>
            <pc:docMk/>
            <pc:sldMk cId="319875122" sldId="262"/>
            <ac:spMk id="4103" creationId="{E02F9158-C4C2-46A8-BE73-A4F77E139FB6}"/>
          </ac:spMkLst>
        </pc:spChg>
        <pc:spChg chg="add del">
          <ac:chgData name="sravya" userId="c49c1c383f3a3a45" providerId="LiveId" clId="{DCCEC646-7760-442C-A766-FC07DA7818F1}" dt="2022-05-14T18:00:20.029" v="345" actId="26606"/>
          <ac:spMkLst>
            <pc:docMk/>
            <pc:sldMk cId="319875122" sldId="262"/>
            <ac:spMk id="4105" creationId="{EE4E366E-272A-409E-840F-9A6A64A9E3FF}"/>
          </ac:spMkLst>
        </pc:spChg>
        <pc:spChg chg="add del">
          <ac:chgData name="sravya" userId="c49c1c383f3a3a45" providerId="LiveId" clId="{DCCEC646-7760-442C-A766-FC07DA7818F1}" dt="2022-05-14T18:00:20.029" v="345" actId="26606"/>
          <ac:spMkLst>
            <pc:docMk/>
            <pc:sldMk cId="319875122" sldId="262"/>
            <ac:spMk id="4106" creationId="{A721560C-E4AB-4287-A29C-3F6916794CB9}"/>
          </ac:spMkLst>
        </pc:spChg>
        <pc:spChg chg="add del">
          <ac:chgData name="sravya" userId="c49c1c383f3a3a45" providerId="LiveId" clId="{DCCEC646-7760-442C-A766-FC07DA7818F1}" dt="2022-05-14T18:00:20.029" v="345" actId="26606"/>
          <ac:spMkLst>
            <pc:docMk/>
            <pc:sldMk cId="319875122" sldId="262"/>
            <ac:spMk id="4107" creationId="{DF6CFF07-D953-4F9C-9A0E-E0A6AACB6158}"/>
          </ac:spMkLst>
        </pc:spChg>
        <pc:spChg chg="add del">
          <ac:chgData name="sravya" userId="c49c1c383f3a3a45" providerId="LiveId" clId="{DCCEC646-7760-442C-A766-FC07DA7818F1}" dt="2022-05-14T18:00:20.029" v="345" actId="26606"/>
          <ac:spMkLst>
            <pc:docMk/>
            <pc:sldMk cId="319875122" sldId="262"/>
            <ac:spMk id="4108" creationId="{DAA4FEEE-0B5F-41BF-825D-60F9FB089568}"/>
          </ac:spMkLst>
        </pc:spChg>
        <pc:spChg chg="add del">
          <ac:chgData name="sravya" userId="c49c1c383f3a3a45" providerId="LiveId" clId="{DCCEC646-7760-442C-A766-FC07DA7818F1}" dt="2022-05-14T18:00:40.492" v="348" actId="26606"/>
          <ac:spMkLst>
            <pc:docMk/>
            <pc:sldMk cId="319875122" sldId="262"/>
            <ac:spMk id="4110" creationId="{B4AAD3FD-83A5-4B89-9F8F-01B8870865BE}"/>
          </ac:spMkLst>
        </pc:spChg>
        <pc:spChg chg="add del">
          <ac:chgData name="sravya" userId="c49c1c383f3a3a45" providerId="LiveId" clId="{DCCEC646-7760-442C-A766-FC07DA7818F1}" dt="2022-05-14T18:00:40.492" v="348" actId="26606"/>
          <ac:spMkLst>
            <pc:docMk/>
            <pc:sldMk cId="319875122" sldId="262"/>
            <ac:spMk id="4111" creationId="{61752F1D-FC0F-4103-9584-630E643CCDA6}"/>
          </ac:spMkLst>
        </pc:spChg>
        <pc:spChg chg="add del">
          <ac:chgData name="sravya" userId="c49c1c383f3a3a45" providerId="LiveId" clId="{DCCEC646-7760-442C-A766-FC07DA7818F1}" dt="2022-05-14T18:00:40.492" v="348" actId="26606"/>
          <ac:spMkLst>
            <pc:docMk/>
            <pc:sldMk cId="319875122" sldId="262"/>
            <ac:spMk id="4112" creationId="{70151CB7-E7DE-4917-B831-01DF9CE01306}"/>
          </ac:spMkLst>
        </pc:spChg>
        <pc:spChg chg="add del">
          <ac:chgData name="sravya" userId="c49c1c383f3a3a45" providerId="LiveId" clId="{DCCEC646-7760-442C-A766-FC07DA7818F1}" dt="2022-05-14T18:00:40.492" v="348" actId="26606"/>
          <ac:spMkLst>
            <pc:docMk/>
            <pc:sldMk cId="319875122" sldId="262"/>
            <ac:spMk id="4113" creationId="{A92A1116-1C84-41DF-B803-1F7B0883EC82}"/>
          </ac:spMkLst>
        </pc:spChg>
        <pc:picChg chg="add mod">
          <ac:chgData name="sravya" userId="c49c1c383f3a3a45" providerId="LiveId" clId="{DCCEC646-7760-442C-A766-FC07DA7818F1}" dt="2022-05-14T18:00:40.492" v="348" actId="26606"/>
          <ac:picMkLst>
            <pc:docMk/>
            <pc:sldMk cId="319875122" sldId="262"/>
            <ac:picMk id="4" creationId="{88D1C738-3F74-A2A1-AE78-B84EAEFAA574}"/>
          </ac:picMkLst>
        </pc:picChg>
        <pc:picChg chg="add mod ord">
          <ac:chgData name="sravya" userId="c49c1c383f3a3a45" providerId="LiveId" clId="{DCCEC646-7760-442C-A766-FC07DA7818F1}" dt="2022-05-14T18:00:40.492" v="348" actId="26606"/>
          <ac:picMkLst>
            <pc:docMk/>
            <pc:sldMk cId="319875122" sldId="262"/>
            <ac:picMk id="4098" creationId="{2CCB688F-22BC-CF96-4A3E-0DBFCBE0C6D7}"/>
          </ac:picMkLst>
        </pc:picChg>
      </pc:sldChg>
      <pc:sldChg chg="addSp delSp modSp new mod setBg setClrOvrMap">
        <pc:chgData name="sravya" userId="c49c1c383f3a3a45" providerId="LiveId" clId="{DCCEC646-7760-442C-A766-FC07DA7818F1}" dt="2022-05-14T19:33:31.331" v="884" actId="26606"/>
        <pc:sldMkLst>
          <pc:docMk/>
          <pc:sldMk cId="1367649675" sldId="263"/>
        </pc:sldMkLst>
        <pc:spChg chg="mod">
          <ac:chgData name="sravya" userId="c49c1c383f3a3a45" providerId="LiveId" clId="{DCCEC646-7760-442C-A766-FC07DA7818F1}" dt="2022-05-14T19:33:31.331" v="884" actId="26606"/>
          <ac:spMkLst>
            <pc:docMk/>
            <pc:sldMk cId="1367649675" sldId="263"/>
            <ac:spMk id="2" creationId="{A43E0747-626E-5242-761A-8A389A068E86}"/>
          </ac:spMkLst>
        </pc:spChg>
        <pc:spChg chg="add del mod">
          <ac:chgData name="sravya" userId="c49c1c383f3a3a45" providerId="LiveId" clId="{DCCEC646-7760-442C-A766-FC07DA7818F1}" dt="2022-05-14T19:33:31.331" v="884" actId="26606"/>
          <ac:spMkLst>
            <pc:docMk/>
            <pc:sldMk cId="1367649675" sldId="263"/>
            <ac:spMk id="3" creationId="{A49508FB-9C76-1C77-DBCB-EB98F7054317}"/>
          </ac:spMkLst>
        </pc:spChg>
        <pc:spChg chg="add del">
          <ac:chgData name="sravya" userId="c49c1c383f3a3a45" providerId="LiveId" clId="{DCCEC646-7760-442C-A766-FC07DA7818F1}" dt="2022-05-14T19:33:31.331" v="884" actId="26606"/>
          <ac:spMkLst>
            <pc:docMk/>
            <pc:sldMk cId="1367649675" sldId="263"/>
            <ac:spMk id="8" creationId="{923E8915-D2AA-4327-A45A-972C3CA9574B}"/>
          </ac:spMkLst>
        </pc:spChg>
        <pc:spChg chg="add del">
          <ac:chgData name="sravya" userId="c49c1c383f3a3a45" providerId="LiveId" clId="{DCCEC646-7760-442C-A766-FC07DA7818F1}" dt="2022-05-14T19:33:31.331" v="884" actId="26606"/>
          <ac:spMkLst>
            <pc:docMk/>
            <pc:sldMk cId="1367649675" sldId="263"/>
            <ac:spMk id="10" creationId="{8302FC3C-9804-4950-B721-5FD704BA6065}"/>
          </ac:spMkLst>
        </pc:spChg>
        <pc:spChg chg="add del">
          <ac:chgData name="sravya" userId="c49c1c383f3a3a45" providerId="LiveId" clId="{DCCEC646-7760-442C-A766-FC07DA7818F1}" dt="2022-05-14T19:33:31.331" v="884" actId="26606"/>
          <ac:spMkLst>
            <pc:docMk/>
            <pc:sldMk cId="1367649675" sldId="263"/>
            <ac:spMk id="16" creationId="{F3798573-F27B-47EB-8EA4-7EE34954C2D6}"/>
          </ac:spMkLst>
        </pc:spChg>
        <pc:spChg chg="add">
          <ac:chgData name="sravya" userId="c49c1c383f3a3a45" providerId="LiveId" clId="{DCCEC646-7760-442C-A766-FC07DA7818F1}" dt="2022-05-14T19:33:31.331" v="884" actId="26606"/>
          <ac:spMkLst>
            <pc:docMk/>
            <pc:sldMk cId="1367649675" sldId="263"/>
            <ac:spMk id="22" creationId="{4E78424C-6FD0-41F8-9CAA-5DC19C42359F}"/>
          </ac:spMkLst>
        </pc:spChg>
        <pc:spChg chg="add">
          <ac:chgData name="sravya" userId="c49c1c383f3a3a45" providerId="LiveId" clId="{DCCEC646-7760-442C-A766-FC07DA7818F1}" dt="2022-05-14T19:33:31.331" v="884" actId="26606"/>
          <ac:spMkLst>
            <pc:docMk/>
            <pc:sldMk cId="1367649675" sldId="263"/>
            <ac:spMk id="24" creationId="{DD136760-57DC-4301-8BEA-B71AD2D13905}"/>
          </ac:spMkLst>
        </pc:spChg>
        <pc:spChg chg="add">
          <ac:chgData name="sravya" userId="c49c1c383f3a3a45" providerId="LiveId" clId="{DCCEC646-7760-442C-A766-FC07DA7818F1}" dt="2022-05-14T19:33:31.331" v="884" actId="26606"/>
          <ac:spMkLst>
            <pc:docMk/>
            <pc:sldMk cId="1367649675" sldId="263"/>
            <ac:spMk id="26" creationId="{BDC58DEA-1307-4F44-AD47-E613D8B76A89}"/>
          </ac:spMkLst>
        </pc:spChg>
        <pc:spChg chg="add">
          <ac:chgData name="sravya" userId="c49c1c383f3a3a45" providerId="LiveId" clId="{DCCEC646-7760-442C-A766-FC07DA7818F1}" dt="2022-05-14T19:33:31.331" v="884" actId="26606"/>
          <ac:spMkLst>
            <pc:docMk/>
            <pc:sldMk cId="1367649675" sldId="263"/>
            <ac:spMk id="28" creationId="{C99B912D-1E4B-42AF-A2BE-CFEFEC916EE7}"/>
          </ac:spMkLst>
        </pc:spChg>
        <pc:graphicFrameChg chg="add del">
          <ac:chgData name="sravya" userId="c49c1c383f3a3a45" providerId="LiveId" clId="{DCCEC646-7760-442C-A766-FC07DA7818F1}" dt="2022-05-14T19:33:31.297" v="883" actId="26606"/>
          <ac:graphicFrameMkLst>
            <pc:docMk/>
            <pc:sldMk cId="1367649675" sldId="263"/>
            <ac:graphicFrameMk id="18" creationId="{42C87CEB-6E9B-5B8A-58D4-07B67CB5525C}"/>
          </ac:graphicFrameMkLst>
        </pc:graphicFrameChg>
        <pc:graphicFrameChg chg="add">
          <ac:chgData name="sravya" userId="c49c1c383f3a3a45" providerId="LiveId" clId="{DCCEC646-7760-442C-A766-FC07DA7818F1}" dt="2022-05-14T19:33:31.331" v="884" actId="26606"/>
          <ac:graphicFrameMkLst>
            <pc:docMk/>
            <pc:sldMk cId="1367649675" sldId="263"/>
            <ac:graphicFrameMk id="20" creationId="{883CABD7-0E27-E95F-6501-82D551E3A2D2}"/>
          </ac:graphicFrameMkLst>
        </pc:graphicFrameChg>
        <pc:picChg chg="add del">
          <ac:chgData name="sravya" userId="c49c1c383f3a3a45" providerId="LiveId" clId="{DCCEC646-7760-442C-A766-FC07DA7818F1}" dt="2022-05-14T19:33:31.331" v="884" actId="26606"/>
          <ac:picMkLst>
            <pc:docMk/>
            <pc:sldMk cId="1367649675" sldId="263"/>
            <ac:picMk id="14" creationId="{3BC6EBB2-9BDC-4075-BA6B-43A9FBF9C86C}"/>
          </ac:picMkLst>
        </pc:picChg>
        <pc:cxnChg chg="add del">
          <ac:chgData name="sravya" userId="c49c1c383f3a3a45" providerId="LiveId" clId="{DCCEC646-7760-442C-A766-FC07DA7818F1}" dt="2022-05-14T19:33:31.331" v="884" actId="26606"/>
          <ac:cxnSpMkLst>
            <pc:docMk/>
            <pc:sldMk cId="1367649675" sldId="263"/>
            <ac:cxnSpMk id="12" creationId="{6B9695BD-ECF6-49CA-8877-8C493193C65D}"/>
          </ac:cxnSpMkLst>
        </pc:cxnChg>
      </pc:sldChg>
      <pc:sldChg chg="addSp delSp modSp new mod setBg setClrOvrMap">
        <pc:chgData name="sravya" userId="c49c1c383f3a3a45" providerId="LiveId" clId="{DCCEC646-7760-442C-A766-FC07DA7818F1}" dt="2022-05-14T19:33:47.128" v="885" actId="26606"/>
        <pc:sldMkLst>
          <pc:docMk/>
          <pc:sldMk cId="2310531778" sldId="264"/>
        </pc:sldMkLst>
        <pc:spChg chg="mod">
          <ac:chgData name="sravya" userId="c49c1c383f3a3a45" providerId="LiveId" clId="{DCCEC646-7760-442C-A766-FC07DA7818F1}" dt="2022-05-14T19:33:47.128" v="885" actId="26606"/>
          <ac:spMkLst>
            <pc:docMk/>
            <pc:sldMk cId="2310531778" sldId="264"/>
            <ac:spMk id="2" creationId="{46AB9734-45B2-6463-DDBB-E4825FE91ED2}"/>
          </ac:spMkLst>
        </pc:spChg>
        <pc:spChg chg="del mod">
          <ac:chgData name="sravya" userId="c49c1c383f3a3a45" providerId="LiveId" clId="{DCCEC646-7760-442C-A766-FC07DA7818F1}" dt="2022-05-14T18:34:56.538" v="763" actId="478"/>
          <ac:spMkLst>
            <pc:docMk/>
            <pc:sldMk cId="2310531778" sldId="264"/>
            <ac:spMk id="3" creationId="{437D272B-9336-4800-8484-0FF98EE4B48F}"/>
          </ac:spMkLst>
        </pc:spChg>
        <pc:spChg chg="add del">
          <ac:chgData name="sravya" userId="c49c1c383f3a3a45" providerId="LiveId" clId="{DCCEC646-7760-442C-A766-FC07DA7818F1}" dt="2022-05-14T18:34:39.575" v="758" actId="26606"/>
          <ac:spMkLst>
            <pc:docMk/>
            <pc:sldMk cId="2310531778" sldId="264"/>
            <ac:spMk id="10" creationId="{B4AAD3FD-83A5-4B89-9F8F-01B8870865BE}"/>
          </ac:spMkLst>
        </pc:spChg>
        <pc:spChg chg="add del">
          <ac:chgData name="sravya" userId="c49c1c383f3a3a45" providerId="LiveId" clId="{DCCEC646-7760-442C-A766-FC07DA7818F1}" dt="2022-05-14T18:34:39.575" v="758" actId="26606"/>
          <ac:spMkLst>
            <pc:docMk/>
            <pc:sldMk cId="2310531778" sldId="264"/>
            <ac:spMk id="12" creationId="{61752F1D-FC0F-4103-9584-630E643CCDA6}"/>
          </ac:spMkLst>
        </pc:spChg>
        <pc:spChg chg="add del">
          <ac:chgData name="sravya" userId="c49c1c383f3a3a45" providerId="LiveId" clId="{DCCEC646-7760-442C-A766-FC07DA7818F1}" dt="2022-05-14T18:34:39.575" v="758" actId="26606"/>
          <ac:spMkLst>
            <pc:docMk/>
            <pc:sldMk cId="2310531778" sldId="264"/>
            <ac:spMk id="14" creationId="{70151CB7-E7DE-4917-B831-01DF9CE01306}"/>
          </ac:spMkLst>
        </pc:spChg>
        <pc:spChg chg="add del">
          <ac:chgData name="sravya" userId="c49c1c383f3a3a45" providerId="LiveId" clId="{DCCEC646-7760-442C-A766-FC07DA7818F1}" dt="2022-05-14T18:34:39.575" v="758" actId="26606"/>
          <ac:spMkLst>
            <pc:docMk/>
            <pc:sldMk cId="2310531778" sldId="264"/>
            <ac:spMk id="16" creationId="{A92A1116-1C84-41DF-B803-1F7B0883EC82}"/>
          </ac:spMkLst>
        </pc:spChg>
        <pc:spChg chg="add del">
          <ac:chgData name="sravya" userId="c49c1c383f3a3a45" providerId="LiveId" clId="{DCCEC646-7760-442C-A766-FC07DA7818F1}" dt="2022-05-14T19:33:47.128" v="885" actId="26606"/>
          <ac:spMkLst>
            <pc:docMk/>
            <pc:sldMk cId="2310531778" sldId="264"/>
            <ac:spMk id="18" creationId="{B4AAD3FD-83A5-4B89-9F8F-01B8870865BE}"/>
          </ac:spMkLst>
        </pc:spChg>
        <pc:spChg chg="add del">
          <ac:chgData name="sravya" userId="c49c1c383f3a3a45" providerId="LiveId" clId="{DCCEC646-7760-442C-A766-FC07DA7818F1}" dt="2022-05-14T19:33:47.128" v="885" actId="26606"/>
          <ac:spMkLst>
            <pc:docMk/>
            <pc:sldMk cId="2310531778" sldId="264"/>
            <ac:spMk id="19" creationId="{61752F1D-FC0F-4103-9584-630E643CCDA6}"/>
          </ac:spMkLst>
        </pc:spChg>
        <pc:spChg chg="add del">
          <ac:chgData name="sravya" userId="c49c1c383f3a3a45" providerId="LiveId" clId="{DCCEC646-7760-442C-A766-FC07DA7818F1}" dt="2022-05-14T19:33:47.128" v="885" actId="26606"/>
          <ac:spMkLst>
            <pc:docMk/>
            <pc:sldMk cId="2310531778" sldId="264"/>
            <ac:spMk id="20" creationId="{70151CB7-E7DE-4917-B831-01DF9CE01306}"/>
          </ac:spMkLst>
        </pc:spChg>
        <pc:spChg chg="add del">
          <ac:chgData name="sravya" userId="c49c1c383f3a3a45" providerId="LiveId" clId="{DCCEC646-7760-442C-A766-FC07DA7818F1}" dt="2022-05-14T19:33:47.128" v="885" actId="26606"/>
          <ac:spMkLst>
            <pc:docMk/>
            <pc:sldMk cId="2310531778" sldId="264"/>
            <ac:spMk id="22" creationId="{A92A1116-1C84-41DF-B803-1F7B0883EC82}"/>
          </ac:spMkLst>
        </pc:spChg>
        <pc:spChg chg="add">
          <ac:chgData name="sravya" userId="c49c1c383f3a3a45" providerId="LiveId" clId="{DCCEC646-7760-442C-A766-FC07DA7818F1}" dt="2022-05-14T19:33:47.128" v="885" actId="26606"/>
          <ac:spMkLst>
            <pc:docMk/>
            <pc:sldMk cId="2310531778" sldId="264"/>
            <ac:spMk id="31" creationId="{4AC0CD9D-7610-4620-93B4-798CCD9AB581}"/>
          </ac:spMkLst>
        </pc:spChg>
        <pc:spChg chg="add">
          <ac:chgData name="sravya" userId="c49c1c383f3a3a45" providerId="LiveId" clId="{DCCEC646-7760-442C-A766-FC07DA7818F1}" dt="2022-05-14T19:33:47.128" v="885" actId="26606"/>
          <ac:spMkLst>
            <pc:docMk/>
            <pc:sldMk cId="2310531778" sldId="264"/>
            <ac:spMk id="37" creationId="{DE4D62F9-188E-4530-84C2-24BDEE4BEB82}"/>
          </ac:spMkLst>
        </pc:spChg>
        <pc:picChg chg="add del">
          <ac:chgData name="sravya" userId="c49c1c383f3a3a45" providerId="LiveId" clId="{DCCEC646-7760-442C-A766-FC07DA7818F1}" dt="2022-05-14T18:34:39.575" v="758" actId="26606"/>
          <ac:picMkLst>
            <pc:docMk/>
            <pc:sldMk cId="2310531778" sldId="264"/>
            <ac:picMk id="7" creationId="{E08222E9-5D97-A050-8FFB-8F7025A7246C}"/>
          </ac:picMkLst>
        </pc:picChg>
        <pc:picChg chg="add mod">
          <ac:chgData name="sravya" userId="c49c1c383f3a3a45" providerId="LiveId" clId="{DCCEC646-7760-442C-A766-FC07DA7818F1}" dt="2022-05-14T19:33:47.128" v="885" actId="26606"/>
          <ac:picMkLst>
            <pc:docMk/>
            <pc:sldMk cId="2310531778" sldId="264"/>
            <ac:picMk id="21" creationId="{49B02672-2E70-1B7B-48F0-4A5F81D2BD73}"/>
          </ac:picMkLst>
        </pc:picChg>
        <pc:picChg chg="add">
          <ac:chgData name="sravya" userId="c49c1c383f3a3a45" providerId="LiveId" clId="{DCCEC646-7760-442C-A766-FC07DA7818F1}" dt="2022-05-14T19:33:47.128" v="885" actId="26606"/>
          <ac:picMkLst>
            <pc:docMk/>
            <pc:sldMk cId="2310531778" sldId="264"/>
            <ac:picMk id="27" creationId="{41B68C77-138E-4BF7-A276-BD0C78A4219F}"/>
          </ac:picMkLst>
        </pc:picChg>
        <pc:picChg chg="add">
          <ac:chgData name="sravya" userId="c49c1c383f3a3a45" providerId="LiveId" clId="{DCCEC646-7760-442C-A766-FC07DA7818F1}" dt="2022-05-14T19:33:47.128" v="885" actId="26606"/>
          <ac:picMkLst>
            <pc:docMk/>
            <pc:sldMk cId="2310531778" sldId="264"/>
            <ac:picMk id="29" creationId="{7C268552-D473-46ED-B1B8-422042C4DEF1}"/>
          </ac:picMkLst>
        </pc:picChg>
        <pc:picChg chg="add">
          <ac:chgData name="sravya" userId="c49c1c383f3a3a45" providerId="LiveId" clId="{DCCEC646-7760-442C-A766-FC07DA7818F1}" dt="2022-05-14T19:33:47.128" v="885" actId="26606"/>
          <ac:picMkLst>
            <pc:docMk/>
            <pc:sldMk cId="2310531778" sldId="264"/>
            <ac:picMk id="33" creationId="{B9238B3E-24AA-439A-B527-6C5DF6D72145}"/>
          </ac:picMkLst>
        </pc:picChg>
        <pc:picChg chg="add">
          <ac:chgData name="sravya" userId="c49c1c383f3a3a45" providerId="LiveId" clId="{DCCEC646-7760-442C-A766-FC07DA7818F1}" dt="2022-05-14T19:33:47.128" v="885" actId="26606"/>
          <ac:picMkLst>
            <pc:docMk/>
            <pc:sldMk cId="2310531778" sldId="264"/>
            <ac:picMk id="35" creationId="{69F01145-BEA3-4CBF-AA21-10077B948CA8}"/>
          </ac:picMkLst>
        </pc:picChg>
      </pc:sldChg>
      <pc:sldChg chg="addSp delSp modSp new mod setBg">
        <pc:chgData name="sravya" userId="c49c1c383f3a3a45" providerId="LiveId" clId="{DCCEC646-7760-442C-A766-FC07DA7818F1}" dt="2022-05-14T19:33:58.275" v="886" actId="26606"/>
        <pc:sldMkLst>
          <pc:docMk/>
          <pc:sldMk cId="3720204329" sldId="265"/>
        </pc:sldMkLst>
        <pc:spChg chg="mod">
          <ac:chgData name="sravya" userId="c49c1c383f3a3a45" providerId="LiveId" clId="{DCCEC646-7760-442C-A766-FC07DA7818F1}" dt="2022-05-14T19:33:58.275" v="886" actId="26606"/>
          <ac:spMkLst>
            <pc:docMk/>
            <pc:sldMk cId="3720204329" sldId="265"/>
            <ac:spMk id="2" creationId="{CF1735ED-9192-A994-1597-F8EBAFC2E034}"/>
          </ac:spMkLst>
        </pc:spChg>
        <pc:spChg chg="del">
          <ac:chgData name="sravya" userId="c49c1c383f3a3a45" providerId="LiveId" clId="{DCCEC646-7760-442C-A766-FC07DA7818F1}" dt="2022-05-14T19:33:58.275" v="886" actId="26606"/>
          <ac:spMkLst>
            <pc:docMk/>
            <pc:sldMk cId="3720204329" sldId="265"/>
            <ac:spMk id="3" creationId="{4BB6A908-12C4-584B-1D5B-3C67FEA3943F}"/>
          </ac:spMkLst>
        </pc:spChg>
        <pc:spChg chg="add">
          <ac:chgData name="sravya" userId="c49c1c383f3a3a45" providerId="LiveId" clId="{DCCEC646-7760-442C-A766-FC07DA7818F1}" dt="2022-05-14T19:33:58.275" v="886" actId="26606"/>
          <ac:spMkLst>
            <pc:docMk/>
            <pc:sldMk cId="3720204329" sldId="265"/>
            <ac:spMk id="13" creationId="{989BE678-777B-482A-A616-FEDC47B162E5}"/>
          </ac:spMkLst>
        </pc:spChg>
        <pc:spChg chg="add">
          <ac:chgData name="sravya" userId="c49c1c383f3a3a45" providerId="LiveId" clId="{DCCEC646-7760-442C-A766-FC07DA7818F1}" dt="2022-05-14T19:33:58.275" v="886" actId="26606"/>
          <ac:spMkLst>
            <pc:docMk/>
            <pc:sldMk cId="3720204329" sldId="265"/>
            <ac:spMk id="19" creationId="{D28BE0C3-2102-4820-B88B-A448B1840D14}"/>
          </ac:spMkLst>
        </pc:spChg>
        <pc:picChg chg="add">
          <ac:chgData name="sravya" userId="c49c1c383f3a3a45" providerId="LiveId" clId="{DCCEC646-7760-442C-A766-FC07DA7818F1}" dt="2022-05-14T19:33:58.275" v="886" actId="26606"/>
          <ac:picMkLst>
            <pc:docMk/>
            <pc:sldMk cId="3720204329" sldId="265"/>
            <ac:picMk id="5" creationId="{C773F115-3927-CB54-A921-841E62872F29}"/>
          </ac:picMkLst>
        </pc:picChg>
        <pc:picChg chg="add">
          <ac:chgData name="sravya" userId="c49c1c383f3a3a45" providerId="LiveId" clId="{DCCEC646-7760-442C-A766-FC07DA7818F1}" dt="2022-05-14T19:33:58.275" v="886" actId="26606"/>
          <ac:picMkLst>
            <pc:docMk/>
            <pc:sldMk cId="3720204329" sldId="265"/>
            <ac:picMk id="9" creationId="{DF19BAF3-7E20-4B9D-B544-BABAEEA1FA75}"/>
          </ac:picMkLst>
        </pc:picChg>
        <pc:picChg chg="add">
          <ac:chgData name="sravya" userId="c49c1c383f3a3a45" providerId="LiveId" clId="{DCCEC646-7760-442C-A766-FC07DA7818F1}" dt="2022-05-14T19:33:58.275" v="886" actId="26606"/>
          <ac:picMkLst>
            <pc:docMk/>
            <pc:sldMk cId="3720204329" sldId="265"/>
            <ac:picMk id="11" creationId="{950648F4-ABCD-4DF0-8641-76CFB2354721}"/>
          </ac:picMkLst>
        </pc:picChg>
        <pc:picChg chg="add">
          <ac:chgData name="sravya" userId="c49c1c383f3a3a45" providerId="LiveId" clId="{DCCEC646-7760-442C-A766-FC07DA7818F1}" dt="2022-05-14T19:33:58.275" v="886" actId="26606"/>
          <ac:picMkLst>
            <pc:docMk/>
            <pc:sldMk cId="3720204329" sldId="265"/>
            <ac:picMk id="15" creationId="{CF1EB4BD-9C7E-4AA3-9681-C7EB0DA6250B}"/>
          </ac:picMkLst>
        </pc:picChg>
        <pc:picChg chg="add">
          <ac:chgData name="sravya" userId="c49c1c383f3a3a45" providerId="LiveId" clId="{DCCEC646-7760-442C-A766-FC07DA7818F1}" dt="2022-05-14T19:33:58.275" v="886" actId="26606"/>
          <ac:picMkLst>
            <pc:docMk/>
            <pc:sldMk cId="3720204329" sldId="265"/>
            <ac:picMk id="17" creationId="{94AAE3AA-3759-4D28-B0EF-575F25A5146C}"/>
          </ac:picMkLst>
        </pc:picChg>
      </pc:sldChg>
      <pc:sldChg chg="new del">
        <pc:chgData name="sravya" userId="c49c1c383f3a3a45" providerId="LiveId" clId="{DCCEC646-7760-442C-A766-FC07DA7818F1}" dt="2022-05-14T19:12:09.180" v="806" actId="47"/>
        <pc:sldMkLst>
          <pc:docMk/>
          <pc:sldMk cId="244255355" sldId="266"/>
        </pc:sldMkLst>
      </pc:sldChg>
      <pc:sldChg chg="addSp delSp modSp new mod setBg setClrOvrMap">
        <pc:chgData name="sravya" userId="c49c1c383f3a3a45" providerId="LiveId" clId="{DCCEC646-7760-442C-A766-FC07DA7818F1}" dt="2022-05-14T19:45:44.680" v="1237" actId="255"/>
        <pc:sldMkLst>
          <pc:docMk/>
          <pc:sldMk cId="2674759886" sldId="266"/>
        </pc:sldMkLst>
        <pc:spChg chg="mod">
          <ac:chgData name="sravya" userId="c49c1c383f3a3a45" providerId="LiveId" clId="{DCCEC646-7760-442C-A766-FC07DA7818F1}" dt="2022-05-14T19:31:37.191" v="871" actId="26606"/>
          <ac:spMkLst>
            <pc:docMk/>
            <pc:sldMk cId="2674759886" sldId="266"/>
            <ac:spMk id="2" creationId="{9ABB8443-227A-BD7C-23F7-BDD60D903B15}"/>
          </ac:spMkLst>
        </pc:spChg>
        <pc:spChg chg="mod ord">
          <ac:chgData name="sravya" userId="c49c1c383f3a3a45" providerId="LiveId" clId="{DCCEC646-7760-442C-A766-FC07DA7818F1}" dt="2022-05-14T19:45:44.680" v="1237" actId="255"/>
          <ac:spMkLst>
            <pc:docMk/>
            <pc:sldMk cId="2674759886" sldId="266"/>
            <ac:spMk id="3" creationId="{3F2B13F6-2E28-F544-72F5-E2128245AE72}"/>
          </ac:spMkLst>
        </pc:spChg>
        <pc:spChg chg="add del">
          <ac:chgData name="sravya" userId="c49c1c383f3a3a45" providerId="LiveId" clId="{DCCEC646-7760-442C-A766-FC07DA7818F1}" dt="2022-05-14T19:28:28.890" v="864"/>
          <ac:spMkLst>
            <pc:docMk/>
            <pc:sldMk cId="2674759886" sldId="266"/>
            <ac:spMk id="4" creationId="{09695CF3-B467-5C62-0334-E80AFF6D464F}"/>
          </ac:spMkLst>
        </pc:spChg>
        <pc:spChg chg="add del mod">
          <ac:chgData name="sravya" userId="c49c1c383f3a3a45" providerId="LiveId" clId="{DCCEC646-7760-442C-A766-FC07DA7818F1}" dt="2022-05-14T19:28:28.442" v="863"/>
          <ac:spMkLst>
            <pc:docMk/>
            <pc:sldMk cId="2674759886" sldId="266"/>
            <ac:spMk id="6" creationId="{FEBD24FF-D685-3992-1BC1-6A209C28A9FA}"/>
          </ac:spMkLst>
        </pc:spChg>
        <pc:spChg chg="add del mod">
          <ac:chgData name="sravya" userId="c49c1c383f3a3a45" providerId="LiveId" clId="{DCCEC646-7760-442C-A766-FC07DA7818F1}" dt="2022-05-14T19:28:50.331" v="869"/>
          <ac:spMkLst>
            <pc:docMk/>
            <pc:sldMk cId="2674759886" sldId="266"/>
            <ac:spMk id="7" creationId="{18D428D9-B653-8342-09BD-4515C66D39EB}"/>
          </ac:spMkLst>
        </pc:spChg>
        <pc:spChg chg="add del">
          <ac:chgData name="sravya" userId="c49c1c383f3a3a45" providerId="LiveId" clId="{DCCEC646-7760-442C-A766-FC07DA7818F1}" dt="2022-05-14T19:26:27.804" v="857" actId="26606"/>
          <ac:spMkLst>
            <pc:docMk/>
            <pc:sldMk cId="2674759886" sldId="266"/>
            <ac:spMk id="9" creationId="{C8A3C342-1D03-412F-8DD3-BF519E8E0AE9}"/>
          </ac:spMkLst>
        </pc:spChg>
        <pc:spChg chg="add del">
          <ac:chgData name="sravya" userId="c49c1c383f3a3a45" providerId="LiveId" clId="{DCCEC646-7760-442C-A766-FC07DA7818F1}" dt="2022-05-14T19:26:27.804" v="857" actId="26606"/>
          <ac:spMkLst>
            <pc:docMk/>
            <pc:sldMk cId="2674759886" sldId="266"/>
            <ac:spMk id="11" creationId="{81CC9B02-E087-4350-AEBD-2C3CF001AF01}"/>
          </ac:spMkLst>
        </pc:spChg>
        <pc:spChg chg="add">
          <ac:chgData name="sravya" userId="c49c1c383f3a3a45" providerId="LiveId" clId="{DCCEC646-7760-442C-A766-FC07DA7818F1}" dt="2022-05-14T19:31:37.191" v="871" actId="26606"/>
          <ac:spMkLst>
            <pc:docMk/>
            <pc:sldMk cId="2674759886" sldId="266"/>
            <ac:spMk id="12" creationId="{B4AAD3FD-83A5-4B89-9F8F-01B8870865BE}"/>
          </ac:spMkLst>
        </pc:spChg>
        <pc:spChg chg="add del">
          <ac:chgData name="sravya" userId="c49c1c383f3a3a45" providerId="LiveId" clId="{DCCEC646-7760-442C-A766-FC07DA7818F1}" dt="2022-05-14T19:26:29.269" v="859" actId="26606"/>
          <ac:spMkLst>
            <pc:docMk/>
            <pc:sldMk cId="2674759886" sldId="266"/>
            <ac:spMk id="13" creationId="{C8A3C342-1D03-412F-8DD3-BF519E8E0AE9}"/>
          </ac:spMkLst>
        </pc:spChg>
        <pc:spChg chg="add del">
          <ac:chgData name="sravya" userId="c49c1c383f3a3a45" providerId="LiveId" clId="{DCCEC646-7760-442C-A766-FC07DA7818F1}" dt="2022-05-14T19:26:29.269" v="859" actId="26606"/>
          <ac:spMkLst>
            <pc:docMk/>
            <pc:sldMk cId="2674759886" sldId="266"/>
            <ac:spMk id="14" creationId="{81CC9B02-E087-4350-AEBD-2C3CF001AF01}"/>
          </ac:spMkLst>
        </pc:spChg>
        <pc:spChg chg="add">
          <ac:chgData name="sravya" userId="c49c1c383f3a3a45" providerId="LiveId" clId="{DCCEC646-7760-442C-A766-FC07DA7818F1}" dt="2022-05-14T19:31:37.191" v="871" actId="26606"/>
          <ac:spMkLst>
            <pc:docMk/>
            <pc:sldMk cId="2674759886" sldId="266"/>
            <ac:spMk id="16" creationId="{61752F1D-FC0F-4103-9584-630E643CCDA6}"/>
          </ac:spMkLst>
        </pc:spChg>
        <pc:spChg chg="add del">
          <ac:chgData name="sravya" userId="c49c1c383f3a3a45" providerId="LiveId" clId="{DCCEC646-7760-442C-A766-FC07DA7818F1}" dt="2022-05-14T19:28:29.431" v="865" actId="26606"/>
          <ac:spMkLst>
            <pc:docMk/>
            <pc:sldMk cId="2674759886" sldId="266"/>
            <ac:spMk id="17" creationId="{C8A3C342-1D03-412F-8DD3-BF519E8E0AE9}"/>
          </ac:spMkLst>
        </pc:spChg>
        <pc:spChg chg="add del">
          <ac:chgData name="sravya" userId="c49c1c383f3a3a45" providerId="LiveId" clId="{DCCEC646-7760-442C-A766-FC07DA7818F1}" dt="2022-05-14T19:28:29.431" v="865" actId="26606"/>
          <ac:spMkLst>
            <pc:docMk/>
            <pc:sldMk cId="2674759886" sldId="266"/>
            <ac:spMk id="18" creationId="{81CC9B02-E087-4350-AEBD-2C3CF001AF01}"/>
          </ac:spMkLst>
        </pc:spChg>
        <pc:spChg chg="add">
          <ac:chgData name="sravya" userId="c49c1c383f3a3a45" providerId="LiveId" clId="{DCCEC646-7760-442C-A766-FC07DA7818F1}" dt="2022-05-14T19:31:37.191" v="871" actId="26606"/>
          <ac:spMkLst>
            <pc:docMk/>
            <pc:sldMk cId="2674759886" sldId="266"/>
            <ac:spMk id="20" creationId="{70151CB7-E7DE-4917-B831-01DF9CE01306}"/>
          </ac:spMkLst>
        </pc:spChg>
        <pc:spChg chg="add">
          <ac:chgData name="sravya" userId="c49c1c383f3a3a45" providerId="LiveId" clId="{DCCEC646-7760-442C-A766-FC07DA7818F1}" dt="2022-05-14T19:31:37.191" v="871" actId="26606"/>
          <ac:spMkLst>
            <pc:docMk/>
            <pc:sldMk cId="2674759886" sldId="266"/>
            <ac:spMk id="21" creationId="{A92A1116-1C84-41DF-B803-1F7B0883EC82}"/>
          </ac:spMkLst>
        </pc:spChg>
        <pc:picChg chg="add del">
          <ac:chgData name="sravya" userId="c49c1c383f3a3a45" providerId="LiveId" clId="{DCCEC646-7760-442C-A766-FC07DA7818F1}" dt="2022-05-14T19:26:27.804" v="857" actId="26606"/>
          <ac:picMkLst>
            <pc:docMk/>
            <pc:sldMk cId="2674759886" sldId="266"/>
            <ac:picMk id="5" creationId="{2C4C1D1B-B8E7-67E1-B767-5063CB7EF610}"/>
          </ac:picMkLst>
        </pc:picChg>
        <pc:picChg chg="add mod">
          <ac:chgData name="sravya" userId="c49c1c383f3a3a45" providerId="LiveId" clId="{DCCEC646-7760-442C-A766-FC07DA7818F1}" dt="2022-05-14T19:31:51.826" v="875" actId="14100"/>
          <ac:picMkLst>
            <pc:docMk/>
            <pc:sldMk cId="2674759886" sldId="266"/>
            <ac:picMk id="10" creationId="{CE05E404-F365-105B-6528-E18FDEA7FCEA}"/>
          </ac:picMkLst>
        </pc:picChg>
        <pc:picChg chg="add del">
          <ac:chgData name="sravya" userId="c49c1c383f3a3a45" providerId="LiveId" clId="{DCCEC646-7760-442C-A766-FC07DA7818F1}" dt="2022-05-14T19:26:29.269" v="859" actId="26606"/>
          <ac:picMkLst>
            <pc:docMk/>
            <pc:sldMk cId="2674759886" sldId="266"/>
            <ac:picMk id="15" creationId="{873A0901-D887-5C31-B74D-3018C34E5A18}"/>
          </ac:picMkLst>
        </pc:picChg>
        <pc:picChg chg="add del">
          <ac:chgData name="sravya" userId="c49c1c383f3a3a45" providerId="LiveId" clId="{DCCEC646-7760-442C-A766-FC07DA7818F1}" dt="2022-05-14T19:28:29.431" v="865" actId="26606"/>
          <ac:picMkLst>
            <pc:docMk/>
            <pc:sldMk cId="2674759886" sldId="266"/>
            <ac:picMk id="19" creationId="{2C4C1D1B-B8E7-67E1-B767-5063CB7EF610}"/>
          </ac:picMkLst>
        </pc:picChg>
      </pc:sldChg>
      <pc:sldChg chg="addSp delSp modSp new mod setBg addAnim delAnim setClrOvrMap">
        <pc:chgData name="sravya" userId="c49c1c383f3a3a45" providerId="LiveId" clId="{DCCEC646-7760-442C-A766-FC07DA7818F1}" dt="2022-05-14T19:40:33.925" v="1207" actId="26606"/>
        <pc:sldMkLst>
          <pc:docMk/>
          <pc:sldMk cId="2461369603" sldId="267"/>
        </pc:sldMkLst>
        <pc:spChg chg="mod">
          <ac:chgData name="sravya" userId="c49c1c383f3a3a45" providerId="LiveId" clId="{DCCEC646-7760-442C-A766-FC07DA7818F1}" dt="2022-05-14T19:40:33.925" v="1207" actId="26606"/>
          <ac:spMkLst>
            <pc:docMk/>
            <pc:sldMk cId="2461369603" sldId="267"/>
            <ac:spMk id="2" creationId="{1A96CFC3-547E-5849-7F88-0666593A8654}"/>
          </ac:spMkLst>
        </pc:spChg>
        <pc:spChg chg="mod">
          <ac:chgData name="sravya" userId="c49c1c383f3a3a45" providerId="LiveId" clId="{DCCEC646-7760-442C-A766-FC07DA7818F1}" dt="2022-05-14T19:40:33.925" v="1207" actId="26606"/>
          <ac:spMkLst>
            <pc:docMk/>
            <pc:sldMk cId="2461369603" sldId="267"/>
            <ac:spMk id="3" creationId="{E6333D83-8D20-EF85-B7E5-8D2DDE6F7B8B}"/>
          </ac:spMkLst>
        </pc:spChg>
        <pc:spChg chg="add del">
          <ac:chgData name="sravya" userId="c49c1c383f3a3a45" providerId="LiveId" clId="{DCCEC646-7760-442C-A766-FC07DA7818F1}" dt="2022-05-14T19:40:33.925" v="1207" actId="26606"/>
          <ac:spMkLst>
            <pc:docMk/>
            <pc:sldMk cId="2461369603" sldId="267"/>
            <ac:spMk id="6" creationId="{49076D5E-68ED-4CD1-A04F-E7934EBFAAD9}"/>
          </ac:spMkLst>
        </pc:spChg>
        <pc:spChg chg="add del">
          <ac:chgData name="sravya" userId="c49c1c383f3a3a45" providerId="LiveId" clId="{DCCEC646-7760-442C-A766-FC07DA7818F1}" dt="2022-05-14T19:40:33.925" v="1207" actId="26606"/>
          <ac:spMkLst>
            <pc:docMk/>
            <pc:sldMk cId="2461369603" sldId="267"/>
            <ac:spMk id="7" creationId="{21BE0A6B-EBF8-4301-B1AE-F6A1C4003E2A}"/>
          </ac:spMkLst>
        </pc:spChg>
        <pc:spChg chg="add del">
          <ac:chgData name="sravya" userId="c49c1c383f3a3a45" providerId="LiveId" clId="{DCCEC646-7760-442C-A766-FC07DA7818F1}" dt="2022-05-14T19:40:33.925" v="1207" actId="26606"/>
          <ac:spMkLst>
            <pc:docMk/>
            <pc:sldMk cId="2461369603" sldId="267"/>
            <ac:spMk id="8" creationId="{03C06118-B3FE-4B51-80A1-B82C2E9FF970}"/>
          </ac:spMkLst>
        </pc:spChg>
        <pc:spChg chg="add del">
          <ac:chgData name="sravya" userId="c49c1c383f3a3a45" providerId="LiveId" clId="{DCCEC646-7760-442C-A766-FC07DA7818F1}" dt="2022-05-14T19:40:33.925" v="1207" actId="26606"/>
          <ac:spMkLst>
            <pc:docMk/>
            <pc:sldMk cId="2461369603" sldId="267"/>
            <ac:spMk id="10" creationId="{172BE3F8-96D6-4535-9AE4-694DC4F5B13F}"/>
          </ac:spMkLst>
        </pc:spChg>
        <pc:spChg chg="add del">
          <ac:chgData name="sravya" userId="c49c1c383f3a3a45" providerId="LiveId" clId="{DCCEC646-7760-442C-A766-FC07DA7818F1}" dt="2022-05-14T19:40:33.867" v="1206" actId="26606"/>
          <ac:spMkLst>
            <pc:docMk/>
            <pc:sldMk cId="2461369603" sldId="267"/>
            <ac:spMk id="12" creationId="{5F3FC718-FDE3-4EF7-921E-A5F374EAF824}"/>
          </ac:spMkLst>
        </pc:spChg>
        <pc:spChg chg="add del">
          <ac:chgData name="sravya" userId="c49c1c383f3a3a45" providerId="LiveId" clId="{DCCEC646-7760-442C-A766-FC07DA7818F1}" dt="2022-05-14T19:35:42.951" v="971" actId="26606"/>
          <ac:spMkLst>
            <pc:docMk/>
            <pc:sldMk cId="2461369603" sldId="267"/>
            <ac:spMk id="13" creationId="{989BE678-777B-482A-A616-FEDC47B162E5}"/>
          </ac:spMkLst>
        </pc:spChg>
        <pc:spChg chg="add del">
          <ac:chgData name="sravya" userId="c49c1c383f3a3a45" providerId="LiveId" clId="{DCCEC646-7760-442C-A766-FC07DA7818F1}" dt="2022-05-14T19:40:33.867" v="1206" actId="26606"/>
          <ac:spMkLst>
            <pc:docMk/>
            <pc:sldMk cId="2461369603" sldId="267"/>
            <ac:spMk id="14" creationId="{FAA0F719-3DC8-4F08-AD8F-5A845658CB9D}"/>
          </ac:spMkLst>
        </pc:spChg>
        <pc:spChg chg="add del">
          <ac:chgData name="sravya" userId="c49c1c383f3a3a45" providerId="LiveId" clId="{DCCEC646-7760-442C-A766-FC07DA7818F1}" dt="2022-05-14T19:40:33.867" v="1206" actId="26606"/>
          <ac:spMkLst>
            <pc:docMk/>
            <pc:sldMk cId="2461369603" sldId="267"/>
            <ac:spMk id="16" creationId="{7DCB61BE-FA0F-4EFB-BE0E-268BAD8E30D6}"/>
          </ac:spMkLst>
        </pc:spChg>
        <pc:spChg chg="add del">
          <ac:chgData name="sravya" userId="c49c1c383f3a3a45" providerId="LiveId" clId="{DCCEC646-7760-442C-A766-FC07DA7818F1}" dt="2022-05-14T19:35:42.951" v="971" actId="26606"/>
          <ac:spMkLst>
            <pc:docMk/>
            <pc:sldMk cId="2461369603" sldId="267"/>
            <ac:spMk id="19" creationId="{D28BE0C3-2102-4820-B88B-A448B1840D14}"/>
          </ac:spMkLst>
        </pc:spChg>
        <pc:spChg chg="add del">
          <ac:chgData name="sravya" userId="c49c1c383f3a3a45" providerId="LiveId" clId="{DCCEC646-7760-442C-A766-FC07DA7818F1}" dt="2022-05-14T19:40:33.867" v="1206" actId="26606"/>
          <ac:spMkLst>
            <pc:docMk/>
            <pc:sldMk cId="2461369603" sldId="267"/>
            <ac:spMk id="21" creationId="{A4B31EAA-7423-46F7-9B90-4AB2B09C35C4}"/>
          </ac:spMkLst>
        </pc:spChg>
        <pc:spChg chg="add">
          <ac:chgData name="sravya" userId="c49c1c383f3a3a45" providerId="LiveId" clId="{DCCEC646-7760-442C-A766-FC07DA7818F1}" dt="2022-05-14T19:40:33.925" v="1207" actId="26606"/>
          <ac:spMkLst>
            <pc:docMk/>
            <pc:sldMk cId="2461369603" sldId="267"/>
            <ac:spMk id="23" creationId="{B4AAD3FD-83A5-4B89-9F8F-01B8870865BE}"/>
          </ac:spMkLst>
        </pc:spChg>
        <pc:spChg chg="add">
          <ac:chgData name="sravya" userId="c49c1c383f3a3a45" providerId="LiveId" clId="{DCCEC646-7760-442C-A766-FC07DA7818F1}" dt="2022-05-14T19:40:33.925" v="1207" actId="26606"/>
          <ac:spMkLst>
            <pc:docMk/>
            <pc:sldMk cId="2461369603" sldId="267"/>
            <ac:spMk id="24" creationId="{61752F1D-FC0F-4103-9584-630E643CCDA6}"/>
          </ac:spMkLst>
        </pc:spChg>
        <pc:spChg chg="add">
          <ac:chgData name="sravya" userId="c49c1c383f3a3a45" providerId="LiveId" clId="{DCCEC646-7760-442C-A766-FC07DA7818F1}" dt="2022-05-14T19:40:33.925" v="1207" actId="26606"/>
          <ac:spMkLst>
            <pc:docMk/>
            <pc:sldMk cId="2461369603" sldId="267"/>
            <ac:spMk id="25" creationId="{70151CB7-E7DE-4917-B831-01DF9CE01306}"/>
          </ac:spMkLst>
        </pc:spChg>
        <pc:spChg chg="add">
          <ac:chgData name="sravya" userId="c49c1c383f3a3a45" providerId="LiveId" clId="{DCCEC646-7760-442C-A766-FC07DA7818F1}" dt="2022-05-14T19:40:33.925" v="1207" actId="26606"/>
          <ac:spMkLst>
            <pc:docMk/>
            <pc:sldMk cId="2461369603" sldId="267"/>
            <ac:spMk id="26" creationId="{A92A1116-1C84-41DF-B803-1F7B0883EC82}"/>
          </ac:spMkLst>
        </pc:spChg>
        <pc:graphicFrameChg chg="add mod modGraphic">
          <ac:chgData name="sravya" userId="c49c1c383f3a3a45" providerId="LiveId" clId="{DCCEC646-7760-442C-A766-FC07DA7818F1}" dt="2022-05-14T19:40:33.925" v="1207" actId="26606"/>
          <ac:graphicFrameMkLst>
            <pc:docMk/>
            <pc:sldMk cId="2461369603" sldId="267"/>
            <ac:graphicFrameMk id="4" creationId="{5A537B4F-03D9-5AC3-2240-6C84D70F3895}"/>
          </ac:graphicFrameMkLst>
        </pc:graphicFrameChg>
        <pc:picChg chg="add del">
          <ac:chgData name="sravya" userId="c49c1c383f3a3a45" providerId="LiveId" clId="{DCCEC646-7760-442C-A766-FC07DA7818F1}" dt="2022-05-14T19:35:42.951" v="971" actId="26606"/>
          <ac:picMkLst>
            <pc:docMk/>
            <pc:sldMk cId="2461369603" sldId="267"/>
            <ac:picMk id="5" creationId="{4BC16438-A31B-78B7-2661-81655F4FF289}"/>
          </ac:picMkLst>
        </pc:picChg>
        <pc:picChg chg="add del">
          <ac:chgData name="sravya" userId="c49c1c383f3a3a45" providerId="LiveId" clId="{DCCEC646-7760-442C-A766-FC07DA7818F1}" dt="2022-05-14T19:35:42.951" v="971" actId="26606"/>
          <ac:picMkLst>
            <pc:docMk/>
            <pc:sldMk cId="2461369603" sldId="267"/>
            <ac:picMk id="9" creationId="{DF19BAF3-7E20-4B9D-B544-BABAEEA1FA75}"/>
          </ac:picMkLst>
        </pc:picChg>
        <pc:picChg chg="add del">
          <ac:chgData name="sravya" userId="c49c1c383f3a3a45" providerId="LiveId" clId="{DCCEC646-7760-442C-A766-FC07DA7818F1}" dt="2022-05-14T19:35:42.951" v="971" actId="26606"/>
          <ac:picMkLst>
            <pc:docMk/>
            <pc:sldMk cId="2461369603" sldId="267"/>
            <ac:picMk id="11" creationId="{950648F4-ABCD-4DF0-8641-76CFB2354721}"/>
          </ac:picMkLst>
        </pc:picChg>
        <pc:picChg chg="add del">
          <ac:chgData name="sravya" userId="c49c1c383f3a3a45" providerId="LiveId" clId="{DCCEC646-7760-442C-A766-FC07DA7818F1}" dt="2022-05-14T19:35:42.951" v="971" actId="26606"/>
          <ac:picMkLst>
            <pc:docMk/>
            <pc:sldMk cId="2461369603" sldId="267"/>
            <ac:picMk id="15" creationId="{CF1EB4BD-9C7E-4AA3-9681-C7EB0DA6250B}"/>
          </ac:picMkLst>
        </pc:picChg>
        <pc:picChg chg="add del">
          <ac:chgData name="sravya" userId="c49c1c383f3a3a45" providerId="LiveId" clId="{DCCEC646-7760-442C-A766-FC07DA7818F1}" dt="2022-05-14T19:35:42.951" v="971" actId="26606"/>
          <ac:picMkLst>
            <pc:docMk/>
            <pc:sldMk cId="2461369603" sldId="267"/>
            <ac:picMk id="17" creationId="{94AAE3AA-3759-4D28-B0EF-575F25A5146C}"/>
          </ac:picMkLst>
        </pc:picChg>
      </pc:sldChg>
      <pc:sldChg chg="addSp delSp modSp new mod setBg setClrOvrMap">
        <pc:chgData name="sravya" userId="c49c1c383f3a3a45" providerId="LiveId" clId="{DCCEC646-7760-442C-A766-FC07DA7818F1}" dt="2022-05-14T19:41:34.769" v="1217" actId="255"/>
        <pc:sldMkLst>
          <pc:docMk/>
          <pc:sldMk cId="104135160" sldId="268"/>
        </pc:sldMkLst>
        <pc:spChg chg="del mod">
          <ac:chgData name="sravya" userId="c49c1c383f3a3a45" providerId="LiveId" clId="{DCCEC646-7760-442C-A766-FC07DA7818F1}" dt="2022-05-14T19:41:21.186" v="1215" actId="478"/>
          <ac:spMkLst>
            <pc:docMk/>
            <pc:sldMk cId="104135160" sldId="268"/>
            <ac:spMk id="2" creationId="{2BFA8186-3C2F-FB7D-BAB6-048169245D6D}"/>
          </ac:spMkLst>
        </pc:spChg>
        <pc:spChg chg="mod">
          <ac:chgData name="sravya" userId="c49c1c383f3a3a45" providerId="LiveId" clId="{DCCEC646-7760-442C-A766-FC07DA7818F1}" dt="2022-05-14T19:41:34.769" v="1217" actId="255"/>
          <ac:spMkLst>
            <pc:docMk/>
            <pc:sldMk cId="104135160" sldId="268"/>
            <ac:spMk id="3" creationId="{44BC3D59-81F4-8DEC-CE42-218FD9460F20}"/>
          </ac:spMkLst>
        </pc:spChg>
        <pc:spChg chg="add del">
          <ac:chgData name="sravya" userId="c49c1c383f3a3a45" providerId="LiveId" clId="{DCCEC646-7760-442C-A766-FC07DA7818F1}" dt="2022-05-14T19:40:51.782" v="1210" actId="26606"/>
          <ac:spMkLst>
            <pc:docMk/>
            <pc:sldMk cId="104135160" sldId="268"/>
            <ac:spMk id="8" creationId="{923E8915-D2AA-4327-A45A-972C3CA9574B}"/>
          </ac:spMkLst>
        </pc:spChg>
        <pc:spChg chg="add del">
          <ac:chgData name="sravya" userId="c49c1c383f3a3a45" providerId="LiveId" clId="{DCCEC646-7760-442C-A766-FC07DA7818F1}" dt="2022-05-14T19:40:16.353" v="1203" actId="26606"/>
          <ac:spMkLst>
            <pc:docMk/>
            <pc:sldMk cId="104135160" sldId="268"/>
            <ac:spMk id="10" creationId="{B4AAD3FD-83A5-4B89-9F8F-01B8870865BE}"/>
          </ac:spMkLst>
        </pc:spChg>
        <pc:spChg chg="add del">
          <ac:chgData name="sravya" userId="c49c1c383f3a3a45" providerId="LiveId" clId="{DCCEC646-7760-442C-A766-FC07DA7818F1}" dt="2022-05-14T19:40:16.353" v="1203" actId="26606"/>
          <ac:spMkLst>
            <pc:docMk/>
            <pc:sldMk cId="104135160" sldId="268"/>
            <ac:spMk id="12" creationId="{61752F1D-FC0F-4103-9584-630E643CCDA6}"/>
          </ac:spMkLst>
        </pc:spChg>
        <pc:spChg chg="add del">
          <ac:chgData name="sravya" userId="c49c1c383f3a3a45" providerId="LiveId" clId="{DCCEC646-7760-442C-A766-FC07DA7818F1}" dt="2022-05-14T19:40:16.353" v="1203" actId="26606"/>
          <ac:spMkLst>
            <pc:docMk/>
            <pc:sldMk cId="104135160" sldId="268"/>
            <ac:spMk id="14" creationId="{70151CB7-E7DE-4917-B831-01DF9CE01306}"/>
          </ac:spMkLst>
        </pc:spChg>
        <pc:spChg chg="add del">
          <ac:chgData name="sravya" userId="c49c1c383f3a3a45" providerId="LiveId" clId="{DCCEC646-7760-442C-A766-FC07DA7818F1}" dt="2022-05-14T19:40:16.353" v="1203" actId="26606"/>
          <ac:spMkLst>
            <pc:docMk/>
            <pc:sldMk cId="104135160" sldId="268"/>
            <ac:spMk id="16" creationId="{A92A1116-1C84-41DF-B803-1F7B0883EC82}"/>
          </ac:spMkLst>
        </pc:spChg>
        <pc:spChg chg="add del">
          <ac:chgData name="sravya" userId="c49c1c383f3a3a45" providerId="LiveId" clId="{DCCEC646-7760-442C-A766-FC07DA7818F1}" dt="2022-05-14T19:40:51.782" v="1210" actId="26606"/>
          <ac:spMkLst>
            <pc:docMk/>
            <pc:sldMk cId="104135160" sldId="268"/>
            <ac:spMk id="18" creationId="{8302FC3C-9804-4950-B721-5FD704BA6065}"/>
          </ac:spMkLst>
        </pc:spChg>
        <pc:spChg chg="add del">
          <ac:chgData name="sravya" userId="c49c1c383f3a3a45" providerId="LiveId" clId="{DCCEC646-7760-442C-A766-FC07DA7818F1}" dt="2022-05-14T19:40:51.782" v="1210" actId="26606"/>
          <ac:spMkLst>
            <pc:docMk/>
            <pc:sldMk cId="104135160" sldId="268"/>
            <ac:spMk id="21" creationId="{F3798573-F27B-47EB-8EA4-7EE34954C2D6}"/>
          </ac:spMkLst>
        </pc:spChg>
        <pc:spChg chg="add">
          <ac:chgData name="sravya" userId="c49c1c383f3a3a45" providerId="LiveId" clId="{DCCEC646-7760-442C-A766-FC07DA7818F1}" dt="2022-05-14T19:40:51.782" v="1210" actId="26606"/>
          <ac:spMkLst>
            <pc:docMk/>
            <pc:sldMk cId="104135160" sldId="268"/>
            <ac:spMk id="26" creationId="{923E8915-D2AA-4327-A45A-972C3CA9574B}"/>
          </ac:spMkLst>
        </pc:spChg>
        <pc:spChg chg="add del">
          <ac:chgData name="sravya" userId="c49c1c383f3a3a45" providerId="LiveId" clId="{DCCEC646-7760-442C-A766-FC07DA7818F1}" dt="2022-05-14T19:40:51.748" v="1209" actId="26606"/>
          <ac:spMkLst>
            <pc:docMk/>
            <pc:sldMk cId="104135160" sldId="268"/>
            <ac:spMk id="28" creationId="{61515115-95FB-41E0-86F3-8744438C09D0}"/>
          </ac:spMkLst>
        </pc:spChg>
        <pc:spChg chg="add del">
          <ac:chgData name="sravya" userId="c49c1c383f3a3a45" providerId="LiveId" clId="{DCCEC646-7760-442C-A766-FC07DA7818F1}" dt="2022-05-14T19:40:51.748" v="1209" actId="26606"/>
          <ac:spMkLst>
            <pc:docMk/>
            <pc:sldMk cId="104135160" sldId="268"/>
            <ac:spMk id="30" creationId="{8222A33F-BE2D-4D69-92A0-5DF8B17BAACA}"/>
          </ac:spMkLst>
        </pc:spChg>
        <pc:spChg chg="add del">
          <ac:chgData name="sravya" userId="c49c1c383f3a3a45" providerId="LiveId" clId="{DCCEC646-7760-442C-A766-FC07DA7818F1}" dt="2022-05-14T19:40:51.748" v="1209" actId="26606"/>
          <ac:spMkLst>
            <pc:docMk/>
            <pc:sldMk cId="104135160" sldId="268"/>
            <ac:spMk id="32" creationId="{CE1C74D0-9609-468A-9597-5D87C8A42B58}"/>
          </ac:spMkLst>
        </pc:spChg>
        <pc:spChg chg="add del">
          <ac:chgData name="sravya" userId="c49c1c383f3a3a45" providerId="LiveId" clId="{DCCEC646-7760-442C-A766-FC07DA7818F1}" dt="2022-05-14T19:40:51.748" v="1209" actId="26606"/>
          <ac:spMkLst>
            <pc:docMk/>
            <pc:sldMk cId="104135160" sldId="268"/>
            <ac:spMk id="34" creationId="{C137128D-E594-4905-9F76-E385F0831D60}"/>
          </ac:spMkLst>
        </pc:spChg>
        <pc:spChg chg="add">
          <ac:chgData name="sravya" userId="c49c1c383f3a3a45" providerId="LiveId" clId="{DCCEC646-7760-442C-A766-FC07DA7818F1}" dt="2022-05-14T19:40:51.782" v="1210" actId="26606"/>
          <ac:spMkLst>
            <pc:docMk/>
            <pc:sldMk cId="104135160" sldId="268"/>
            <ac:spMk id="36" creationId="{8302FC3C-9804-4950-B721-5FD704BA6065}"/>
          </ac:spMkLst>
        </pc:spChg>
        <pc:spChg chg="add">
          <ac:chgData name="sravya" userId="c49c1c383f3a3a45" providerId="LiveId" clId="{DCCEC646-7760-442C-A766-FC07DA7818F1}" dt="2022-05-14T19:40:51.782" v="1210" actId="26606"/>
          <ac:spMkLst>
            <pc:docMk/>
            <pc:sldMk cId="104135160" sldId="268"/>
            <ac:spMk id="39" creationId="{F3798573-F27B-47EB-8EA4-7EE34954C2D6}"/>
          </ac:spMkLst>
        </pc:spChg>
        <pc:picChg chg="add del">
          <ac:chgData name="sravya" userId="c49c1c383f3a3a45" providerId="LiveId" clId="{DCCEC646-7760-442C-A766-FC07DA7818F1}" dt="2022-05-14T19:40:16.353" v="1203" actId="26606"/>
          <ac:picMkLst>
            <pc:docMk/>
            <pc:sldMk cId="104135160" sldId="268"/>
            <ac:picMk id="7" creationId="{0ECFF7CD-5BEC-0065-8C12-496B9C210F93}"/>
          </ac:picMkLst>
        </pc:picChg>
        <pc:picChg chg="add del">
          <ac:chgData name="sravya" userId="c49c1c383f3a3a45" providerId="LiveId" clId="{DCCEC646-7760-442C-A766-FC07DA7818F1}" dt="2022-05-14T19:40:51.782" v="1210" actId="26606"/>
          <ac:picMkLst>
            <pc:docMk/>
            <pc:sldMk cId="104135160" sldId="268"/>
            <ac:picMk id="20" creationId="{3BC6EBB2-9BDC-4075-BA6B-43A9FBF9C86C}"/>
          </ac:picMkLst>
        </pc:picChg>
        <pc:picChg chg="add del">
          <ac:chgData name="sravya" userId="c49c1c383f3a3a45" providerId="LiveId" clId="{DCCEC646-7760-442C-A766-FC07DA7818F1}" dt="2022-05-14T19:40:51.748" v="1209" actId="26606"/>
          <ac:picMkLst>
            <pc:docMk/>
            <pc:sldMk cId="104135160" sldId="268"/>
            <ac:picMk id="25" creationId="{B49784AC-9F13-D01F-C5F3-78F901FFC3F8}"/>
          </ac:picMkLst>
        </pc:picChg>
        <pc:picChg chg="add">
          <ac:chgData name="sravya" userId="c49c1c383f3a3a45" providerId="LiveId" clId="{DCCEC646-7760-442C-A766-FC07DA7818F1}" dt="2022-05-14T19:40:51.782" v="1210" actId="26606"/>
          <ac:picMkLst>
            <pc:docMk/>
            <pc:sldMk cId="104135160" sldId="268"/>
            <ac:picMk id="38" creationId="{3BC6EBB2-9BDC-4075-BA6B-43A9FBF9C86C}"/>
          </ac:picMkLst>
        </pc:picChg>
        <pc:cxnChg chg="add del">
          <ac:chgData name="sravya" userId="c49c1c383f3a3a45" providerId="LiveId" clId="{DCCEC646-7760-442C-A766-FC07DA7818F1}" dt="2022-05-14T19:40:51.782" v="1210" actId="26606"/>
          <ac:cxnSpMkLst>
            <pc:docMk/>
            <pc:sldMk cId="104135160" sldId="268"/>
            <ac:cxnSpMk id="19" creationId="{6B9695BD-ECF6-49CA-8877-8C493193C65D}"/>
          </ac:cxnSpMkLst>
        </pc:cxnChg>
        <pc:cxnChg chg="add">
          <ac:chgData name="sravya" userId="c49c1c383f3a3a45" providerId="LiveId" clId="{DCCEC646-7760-442C-A766-FC07DA7818F1}" dt="2022-05-14T19:40:51.782" v="1210" actId="26606"/>
          <ac:cxnSpMkLst>
            <pc:docMk/>
            <pc:sldMk cId="104135160" sldId="268"/>
            <ac:cxnSpMk id="37" creationId="{6B9695BD-ECF6-49CA-8877-8C493193C65D}"/>
          </ac:cxnSpMkLst>
        </pc:cxnChg>
      </pc:sldChg>
      <pc:sldChg chg="addSp modSp new mod setBg">
        <pc:chgData name="sravya" userId="c49c1c383f3a3a45" providerId="LiveId" clId="{DCCEC646-7760-442C-A766-FC07DA7818F1}" dt="2022-05-14T20:24:02.443" v="1251" actId="26606"/>
        <pc:sldMkLst>
          <pc:docMk/>
          <pc:sldMk cId="347526046" sldId="269"/>
        </pc:sldMkLst>
        <pc:spChg chg="mod">
          <ac:chgData name="sravya" userId="c49c1c383f3a3a45" providerId="LiveId" clId="{DCCEC646-7760-442C-A766-FC07DA7818F1}" dt="2022-05-14T20:24:02.443" v="1251" actId="26606"/>
          <ac:spMkLst>
            <pc:docMk/>
            <pc:sldMk cId="347526046" sldId="269"/>
            <ac:spMk id="2" creationId="{6879D6D9-2C08-7CA9-96AC-2855EF25754D}"/>
          </ac:spMkLst>
        </pc:spChg>
        <pc:spChg chg="mod">
          <ac:chgData name="sravya" userId="c49c1c383f3a3a45" providerId="LiveId" clId="{DCCEC646-7760-442C-A766-FC07DA7818F1}" dt="2022-05-14T20:24:02.443" v="1251" actId="26606"/>
          <ac:spMkLst>
            <pc:docMk/>
            <pc:sldMk cId="347526046" sldId="269"/>
            <ac:spMk id="3" creationId="{8FF4B430-B79F-0163-9F49-D41D14481BED}"/>
          </ac:spMkLst>
        </pc:spChg>
        <pc:spChg chg="add">
          <ac:chgData name="sravya" userId="c49c1c383f3a3a45" providerId="LiveId" clId="{DCCEC646-7760-442C-A766-FC07DA7818F1}" dt="2022-05-14T20:24:02.443" v="1251" actId="26606"/>
          <ac:spMkLst>
            <pc:docMk/>
            <pc:sldMk cId="347526046" sldId="269"/>
            <ac:spMk id="9" creationId="{909FE742-1A27-4AEF-B5F0-F8C383EAB1D7}"/>
          </ac:spMkLst>
        </pc:spChg>
        <pc:picChg chg="add">
          <ac:chgData name="sravya" userId="c49c1c383f3a3a45" providerId="LiveId" clId="{DCCEC646-7760-442C-A766-FC07DA7818F1}" dt="2022-05-14T20:24:02.443" v="1251" actId="26606"/>
          <ac:picMkLst>
            <pc:docMk/>
            <pc:sldMk cId="347526046" sldId="269"/>
            <ac:picMk id="5" creationId="{6C19115B-16C1-CD55-A93A-BD06E46E409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F8CCD-D659-4178-A75A-CAD402E3F99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A018AA-BD36-4752-AD95-E349B75B2E66}">
      <dgm:prSet/>
      <dgm:spPr/>
      <dgm:t>
        <a:bodyPr/>
        <a:lstStyle/>
        <a:p>
          <a:r>
            <a:rPr lang="en-US" b="0" i="0"/>
            <a:t>Hardware implementation:</a:t>
          </a:r>
          <a:endParaRPr lang="en-US"/>
        </a:p>
      </dgm:t>
    </dgm:pt>
    <dgm:pt modelId="{2CA3B709-71B0-428B-BDE8-4EFAA4EE63CB}" type="parTrans" cxnId="{F86F0292-516C-4B9B-8E85-AA272810F861}">
      <dgm:prSet/>
      <dgm:spPr/>
      <dgm:t>
        <a:bodyPr/>
        <a:lstStyle/>
        <a:p>
          <a:endParaRPr lang="en-US"/>
        </a:p>
      </dgm:t>
    </dgm:pt>
    <dgm:pt modelId="{00E8C4A4-79A5-4745-A3C1-61DB230CA0DD}" type="sibTrans" cxnId="{F86F0292-516C-4B9B-8E85-AA272810F861}">
      <dgm:prSet/>
      <dgm:spPr/>
      <dgm:t>
        <a:bodyPr/>
        <a:lstStyle/>
        <a:p>
          <a:endParaRPr lang="en-US"/>
        </a:p>
      </dgm:t>
    </dgm:pt>
    <dgm:pt modelId="{B34CA591-A912-4FB0-979F-9A03A3C21442}">
      <dgm:prSet/>
      <dgm:spPr/>
      <dgm:t>
        <a:bodyPr/>
        <a:lstStyle/>
        <a:p>
          <a:r>
            <a:rPr lang="en-US" b="0" i="0"/>
            <a:t>Add IP’s.</a:t>
          </a:r>
          <a:endParaRPr lang="en-US"/>
        </a:p>
      </dgm:t>
    </dgm:pt>
    <dgm:pt modelId="{36A5CD5E-12C6-4DA4-811B-85DCA7713D60}" type="parTrans" cxnId="{A8C90FC2-87CE-4F2F-86F4-AA4A4DA93A9D}">
      <dgm:prSet/>
      <dgm:spPr/>
      <dgm:t>
        <a:bodyPr/>
        <a:lstStyle/>
        <a:p>
          <a:endParaRPr lang="en-US"/>
        </a:p>
      </dgm:t>
    </dgm:pt>
    <dgm:pt modelId="{A53F8590-7678-4C77-B9B9-9252F5C2E767}" type="sibTrans" cxnId="{A8C90FC2-87CE-4F2F-86F4-AA4A4DA93A9D}">
      <dgm:prSet/>
      <dgm:spPr/>
      <dgm:t>
        <a:bodyPr/>
        <a:lstStyle/>
        <a:p>
          <a:endParaRPr lang="en-US"/>
        </a:p>
      </dgm:t>
    </dgm:pt>
    <dgm:pt modelId="{4EE25A8D-19A1-4061-972E-03AD622362FA}">
      <dgm:prSet/>
      <dgm:spPr/>
      <dgm:t>
        <a:bodyPr/>
        <a:lstStyle/>
        <a:p>
          <a:r>
            <a:rPr lang="en-US" b="0" i="0"/>
            <a:t>Configure the blocks.</a:t>
          </a:r>
          <a:endParaRPr lang="en-US"/>
        </a:p>
      </dgm:t>
    </dgm:pt>
    <dgm:pt modelId="{9B5B2320-C657-49B9-A8A8-12944BC9C869}" type="parTrans" cxnId="{3AD7E44F-0FA0-458E-92A3-AE6A10E93E2D}">
      <dgm:prSet/>
      <dgm:spPr/>
      <dgm:t>
        <a:bodyPr/>
        <a:lstStyle/>
        <a:p>
          <a:endParaRPr lang="en-US"/>
        </a:p>
      </dgm:t>
    </dgm:pt>
    <dgm:pt modelId="{9E7E1522-6CA0-4F2B-9E7D-52B876596742}" type="sibTrans" cxnId="{3AD7E44F-0FA0-458E-92A3-AE6A10E93E2D}">
      <dgm:prSet/>
      <dgm:spPr/>
      <dgm:t>
        <a:bodyPr/>
        <a:lstStyle/>
        <a:p>
          <a:endParaRPr lang="en-US"/>
        </a:p>
      </dgm:t>
    </dgm:pt>
    <dgm:pt modelId="{9046924D-FF5C-4908-9E8D-51617FEF26CE}">
      <dgm:prSet/>
      <dgm:spPr/>
      <dgm:t>
        <a:bodyPr/>
        <a:lstStyle/>
        <a:p>
          <a:r>
            <a:rPr lang="en-US" b="0" i="0"/>
            <a:t>Validate the design.</a:t>
          </a:r>
          <a:endParaRPr lang="en-US"/>
        </a:p>
      </dgm:t>
    </dgm:pt>
    <dgm:pt modelId="{C1DA05B8-478C-4489-99F1-D7B81F13E71F}" type="parTrans" cxnId="{5745913E-3A70-4F2D-B9DE-7BCBCA40E0DC}">
      <dgm:prSet/>
      <dgm:spPr/>
      <dgm:t>
        <a:bodyPr/>
        <a:lstStyle/>
        <a:p>
          <a:endParaRPr lang="en-US"/>
        </a:p>
      </dgm:t>
    </dgm:pt>
    <dgm:pt modelId="{6FEEED26-392C-43FA-B98D-73E8008F7014}" type="sibTrans" cxnId="{5745913E-3A70-4F2D-B9DE-7BCBCA40E0DC}">
      <dgm:prSet/>
      <dgm:spPr/>
      <dgm:t>
        <a:bodyPr/>
        <a:lstStyle/>
        <a:p>
          <a:endParaRPr lang="en-US"/>
        </a:p>
      </dgm:t>
    </dgm:pt>
    <dgm:pt modelId="{01A5327A-6B3C-4287-B116-BD0AC0359155}">
      <dgm:prSet/>
      <dgm:spPr/>
      <dgm:t>
        <a:bodyPr/>
        <a:lstStyle/>
        <a:p>
          <a:r>
            <a:rPr lang="en-US" b="0" i="0"/>
            <a:t>Create the HDL wrapper.</a:t>
          </a:r>
          <a:endParaRPr lang="en-US"/>
        </a:p>
      </dgm:t>
    </dgm:pt>
    <dgm:pt modelId="{FD4A72BA-ADE9-4213-A3B5-15814317E798}" type="parTrans" cxnId="{5310E90E-6B09-4AF4-A012-66AD9ADE880B}">
      <dgm:prSet/>
      <dgm:spPr/>
      <dgm:t>
        <a:bodyPr/>
        <a:lstStyle/>
        <a:p>
          <a:endParaRPr lang="en-US"/>
        </a:p>
      </dgm:t>
    </dgm:pt>
    <dgm:pt modelId="{F109A4CF-A8D7-4221-B0BE-D4EB4AAFB801}" type="sibTrans" cxnId="{5310E90E-6B09-4AF4-A012-66AD9ADE880B}">
      <dgm:prSet/>
      <dgm:spPr/>
      <dgm:t>
        <a:bodyPr/>
        <a:lstStyle/>
        <a:p>
          <a:endParaRPr lang="en-US"/>
        </a:p>
      </dgm:t>
    </dgm:pt>
    <dgm:pt modelId="{8A03899B-984D-4DA6-9E59-179B6EA9EAA4}">
      <dgm:prSet/>
      <dgm:spPr/>
      <dgm:t>
        <a:bodyPr/>
        <a:lstStyle/>
        <a:p>
          <a:r>
            <a:rPr lang="en-US" b="0" i="0"/>
            <a:t>Generate bitstream.</a:t>
          </a:r>
          <a:endParaRPr lang="en-US"/>
        </a:p>
      </dgm:t>
    </dgm:pt>
    <dgm:pt modelId="{48DECB44-FC61-4D1A-8AC7-57F2531880D7}" type="parTrans" cxnId="{B56F479D-30BB-4406-93A5-C3EE3B6A248C}">
      <dgm:prSet/>
      <dgm:spPr/>
      <dgm:t>
        <a:bodyPr/>
        <a:lstStyle/>
        <a:p>
          <a:endParaRPr lang="en-US"/>
        </a:p>
      </dgm:t>
    </dgm:pt>
    <dgm:pt modelId="{947D1A11-4DC7-420D-9312-1FC5E3136360}" type="sibTrans" cxnId="{B56F479D-30BB-4406-93A5-C3EE3B6A248C}">
      <dgm:prSet/>
      <dgm:spPr/>
      <dgm:t>
        <a:bodyPr/>
        <a:lstStyle/>
        <a:p>
          <a:endParaRPr lang="en-US"/>
        </a:p>
      </dgm:t>
    </dgm:pt>
    <dgm:pt modelId="{493E91DC-A741-42BE-AA0F-1BAC7FDFCD93}">
      <dgm:prSet/>
      <dgm:spPr/>
      <dgm:t>
        <a:bodyPr/>
        <a:lstStyle/>
        <a:p>
          <a:r>
            <a:rPr lang="en-US" b="0" i="0"/>
            <a:t>And export the hardware.</a:t>
          </a:r>
          <a:endParaRPr lang="en-US"/>
        </a:p>
      </dgm:t>
    </dgm:pt>
    <dgm:pt modelId="{91073335-71F9-4204-B5CA-2B1C67F2147D}" type="parTrans" cxnId="{F2C002A7-817E-49D7-9D26-DD904B60BB95}">
      <dgm:prSet/>
      <dgm:spPr/>
      <dgm:t>
        <a:bodyPr/>
        <a:lstStyle/>
        <a:p>
          <a:endParaRPr lang="en-US"/>
        </a:p>
      </dgm:t>
    </dgm:pt>
    <dgm:pt modelId="{21EB7C32-8010-47A9-BD82-D2D026A50DFE}" type="sibTrans" cxnId="{F2C002A7-817E-49D7-9D26-DD904B60BB95}">
      <dgm:prSet/>
      <dgm:spPr/>
      <dgm:t>
        <a:bodyPr/>
        <a:lstStyle/>
        <a:p>
          <a:endParaRPr lang="en-US"/>
        </a:p>
      </dgm:t>
    </dgm:pt>
    <dgm:pt modelId="{528C5783-2121-4FBF-A30C-38A934CF1D35}" type="pres">
      <dgm:prSet presAssocID="{690F8CCD-D659-4178-A75A-CAD402E3F996}" presName="linear" presStyleCnt="0">
        <dgm:presLayoutVars>
          <dgm:animLvl val="lvl"/>
          <dgm:resizeHandles val="exact"/>
        </dgm:presLayoutVars>
      </dgm:prSet>
      <dgm:spPr/>
    </dgm:pt>
    <dgm:pt modelId="{436F64F4-1DD3-4F8C-BD74-63B11F84D19D}" type="pres">
      <dgm:prSet presAssocID="{C0A018AA-BD36-4752-AD95-E349B75B2E6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88E01AD-E802-40AD-AA60-DD4FF4FAF135}" type="pres">
      <dgm:prSet presAssocID="{C0A018AA-BD36-4752-AD95-E349B75B2E6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5C3C50C-D963-4FA0-90B5-D1C332990B7A}" type="presOf" srcId="{8A03899B-984D-4DA6-9E59-179B6EA9EAA4}" destId="{488E01AD-E802-40AD-AA60-DD4FF4FAF135}" srcOrd="0" destOrd="4" presId="urn:microsoft.com/office/officeart/2005/8/layout/vList2"/>
    <dgm:cxn modelId="{D86B260D-80F8-43B2-A447-FC1F2941BAAB}" type="presOf" srcId="{C0A018AA-BD36-4752-AD95-E349B75B2E66}" destId="{436F64F4-1DD3-4F8C-BD74-63B11F84D19D}" srcOrd="0" destOrd="0" presId="urn:microsoft.com/office/officeart/2005/8/layout/vList2"/>
    <dgm:cxn modelId="{5310E90E-6B09-4AF4-A012-66AD9ADE880B}" srcId="{C0A018AA-BD36-4752-AD95-E349B75B2E66}" destId="{01A5327A-6B3C-4287-B116-BD0AC0359155}" srcOrd="3" destOrd="0" parTransId="{FD4A72BA-ADE9-4213-A3B5-15814317E798}" sibTransId="{F109A4CF-A8D7-4221-B0BE-D4EB4AAFB801}"/>
    <dgm:cxn modelId="{0D2C981D-1A62-49D7-B82C-1791B5546AE7}" type="presOf" srcId="{4EE25A8D-19A1-4061-972E-03AD622362FA}" destId="{488E01AD-E802-40AD-AA60-DD4FF4FAF135}" srcOrd="0" destOrd="1" presId="urn:microsoft.com/office/officeart/2005/8/layout/vList2"/>
    <dgm:cxn modelId="{21CC5034-6F2A-4F86-B895-43E2C9D0FAAD}" type="presOf" srcId="{690F8CCD-D659-4178-A75A-CAD402E3F996}" destId="{528C5783-2121-4FBF-A30C-38A934CF1D35}" srcOrd="0" destOrd="0" presId="urn:microsoft.com/office/officeart/2005/8/layout/vList2"/>
    <dgm:cxn modelId="{40A2D934-C396-41B0-B110-B07619B965F8}" type="presOf" srcId="{493E91DC-A741-42BE-AA0F-1BAC7FDFCD93}" destId="{488E01AD-E802-40AD-AA60-DD4FF4FAF135}" srcOrd="0" destOrd="5" presId="urn:microsoft.com/office/officeart/2005/8/layout/vList2"/>
    <dgm:cxn modelId="{5745913E-3A70-4F2D-B9DE-7BCBCA40E0DC}" srcId="{C0A018AA-BD36-4752-AD95-E349B75B2E66}" destId="{9046924D-FF5C-4908-9E8D-51617FEF26CE}" srcOrd="2" destOrd="0" parTransId="{C1DA05B8-478C-4489-99F1-D7B81F13E71F}" sibTransId="{6FEEED26-392C-43FA-B98D-73E8008F7014}"/>
    <dgm:cxn modelId="{3AD7E44F-0FA0-458E-92A3-AE6A10E93E2D}" srcId="{C0A018AA-BD36-4752-AD95-E349B75B2E66}" destId="{4EE25A8D-19A1-4061-972E-03AD622362FA}" srcOrd="1" destOrd="0" parTransId="{9B5B2320-C657-49B9-A8A8-12944BC9C869}" sibTransId="{9E7E1522-6CA0-4F2B-9E7D-52B876596742}"/>
    <dgm:cxn modelId="{F86F0292-516C-4B9B-8E85-AA272810F861}" srcId="{690F8CCD-D659-4178-A75A-CAD402E3F996}" destId="{C0A018AA-BD36-4752-AD95-E349B75B2E66}" srcOrd="0" destOrd="0" parTransId="{2CA3B709-71B0-428B-BDE8-4EFAA4EE63CB}" sibTransId="{00E8C4A4-79A5-4745-A3C1-61DB230CA0DD}"/>
    <dgm:cxn modelId="{B56F479D-30BB-4406-93A5-C3EE3B6A248C}" srcId="{C0A018AA-BD36-4752-AD95-E349B75B2E66}" destId="{8A03899B-984D-4DA6-9E59-179B6EA9EAA4}" srcOrd="4" destOrd="0" parTransId="{48DECB44-FC61-4D1A-8AC7-57F2531880D7}" sibTransId="{947D1A11-4DC7-420D-9312-1FC5E3136360}"/>
    <dgm:cxn modelId="{691CB7A1-1BCE-4051-903A-CB0C561A485B}" type="presOf" srcId="{B34CA591-A912-4FB0-979F-9A03A3C21442}" destId="{488E01AD-E802-40AD-AA60-DD4FF4FAF135}" srcOrd="0" destOrd="0" presId="urn:microsoft.com/office/officeart/2005/8/layout/vList2"/>
    <dgm:cxn modelId="{F2C002A7-817E-49D7-9D26-DD904B60BB95}" srcId="{C0A018AA-BD36-4752-AD95-E349B75B2E66}" destId="{493E91DC-A741-42BE-AA0F-1BAC7FDFCD93}" srcOrd="5" destOrd="0" parTransId="{91073335-71F9-4204-B5CA-2B1C67F2147D}" sibTransId="{21EB7C32-8010-47A9-BD82-D2D026A50DFE}"/>
    <dgm:cxn modelId="{961C2DAA-03A0-4BD7-A993-6A402D3C62A5}" type="presOf" srcId="{9046924D-FF5C-4908-9E8D-51617FEF26CE}" destId="{488E01AD-E802-40AD-AA60-DD4FF4FAF135}" srcOrd="0" destOrd="2" presId="urn:microsoft.com/office/officeart/2005/8/layout/vList2"/>
    <dgm:cxn modelId="{A8C90FC2-87CE-4F2F-86F4-AA4A4DA93A9D}" srcId="{C0A018AA-BD36-4752-AD95-E349B75B2E66}" destId="{B34CA591-A912-4FB0-979F-9A03A3C21442}" srcOrd="0" destOrd="0" parTransId="{36A5CD5E-12C6-4DA4-811B-85DCA7713D60}" sibTransId="{A53F8590-7678-4C77-B9B9-9252F5C2E767}"/>
    <dgm:cxn modelId="{D72873ED-55EF-4011-BDEC-7991E4F86912}" type="presOf" srcId="{01A5327A-6B3C-4287-B116-BD0AC0359155}" destId="{488E01AD-E802-40AD-AA60-DD4FF4FAF135}" srcOrd="0" destOrd="3" presId="urn:microsoft.com/office/officeart/2005/8/layout/vList2"/>
    <dgm:cxn modelId="{E5EFB7E4-2B37-441B-8D9F-F0671AC432F3}" type="presParOf" srcId="{528C5783-2121-4FBF-A30C-38A934CF1D35}" destId="{436F64F4-1DD3-4F8C-BD74-63B11F84D19D}" srcOrd="0" destOrd="0" presId="urn:microsoft.com/office/officeart/2005/8/layout/vList2"/>
    <dgm:cxn modelId="{213D68C9-979E-414D-87A7-9DACB86820E9}" type="presParOf" srcId="{528C5783-2121-4FBF-A30C-38A934CF1D35}" destId="{488E01AD-E802-40AD-AA60-DD4FF4FAF13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64F4-1DD3-4F8C-BD74-63B11F84D19D}">
      <dsp:nvSpPr>
        <dsp:cNvPr id="0" name=""/>
        <dsp:cNvSpPr/>
      </dsp:nvSpPr>
      <dsp:spPr>
        <a:xfrm>
          <a:off x="0" y="56564"/>
          <a:ext cx="6496050" cy="1471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Hardware implementation:</a:t>
          </a:r>
          <a:endParaRPr lang="en-US" sz="3700" kern="1200"/>
        </a:p>
      </dsp:txBody>
      <dsp:txXfrm>
        <a:off x="71850" y="128414"/>
        <a:ext cx="6352350" cy="1328160"/>
      </dsp:txXfrm>
    </dsp:sp>
    <dsp:sp modelId="{488E01AD-E802-40AD-AA60-DD4FF4FAF135}">
      <dsp:nvSpPr>
        <dsp:cNvPr id="0" name=""/>
        <dsp:cNvSpPr/>
      </dsp:nvSpPr>
      <dsp:spPr>
        <a:xfrm>
          <a:off x="0" y="1528425"/>
          <a:ext cx="6496050" cy="298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/>
            <a:t>Add IP’s.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/>
            <a:t>Configure the blocks.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/>
            <a:t>Validate the design.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/>
            <a:t>Create the HDL wrapper.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/>
            <a:t>Generate bitstream.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/>
            <a:t>And export the hardware.</a:t>
          </a:r>
          <a:endParaRPr lang="en-US" sz="2900" kern="1200"/>
        </a:p>
      </dsp:txBody>
      <dsp:txXfrm>
        <a:off x="0" y="1528425"/>
        <a:ext cx="6496050" cy="2987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0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68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0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0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1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0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4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1CD213-5058-43C1-A33C-4ABADD4E839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2185-E082-4105-B97E-11C35F39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25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eyTRJqBjKK-WUUt6TKoq4aMENxMIuqsf/view?usp=shar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en.wikipedia.org/wiki/Pulse-code_modulation" TargetMode="External"/><Relationship Id="rId4" Type="http://schemas.openxmlformats.org/officeDocument/2006/relationships/hyperlink" Target="https://en.wikipedia.org/wiki/Serial_b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Purple light on gadgets">
            <a:extLst>
              <a:ext uri="{FF2B5EF4-FFF2-40B4-BE49-F238E27FC236}">
                <a16:creationId xmlns:a16="http://schemas.microsoft.com/office/drawing/2014/main" id="{5D8D75D3-D9FA-1538-60B6-6B2CCB96CF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9ED27-AC9A-CB3B-11A4-114A050DD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Audio playback using DMA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9C2F-7447-E498-B071-208AF4834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Kumar sai reddy guntaka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945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735ED-9192-A994-1597-F8EBAFC2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9" y="1454964"/>
            <a:ext cx="3342460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Source Code: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C773F115-3927-CB54-A921-841E62872F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091" r="12587" b="1"/>
          <a:stretch/>
        </p:blipFill>
        <p:spPr>
          <a:xfrm>
            <a:off x="-1" y="10"/>
            <a:ext cx="755414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0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6CFC3-547E-5849-7F88-0666593A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EBEBEB"/>
                </a:solidFill>
              </a:rPr>
              <a:t>Software Implementation: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3D83-8D20-EF85-B7E5-8D2DDE6F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Open Xilinx SDK and add the source files that which we discussed.</a:t>
            </a:r>
          </a:p>
          <a:p>
            <a:r>
              <a:rPr lang="en-US">
                <a:solidFill>
                  <a:srgbClr val="EBEBEB"/>
                </a:solidFill>
              </a:rPr>
              <a:t>Build the project</a:t>
            </a:r>
          </a:p>
          <a:p>
            <a:r>
              <a:rPr lang="en-US">
                <a:solidFill>
                  <a:srgbClr val="EBEBEB"/>
                </a:solidFill>
              </a:rPr>
              <a:t>Program the device.</a:t>
            </a:r>
          </a:p>
          <a:p>
            <a:r>
              <a:rPr lang="en-US">
                <a:solidFill>
                  <a:srgbClr val="EBEBEB"/>
                </a:solidFill>
              </a:rPr>
              <a:t>Add port in SDK terminal where you can see the instructions.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537B4F-03D9-5AC3-2240-6C84D70F3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77433"/>
              </p:ext>
            </p:extLst>
          </p:nvPr>
        </p:nvGraphicFramePr>
        <p:xfrm>
          <a:off x="6093992" y="1152161"/>
          <a:ext cx="5449890" cy="455368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1772922">
                  <a:extLst>
                    <a:ext uri="{9D8B030D-6E8A-4147-A177-3AD203B41FA5}">
                      <a16:colId xmlns:a16="http://schemas.microsoft.com/office/drawing/2014/main" val="2823204402"/>
                    </a:ext>
                  </a:extLst>
                </a:gridCol>
                <a:gridCol w="3676968">
                  <a:extLst>
                    <a:ext uri="{9D8B030D-6E8A-4147-A177-3AD203B41FA5}">
                      <a16:colId xmlns:a16="http://schemas.microsoft.com/office/drawing/2014/main" val="3019479316"/>
                    </a:ext>
                  </a:extLst>
                </a:gridCol>
              </a:tblGrid>
              <a:tr h="9107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Button</a:t>
                      </a:r>
                    </a:p>
                  </a:txBody>
                  <a:tcPr marL="250131" marR="195971" marT="192409" marB="192409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</a:p>
                  </a:txBody>
                  <a:tcPr marL="250131" marR="195971" marT="192409" marB="1924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233703"/>
                  </a:ext>
                </a:extLst>
              </a:tr>
              <a:tr h="91073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BTN0</a:t>
                      </a:r>
                    </a:p>
                  </a:txBody>
                  <a:tcPr marL="250131" marR="195971" marT="192409" marB="19240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 effect</a:t>
                      </a:r>
                    </a:p>
                  </a:txBody>
                  <a:tcPr marL="250131" marR="195971" marT="192409" marB="19240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86200"/>
                  </a:ext>
                </a:extLst>
              </a:tr>
              <a:tr h="91073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BTN1</a:t>
                      </a:r>
                    </a:p>
                  </a:txBody>
                  <a:tcPr marL="250131" marR="195971" marT="192409" marB="192409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record from mic in</a:t>
                      </a:r>
                    </a:p>
                  </a:txBody>
                  <a:tcPr marL="250131" marR="195971" marT="192409" marB="192409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24715"/>
                  </a:ext>
                </a:extLst>
              </a:tr>
              <a:tr h="91073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BTN2</a:t>
                      </a:r>
                    </a:p>
                  </a:txBody>
                  <a:tcPr marL="250131" marR="195971" marT="192409" marB="19240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play on hph out</a:t>
                      </a:r>
                    </a:p>
                  </a:txBody>
                  <a:tcPr marL="250131" marR="195971" marT="192409" marB="19240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519620"/>
                  </a:ext>
                </a:extLst>
              </a:tr>
              <a:tr h="91073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BTN3</a:t>
                      </a:r>
                    </a:p>
                  </a:txBody>
                  <a:tcPr marL="250131" marR="195971" marT="192409" marB="192409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record from line in</a:t>
                      </a:r>
                    </a:p>
                  </a:txBody>
                  <a:tcPr marL="250131" marR="195971" marT="192409" marB="192409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79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69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19115B-16C1-CD55-A93A-BD06E46E40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1736" b="13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9D6D9-2C08-7CA9-96AC-2855EF25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B430-B79F-0163-9F49-D41D1448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4"/>
              </a:rPr>
              <a:t>https://drive.google.com/file/d/1eyTRJqBjKK-WUUt6TKoq4aMENxMIuqsf/view?usp=sharing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1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3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3D59-81F4-8DEC-CE42-218FD946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413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2E55D37-7494-F7BC-3423-3B2047B0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Features Used</a:t>
            </a: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4498DE-5CF9-66B7-F047-E298603D6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834037"/>
              </p:ext>
            </p:extLst>
          </p:nvPr>
        </p:nvGraphicFramePr>
        <p:xfrm>
          <a:off x="1545655" y="647698"/>
          <a:ext cx="4467061" cy="5762632"/>
        </p:xfrm>
        <a:graphic>
          <a:graphicData uri="http://schemas.openxmlformats.org/drawingml/2006/table">
            <a:tbl>
              <a:tblPr/>
              <a:tblGrid>
                <a:gridCol w="2555243">
                  <a:extLst>
                    <a:ext uri="{9D8B030D-6E8A-4147-A177-3AD203B41FA5}">
                      <a16:colId xmlns:a16="http://schemas.microsoft.com/office/drawing/2014/main" val="3319974186"/>
                    </a:ext>
                  </a:extLst>
                </a:gridCol>
                <a:gridCol w="955909">
                  <a:extLst>
                    <a:ext uri="{9D8B030D-6E8A-4147-A177-3AD203B41FA5}">
                      <a16:colId xmlns:a16="http://schemas.microsoft.com/office/drawing/2014/main" val="3631278175"/>
                    </a:ext>
                  </a:extLst>
                </a:gridCol>
                <a:gridCol w="955909">
                  <a:extLst>
                    <a:ext uri="{9D8B030D-6E8A-4147-A177-3AD203B41FA5}">
                      <a16:colId xmlns:a16="http://schemas.microsoft.com/office/drawing/2014/main" val="1584658334"/>
                    </a:ext>
                  </a:extLst>
                </a:gridCol>
              </a:tblGrid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4 user switches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768172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4 user LEDs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574626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5 user push buttons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199160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USB-UART Bridge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234344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Micro SD card connector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754832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HDMI Sink and HDMI Source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87967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16 Bit VGA port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928341"/>
                  </a:ext>
                </a:extLst>
              </a:tr>
              <a:tr h="5671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Audio codec w/ three 3.5mm jacks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49790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 EEPROM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08517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10/100/1000 Ethernet PHY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776385"/>
                  </a:ext>
                </a:extLst>
              </a:tr>
              <a:tr h="5671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512MiB 800Mt/s DDR3 Memory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255808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Serial Flash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70455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Five Pmod ports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692213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Pmod for XADC signals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961562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USB HID Host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41947" marR="41947" marT="41947" marB="419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504" marR="75504" marT="37752" marB="377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64016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DA03A46-021C-554D-E208-EE95B629E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41533"/>
              </p:ext>
            </p:extLst>
          </p:nvPr>
        </p:nvGraphicFramePr>
        <p:xfrm>
          <a:off x="4085667" y="273414"/>
          <a:ext cx="19270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25">
                  <a:extLst>
                    <a:ext uri="{9D8B030D-6E8A-4147-A177-3AD203B41FA5}">
                      <a16:colId xmlns:a16="http://schemas.microsoft.com/office/drawing/2014/main" val="2370536230"/>
                    </a:ext>
                  </a:extLst>
                </a:gridCol>
                <a:gridCol w="963525">
                  <a:extLst>
                    <a:ext uri="{9D8B030D-6E8A-4147-A177-3AD203B41FA5}">
                      <a16:colId xmlns:a16="http://schemas.microsoft.com/office/drawing/2014/main" val="4111973472"/>
                    </a:ext>
                  </a:extLst>
                </a:gridCol>
              </a:tblGrid>
              <a:tr h="3343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used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3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47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2F90-7686-E3AD-C537-1E4F15E4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Audio:</a:t>
            </a:r>
          </a:p>
        </p:txBody>
      </p:sp>
      <p:sp>
        <p:nvSpPr>
          <p:cNvPr id="5128" name="Freeform: Shape 70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29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CA00-6C90-408A-7DAA-9E8F7C61C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7" r="1530" b="4813"/>
          <a:stretch/>
        </p:blipFill>
        <p:spPr>
          <a:xfrm>
            <a:off x="6094412" y="1351280"/>
            <a:ext cx="5366068" cy="1259840"/>
          </a:xfrm>
          <a:prstGeom prst="rect">
            <a:avLst/>
          </a:prstGeom>
          <a:effectLst/>
        </p:spPr>
      </p:pic>
      <p:sp>
        <p:nvSpPr>
          <p:cNvPr id="5130" name="Rectangle 74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F06A-7F10-C35E-5C36-C8BC7EC6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An Analog Devices SSM2603 Audio Codec provides integrated digital audio processing to the Zynq-7000 AP SoC. It allows for stereo record and playback at sample rates from 8 kHz to 96 kHz.</a:t>
            </a:r>
          </a:p>
          <a:p>
            <a:pPr>
              <a:lnSpc>
                <a:spcPct val="90000"/>
              </a:lnSpc>
            </a:pPr>
            <a:r>
              <a:rPr lang="en-US" sz="1700"/>
              <a:t>On the analog side, the codec connects to three 3.5 mm standard audio jacks. There are two inputs: a mono microphone and a stereo line in. There is one stereo output, the headphone jack. Analog power is provided by a dedicated linear power supply (IC5). 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5122" name="Picture 2" descr="Zybo Z7 Reference Manual - Digilent Reference">
            <a:extLst>
              <a:ext uri="{FF2B5EF4-FFF2-40B4-BE49-F238E27FC236}">
                <a16:creationId xmlns:a16="http://schemas.microsoft.com/office/drawing/2014/main" id="{48F514D7-5867-BBC2-7143-36C884D2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2835729"/>
            <a:ext cx="5449470" cy="34126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9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B8443-227A-BD7C-23F7-BDD60D90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Sampling Rate: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05E404-F365-105B-6528-E18FDEA7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2" y="1143000"/>
            <a:ext cx="5989577" cy="463804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13F6-2E28-F544-72F5-E2128245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549400"/>
            <a:ext cx="4166509" cy="4674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0" i="0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0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 or sampling frequency defines the number of samples per second (or per another unit) taken from a continuous signal to make a discrete or digital signal.</a:t>
            </a:r>
          </a:p>
          <a:p>
            <a:pPr>
              <a:lnSpc>
                <a:spcPct val="90000"/>
              </a:lnSpc>
            </a:pPr>
            <a:r>
              <a:rPr lang="en-US" i="0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0" baseline="-25000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0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1/T.</a:t>
            </a:r>
            <a:endParaRPr lang="en-US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pt-BR" i="0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Nyqu = 2 f i n , max.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audio production, a sample rate (or "sampling rate") </a:t>
            </a:r>
            <a:r>
              <a:rPr lang="en-US" b="1" i="0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defines how many times per second a sound is sampled</a:t>
            </a:r>
            <a:r>
              <a:rPr lang="en-US" b="0" i="0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Technically speaking, it is the frequency of samples used in a digital recording.</a:t>
            </a:r>
            <a:endParaRPr lang="en-US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59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2F3D3-8379-E7AF-D64B-8B3C1DF1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Protocols: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4FCE6-36F2-9A8B-6E97-2DDE469A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2" y="1143000"/>
            <a:ext cx="5810998" cy="464820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5D1C-B0A5-77C4-8F0D-951C2A51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11" y="157439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 digital interface of the SSM2603 is wired to the programmable logic side of the Zynq. Audio data is transferred via the I²S protocol. Configuration is done over an I2C bus. The device address of the SSM2603 is 0011010b. All digital I/O are 3.3V level and connect to a 3.3V-powered FPGA bank.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65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7136-A26F-FC8F-CF8F-41845421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Implementing I2S protocol:</a:t>
            </a:r>
          </a:p>
        </p:txBody>
      </p:sp>
      <p:sp>
        <p:nvSpPr>
          <p:cNvPr id="3076" name="Freeform: Shape 72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77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DD9284A-403F-87D7-3C98-AF72B411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0" y="1435031"/>
            <a:ext cx="5449471" cy="16675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6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B3611C64-F3CD-3FFA-2FA3-1072AC08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I²S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Inter-IC Sound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 an electrical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Serial bu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 bus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interface standard used for connecting digital audio devices together. It is used to communicate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Pulse-code modu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audio data between integrated circuits in an electronic device. The I²S bus separates clock and serial data signals, resulting in simpler receivers than those required for asynchronous communications systems that need to recover the clock from the data stream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8BF7742B-3316-D399-3EFD-556DACF70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51"/>
          <a:stretch/>
        </p:blipFill>
        <p:spPr bwMode="auto">
          <a:xfrm>
            <a:off x="5553492" y="3928651"/>
            <a:ext cx="3168668" cy="16675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3B0A6D8-2533-63FD-717D-4906BAB09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6129" y="3928652"/>
            <a:ext cx="2513871" cy="16457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684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13C3-D2EC-4C4B-C3A0-DF1E206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I2C Communication Protocol:</a:t>
            </a:r>
            <a:br>
              <a:rPr lang="en-US" sz="2900" b="1" i="0">
                <a:effectLst/>
                <a:latin typeface="sofia-pro"/>
              </a:rPr>
            </a:br>
            <a:endParaRPr lang="en-US" sz="290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ntroduction to I2C - Message, Frame, and Bit">
            <a:extLst>
              <a:ext uri="{FF2B5EF4-FFF2-40B4-BE49-F238E27FC236}">
                <a16:creationId xmlns:a16="http://schemas.microsoft.com/office/drawing/2014/main" id="{88D1C738-3F74-A2A1-AE78-B84EAEFAA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0" y="1302858"/>
            <a:ext cx="5449471" cy="13730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C3C1-2483-13A1-869E-12494D42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I2C stands for </a:t>
            </a: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Inter-Integrated Circuit. 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bus interface connection protocol incorporated into devices for serial communication. It was originally designed by Philips Semiconductor in 1982. Recently, it is a widely used protocol for short-distance communication. It is also known as Two Wired Interface(TWI).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CB688F-22BC-CF96-4A3E-0DBFCBE0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0" y="3552564"/>
            <a:ext cx="5449471" cy="26702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E0747-626E-5242-761A-8A389A06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Vivado: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83CABD7-0E27-E95F-6501-82D551E3A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99732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64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B9734-45B2-6463-DDBB-E4825FE9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Let's discuss about few IP’s used in project and their configuration.</a:t>
            </a:r>
            <a:br>
              <a:rPr lang="en-US" sz="3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800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Graphic 6" descr="CRM Customer Insights App">
            <a:extLst>
              <a:ext uri="{FF2B5EF4-FFF2-40B4-BE49-F238E27FC236}">
                <a16:creationId xmlns:a16="http://schemas.microsoft.com/office/drawing/2014/main" id="{49B02672-2E70-1B7B-48F0-4A5F81D2BD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1053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577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sofia-pro</vt:lpstr>
      <vt:lpstr>Times New Roman</vt:lpstr>
      <vt:lpstr>Wingdings 3</vt:lpstr>
      <vt:lpstr>Ion</vt:lpstr>
      <vt:lpstr>Audio playback using DMA</vt:lpstr>
      <vt:lpstr>Features Used</vt:lpstr>
      <vt:lpstr>Audio:</vt:lpstr>
      <vt:lpstr>Sampling Rate:</vt:lpstr>
      <vt:lpstr>Protocols:</vt:lpstr>
      <vt:lpstr>Implementing I2S protocol:</vt:lpstr>
      <vt:lpstr>I2C Communication Protocol: </vt:lpstr>
      <vt:lpstr>Vivado:</vt:lpstr>
      <vt:lpstr>Let's discuss about few IP’s used in project and their configuration. </vt:lpstr>
      <vt:lpstr>Source Code:</vt:lpstr>
      <vt:lpstr>Software Implementation:</vt:lpstr>
      <vt:lpstr>Demo: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playback</dc:title>
  <dc:creator>sravya</dc:creator>
  <cp:lastModifiedBy>sravya</cp:lastModifiedBy>
  <cp:revision>1</cp:revision>
  <dcterms:created xsi:type="dcterms:W3CDTF">2022-05-14T16:44:15Z</dcterms:created>
  <dcterms:modified xsi:type="dcterms:W3CDTF">2022-05-14T20:24:06Z</dcterms:modified>
</cp:coreProperties>
</file>