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71" r:id="rId16"/>
    <p:sldId id="2146847062" r:id="rId17"/>
    <p:sldId id="2146847055" r:id="rId18"/>
    <p:sldId id="2146847059" r:id="rId19"/>
    <p:sldId id="2146847069" r:id="rId20"/>
    <p:sldId id="2146847061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Travel Planner - AI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Kumari Anshika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Shri Ramswaroop Memorial University, CS Department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F69E4FF-000D-0E94-3B86-6D3E955068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049" t="10238" b="6667"/>
          <a:stretch/>
        </p:blipFill>
        <p:spPr>
          <a:xfrm>
            <a:off x="581192" y="1524000"/>
            <a:ext cx="5318163" cy="4994788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160956-01C2-7628-37D5-FD7A353A93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614" t="10239" r="-1" b="5949"/>
          <a:stretch/>
        </p:blipFill>
        <p:spPr>
          <a:xfrm>
            <a:off x="6096001" y="1524000"/>
            <a:ext cx="5514808" cy="492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4012DAC-5684-3544-EC52-FE28879881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238" b="6237"/>
          <a:stretch/>
        </p:blipFill>
        <p:spPr>
          <a:xfrm>
            <a:off x="581192" y="2082602"/>
            <a:ext cx="11099531" cy="434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43D33E7-25E1-FF5F-D6B6-347AC873E7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238" b="5376"/>
          <a:stretch/>
        </p:blipFill>
        <p:spPr>
          <a:xfrm>
            <a:off x="668593" y="2153265"/>
            <a:ext cx="11120283" cy="424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39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This AI Agent can: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Transforms travel planning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into a smart, seamless, and personalized experience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Saves time and effort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automating research, itinerary building, and bookings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Adapts to user preferences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budgets, and changing travel conditions in real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Optimizes the entire journey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destination discovery to on-the-go adjustments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Enhances convenience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AI-driven suggestions, alerts, and 24/7 assistance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Ideal for individuals and businesses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making travel stress-free, efficient, and enjoyable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6702F54-FC2C-6E9E-6B08-E9A3D2871F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0" y="1615934"/>
            <a:ext cx="10509594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 with IoT devices for real-time, smart travel support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Advanced multilingual and culturally adaptive recommendations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Predictive travel planning based on trends and user behavior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Seamless business travel tools with calendar and expense sync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Voice- and gesture-based interaction for hands-free usability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Eco-friendly travel suggestions with carbon footprint tracking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1DB7C6-9FAD-F60A-06FF-38BFE4B78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7338" t="16326" r="17812" b="23295"/>
          <a:stretch/>
        </p:blipFill>
        <p:spPr>
          <a:xfrm>
            <a:off x="717755" y="1602657"/>
            <a:ext cx="5299587" cy="468998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0D370C-ECA0-0D89-E62C-9F75167096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645" t="14623" r="968" b="19857"/>
          <a:stretch/>
        </p:blipFill>
        <p:spPr>
          <a:xfrm>
            <a:off x="6017343" y="1602657"/>
            <a:ext cx="5593466" cy="468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0336BE-8743-23CB-1F9D-4BA96949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499" t="16917" r="15200" b="57276"/>
          <a:stretch/>
        </p:blipFill>
        <p:spPr>
          <a:xfrm>
            <a:off x="454498" y="678426"/>
            <a:ext cx="11295049" cy="574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https://github.com/kumari-Anshika/IBM-Cloud-Travel_planner_AIagent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85" y="1591593"/>
            <a:ext cx="10835029" cy="4673324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800" dirty="0"/>
              <a:t>Travel planning is often time-consuming and fragmented, involving multiple platforms for bookings, research, and scheduling. Users struggle to align preferences, budgets, and real-time changes. An AI-powered Travel Planner Agent addresses this by offering personalized, data-driven trip planning—integrating transport, accommodation, maps, weather, and updates into a seamless, intelligent experience.</a:t>
            </a: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0" indent="0" algn="just">
              <a:buNone/>
            </a:pPr>
            <a:r>
              <a:rPr lang="en-US" sz="2800" u="sng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Proposed Solution:</a:t>
            </a:r>
            <a:r>
              <a:rPr lang="en-US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 </a:t>
            </a:r>
            <a:r>
              <a:rPr lang="en-US" sz="2800" dirty="0"/>
              <a:t>Imagine having a smart travel buddy that does all the heavy lifting for you. This AI-powered assistant learns what you like, finds the best places to go, plans your schedule, and even handles your bookings. It keeps you updated with real-time info like weather and delays—making travel simple, stress-free, and tailored just for you.</a:t>
            </a:r>
            <a:endParaRPr 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dirty="0"/>
              <a:t>IBM Cloud Watsonx AI Studio</a:t>
            </a:r>
          </a:p>
          <a:p>
            <a:pPr marL="305435" indent="-305435"/>
            <a:r>
              <a:rPr lang="en-IN" sz="2800" dirty="0"/>
              <a:t>IBM Cloud Watsonx AI runtime</a:t>
            </a:r>
          </a:p>
          <a:p>
            <a:pPr marL="305435" indent="-305435"/>
            <a:r>
              <a:rPr lang="en-IN" sz="2800" dirty="0"/>
              <a:t>IBM Cloud Agent Lab</a:t>
            </a:r>
          </a:p>
          <a:p>
            <a:pPr marL="305435" indent="-305435"/>
            <a:r>
              <a:rPr lang="en-IN" sz="2800" dirty="0"/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6659"/>
            <a:ext cx="11029615" cy="46733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AI Travel Planner Agent — your smart, always-on travel companion.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transforms complex trip planning into a smooth, enjoyable experience by tailoring journeys to your preferences, budget, and real-time conditions. From suggesting destinations to handling last-minute changes, it ensures every trip is optimized, stress-free, and unforgettable.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Unique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Learns your travel style for hyper-personalized plans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Uses real-time data for weather, transport &amp; local 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Auto-generates smart, efficient itineraries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Manages bookings and alerts you to changes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Integrated with maps, guides, and booking platforms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Conversational, responsive, and always ready to assist</a:t>
            </a:r>
          </a:p>
          <a:p>
            <a:pPr marL="0" indent="0">
              <a:buNone/>
            </a:pP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/>
              <a:t>Travel Agencies &amp; Agents</a:t>
            </a:r>
          </a:p>
          <a:p>
            <a:pPr marL="305435" indent="-305435"/>
            <a:r>
              <a:rPr lang="en-US" sz="2800" dirty="0"/>
              <a:t>Individual Travelers (Solo Travelers &amp; Families)</a:t>
            </a:r>
          </a:p>
          <a:p>
            <a:pPr marL="305435" indent="-305435"/>
            <a:r>
              <a:rPr lang="en-US" sz="2800" dirty="0"/>
              <a:t>Businesses &amp; Professionals Travelers</a:t>
            </a:r>
          </a:p>
          <a:p>
            <a:pPr marL="305435" indent="-305435"/>
            <a:r>
              <a:rPr lang="en-US" sz="2800" dirty="0"/>
              <a:t>Hospitality &amp; Tourism Boards</a:t>
            </a:r>
          </a:p>
          <a:p>
            <a:pPr marL="305435" indent="-305435"/>
            <a:r>
              <a:rPr lang="en-US" sz="2800" dirty="0"/>
              <a:t>Tour Operators &amp; Local Guides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563559-F346-6F20-C676-B5CE03CBA9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225" t="10238" r="1" b="5950"/>
          <a:stretch/>
        </p:blipFill>
        <p:spPr>
          <a:xfrm>
            <a:off x="3313469" y="702156"/>
            <a:ext cx="7855975" cy="583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4EE4889F-198E-3A9A-DA16-177E40315B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049" t="10238" b="6667"/>
          <a:stretch/>
        </p:blipFill>
        <p:spPr>
          <a:xfrm>
            <a:off x="757085" y="1465006"/>
            <a:ext cx="5250424" cy="4935794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48A66FD-7FAC-D4BE-17B9-6A5DFB7CC2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00" t="10238" r="1936" b="6667"/>
          <a:stretch/>
        </p:blipFill>
        <p:spPr>
          <a:xfrm>
            <a:off x="6007509" y="1465006"/>
            <a:ext cx="5603299" cy="493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1649</TotalTime>
  <Words>532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Travel Planner - AI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PowerPoint Presentation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ashwani kumar</cp:lastModifiedBy>
  <cp:revision>165</cp:revision>
  <dcterms:created xsi:type="dcterms:W3CDTF">2021-05-26T16:50:10Z</dcterms:created>
  <dcterms:modified xsi:type="dcterms:W3CDTF">2025-08-03T15:21:19Z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