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0"/>
  </p:notesMasterIdLst>
  <p:sldIdLst>
    <p:sldId id="274" r:id="rId2"/>
    <p:sldId id="257" r:id="rId3"/>
    <p:sldId id="256" r:id="rId4"/>
    <p:sldId id="258" r:id="rId5"/>
    <p:sldId id="259" r:id="rId6"/>
    <p:sldId id="26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300" r:id="rId22"/>
    <p:sldId id="301" r:id="rId23"/>
    <p:sldId id="277" r:id="rId24"/>
    <p:sldId id="296" r:id="rId25"/>
    <p:sldId id="297" r:id="rId26"/>
    <p:sldId id="298" r:id="rId27"/>
    <p:sldId id="299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3399"/>
    <a:srgbClr val="000099"/>
    <a:srgbClr val="99CCFF"/>
    <a:srgbClr val="F8E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6074" autoAdjust="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E6533-D173-49D0-9934-C29CD9FBECA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406C3E-0614-4B5D-B328-F2ED54EF7388}">
      <dgm:prSet custT="1"/>
      <dgm:spPr/>
      <dgm:t>
        <a:bodyPr/>
        <a:lstStyle/>
        <a:p>
          <a:pPr>
            <a:defRPr b="1"/>
          </a:pPr>
          <a:r>
            <a:rPr lang="en-IN" sz="1800" dirty="0"/>
            <a:t>Identifying business problem</a:t>
          </a:r>
          <a:endParaRPr lang="en-US" sz="1800" dirty="0"/>
        </a:p>
      </dgm:t>
    </dgm:pt>
    <dgm:pt modelId="{6296C30C-AF37-4671-84C2-EC75AF6A8078}" type="parTrans" cxnId="{2F5C4C8A-7F80-4B93-BDCE-19E1B7174F76}">
      <dgm:prSet/>
      <dgm:spPr/>
      <dgm:t>
        <a:bodyPr/>
        <a:lstStyle/>
        <a:p>
          <a:endParaRPr lang="en-US"/>
        </a:p>
      </dgm:t>
    </dgm:pt>
    <dgm:pt modelId="{C67AC8C6-9C83-4589-A3D2-CE2597A5704F}" type="sibTrans" cxnId="{2F5C4C8A-7F80-4B93-BDCE-19E1B7174F76}">
      <dgm:prSet/>
      <dgm:spPr/>
      <dgm:t>
        <a:bodyPr/>
        <a:lstStyle/>
        <a:p>
          <a:endParaRPr lang="en-US"/>
        </a:p>
      </dgm:t>
    </dgm:pt>
    <dgm:pt modelId="{57C134EF-534C-4B6F-817E-C55F8FD07CB7}">
      <dgm:prSet custT="1"/>
      <dgm:spPr/>
      <dgm:t>
        <a:bodyPr/>
        <a:lstStyle/>
        <a:p>
          <a:pPr>
            <a:defRPr b="1"/>
          </a:pPr>
          <a:r>
            <a:rPr lang="en-IN" sz="1800" dirty="0"/>
            <a:t>Data Understanding</a:t>
          </a:r>
          <a:endParaRPr lang="en-US" sz="1800" dirty="0"/>
        </a:p>
      </dgm:t>
    </dgm:pt>
    <dgm:pt modelId="{2237DE64-0512-4DF8-B458-76E3544B35A4}" type="parTrans" cxnId="{35F4CAC7-C678-4A1C-A7FA-C23656CC9725}">
      <dgm:prSet/>
      <dgm:spPr/>
      <dgm:t>
        <a:bodyPr/>
        <a:lstStyle/>
        <a:p>
          <a:endParaRPr lang="en-US"/>
        </a:p>
      </dgm:t>
    </dgm:pt>
    <dgm:pt modelId="{A26577E3-038F-49CC-AE51-55488B7261E8}" type="sibTrans" cxnId="{35F4CAC7-C678-4A1C-A7FA-C23656CC9725}">
      <dgm:prSet/>
      <dgm:spPr/>
      <dgm:t>
        <a:bodyPr/>
        <a:lstStyle/>
        <a:p>
          <a:endParaRPr lang="en-US"/>
        </a:p>
      </dgm:t>
    </dgm:pt>
    <dgm:pt modelId="{ADB22253-1B90-4D87-A99E-8966CB69D224}">
      <dgm:prSet custT="1"/>
      <dgm:spPr/>
      <dgm:t>
        <a:bodyPr/>
        <a:lstStyle/>
        <a:p>
          <a:pPr>
            <a:defRPr b="1"/>
          </a:pPr>
          <a:r>
            <a:rPr lang="en-IN" sz="1800" dirty="0"/>
            <a:t>Data Exploration</a:t>
          </a:r>
          <a:r>
            <a:rPr lang="en-IN" sz="1600" dirty="0"/>
            <a:t> </a:t>
          </a:r>
          <a:endParaRPr lang="en-US" sz="1600" dirty="0"/>
        </a:p>
      </dgm:t>
    </dgm:pt>
    <dgm:pt modelId="{D9BD2C37-0C6B-4938-A396-4901935F7B8A}" type="parTrans" cxnId="{93B3E283-7AB4-4735-A84B-841A1C36E411}">
      <dgm:prSet/>
      <dgm:spPr/>
      <dgm:t>
        <a:bodyPr/>
        <a:lstStyle/>
        <a:p>
          <a:endParaRPr lang="en-US"/>
        </a:p>
      </dgm:t>
    </dgm:pt>
    <dgm:pt modelId="{633DFC9A-6001-426B-8E98-92383CAD4229}" type="sibTrans" cxnId="{93B3E283-7AB4-4735-A84B-841A1C36E411}">
      <dgm:prSet/>
      <dgm:spPr/>
      <dgm:t>
        <a:bodyPr/>
        <a:lstStyle/>
        <a:p>
          <a:endParaRPr lang="en-US"/>
        </a:p>
      </dgm:t>
    </dgm:pt>
    <dgm:pt modelId="{36B3E904-3F6B-4ABA-B933-EE36744C3FD7}">
      <dgm:prSet custT="1"/>
      <dgm:spPr/>
      <dgm:t>
        <a:bodyPr/>
        <a:lstStyle/>
        <a:p>
          <a:pPr>
            <a:defRPr b="1"/>
          </a:pPr>
          <a:r>
            <a:rPr lang="en-IN" sz="1800" dirty="0"/>
            <a:t>Data Modification</a:t>
          </a:r>
          <a:endParaRPr lang="en-US" sz="1800" dirty="0"/>
        </a:p>
      </dgm:t>
    </dgm:pt>
    <dgm:pt modelId="{F415F78C-00CB-40D6-80FB-9E9B247EBC00}" type="parTrans" cxnId="{7AF939D7-40C0-420B-8F60-CAFAA4806387}">
      <dgm:prSet/>
      <dgm:spPr/>
      <dgm:t>
        <a:bodyPr/>
        <a:lstStyle/>
        <a:p>
          <a:endParaRPr lang="en-US"/>
        </a:p>
      </dgm:t>
    </dgm:pt>
    <dgm:pt modelId="{44698E75-F023-4C2E-9833-27540BDEBFB1}" type="sibTrans" cxnId="{7AF939D7-40C0-420B-8F60-CAFAA4806387}">
      <dgm:prSet/>
      <dgm:spPr/>
      <dgm:t>
        <a:bodyPr/>
        <a:lstStyle/>
        <a:p>
          <a:endParaRPr lang="en-US"/>
        </a:p>
      </dgm:t>
    </dgm:pt>
    <dgm:pt modelId="{F8D7F486-04C5-4BE4-A9D7-AD1125805672}">
      <dgm:prSet custT="1"/>
      <dgm:spPr/>
      <dgm:t>
        <a:bodyPr/>
        <a:lstStyle/>
        <a:p>
          <a:pPr>
            <a:defRPr b="1"/>
          </a:pPr>
          <a:r>
            <a:rPr lang="en-IN" sz="1800" dirty="0"/>
            <a:t>Classification Modeling</a:t>
          </a:r>
          <a:endParaRPr lang="en-US" sz="1800" dirty="0"/>
        </a:p>
      </dgm:t>
    </dgm:pt>
    <dgm:pt modelId="{9C784EC2-9C81-4180-9C07-2C8B18E233EB}" type="parTrans" cxnId="{CBBB52E7-37A5-4BE4-9CF5-70F6FE745AC8}">
      <dgm:prSet/>
      <dgm:spPr/>
      <dgm:t>
        <a:bodyPr/>
        <a:lstStyle/>
        <a:p>
          <a:endParaRPr lang="en-US"/>
        </a:p>
      </dgm:t>
    </dgm:pt>
    <dgm:pt modelId="{324F9722-656B-4857-88E9-0D2E7268144B}" type="sibTrans" cxnId="{CBBB52E7-37A5-4BE4-9CF5-70F6FE745AC8}">
      <dgm:prSet/>
      <dgm:spPr/>
      <dgm:t>
        <a:bodyPr/>
        <a:lstStyle/>
        <a:p>
          <a:endParaRPr lang="en-US"/>
        </a:p>
      </dgm:t>
    </dgm:pt>
    <dgm:pt modelId="{87014701-EB4E-47E3-8FE3-AC5E237F9E81}">
      <dgm:prSet custT="1"/>
      <dgm:spPr/>
      <dgm:t>
        <a:bodyPr/>
        <a:lstStyle/>
        <a:p>
          <a:r>
            <a:rPr lang="en-IN" sz="1600" dirty="0"/>
            <a:t>Bootstrapping</a:t>
          </a:r>
          <a:endParaRPr lang="en-US" sz="1600" dirty="0"/>
        </a:p>
      </dgm:t>
    </dgm:pt>
    <dgm:pt modelId="{C443DFAE-D9F2-494C-B717-863CA1251C2D}" type="parTrans" cxnId="{E431A0C8-F9BA-4C84-81ED-E01E3DFC7EDB}">
      <dgm:prSet/>
      <dgm:spPr/>
      <dgm:t>
        <a:bodyPr/>
        <a:lstStyle/>
        <a:p>
          <a:endParaRPr lang="en-US"/>
        </a:p>
      </dgm:t>
    </dgm:pt>
    <dgm:pt modelId="{E4C760A9-4F57-4D56-A7E4-09C274DEC51C}" type="sibTrans" cxnId="{E431A0C8-F9BA-4C84-81ED-E01E3DFC7EDB}">
      <dgm:prSet/>
      <dgm:spPr/>
      <dgm:t>
        <a:bodyPr/>
        <a:lstStyle/>
        <a:p>
          <a:endParaRPr lang="en-US"/>
        </a:p>
      </dgm:t>
    </dgm:pt>
    <dgm:pt modelId="{8C703D68-A918-4253-A03F-4295E647C6CE}">
      <dgm:prSet custT="1"/>
      <dgm:spPr/>
      <dgm:t>
        <a:bodyPr/>
        <a:lstStyle/>
        <a:p>
          <a:r>
            <a:rPr lang="en-IN" sz="1600" dirty="0"/>
            <a:t>Boosted Tree</a:t>
          </a:r>
          <a:endParaRPr lang="en-US" sz="1600" dirty="0"/>
        </a:p>
      </dgm:t>
    </dgm:pt>
    <dgm:pt modelId="{9B25B92E-5F64-46D0-885C-C58076ADD315}" type="parTrans" cxnId="{2B2B8CDC-4D3C-4413-AB62-AAC01A4F5F4F}">
      <dgm:prSet/>
      <dgm:spPr/>
      <dgm:t>
        <a:bodyPr/>
        <a:lstStyle/>
        <a:p>
          <a:endParaRPr lang="en-US"/>
        </a:p>
      </dgm:t>
    </dgm:pt>
    <dgm:pt modelId="{BB4B973F-7825-4A30-8CF8-BEE39AB1B125}" type="sibTrans" cxnId="{2B2B8CDC-4D3C-4413-AB62-AAC01A4F5F4F}">
      <dgm:prSet/>
      <dgm:spPr/>
      <dgm:t>
        <a:bodyPr/>
        <a:lstStyle/>
        <a:p>
          <a:endParaRPr lang="en-US"/>
        </a:p>
      </dgm:t>
    </dgm:pt>
    <dgm:pt modelId="{48EE29F7-071D-442E-9533-F263AA95AD5C}">
      <dgm:prSet custT="1"/>
      <dgm:spPr/>
      <dgm:t>
        <a:bodyPr/>
        <a:lstStyle/>
        <a:p>
          <a:r>
            <a:rPr lang="en-IN" sz="1600" dirty="0"/>
            <a:t>Logistic Regression</a:t>
          </a:r>
          <a:endParaRPr lang="en-US" sz="1600" dirty="0"/>
        </a:p>
      </dgm:t>
    </dgm:pt>
    <dgm:pt modelId="{34836A8A-3F0E-4C76-8EC0-FB2F3C333E24}" type="parTrans" cxnId="{E7A60AC0-BDA4-4EB7-949E-CE50CB677037}">
      <dgm:prSet/>
      <dgm:spPr/>
      <dgm:t>
        <a:bodyPr/>
        <a:lstStyle/>
        <a:p>
          <a:endParaRPr lang="en-US"/>
        </a:p>
      </dgm:t>
    </dgm:pt>
    <dgm:pt modelId="{C8D9C816-101D-4AD3-9F06-E477D2C465BD}" type="sibTrans" cxnId="{E7A60AC0-BDA4-4EB7-949E-CE50CB677037}">
      <dgm:prSet/>
      <dgm:spPr/>
      <dgm:t>
        <a:bodyPr/>
        <a:lstStyle/>
        <a:p>
          <a:endParaRPr lang="en-US"/>
        </a:p>
      </dgm:t>
    </dgm:pt>
    <dgm:pt modelId="{E5BA3720-671A-4544-848B-81FFB025E823}">
      <dgm:prSet custT="1"/>
      <dgm:spPr/>
      <dgm:t>
        <a:bodyPr/>
        <a:lstStyle/>
        <a:p>
          <a:pPr>
            <a:defRPr b="1"/>
          </a:pPr>
          <a:r>
            <a:rPr lang="en-IN" sz="1800" dirty="0"/>
            <a:t>Conclusion</a:t>
          </a:r>
          <a:endParaRPr lang="en-US" sz="1800" dirty="0"/>
        </a:p>
      </dgm:t>
    </dgm:pt>
    <dgm:pt modelId="{79970832-0432-436C-B8B0-CD4CC2C47E25}" type="parTrans" cxnId="{5D31D115-613E-4672-AEBD-50458F1B63D3}">
      <dgm:prSet/>
      <dgm:spPr/>
      <dgm:t>
        <a:bodyPr/>
        <a:lstStyle/>
        <a:p>
          <a:endParaRPr lang="en-US"/>
        </a:p>
      </dgm:t>
    </dgm:pt>
    <dgm:pt modelId="{534E2691-6592-465D-946D-4FC5A99E9963}" type="sibTrans" cxnId="{5D31D115-613E-4672-AEBD-50458F1B63D3}">
      <dgm:prSet/>
      <dgm:spPr/>
      <dgm:t>
        <a:bodyPr/>
        <a:lstStyle/>
        <a:p>
          <a:endParaRPr lang="en-US"/>
        </a:p>
      </dgm:t>
    </dgm:pt>
    <dgm:pt modelId="{69C588E3-F871-4F17-99F3-6D4F7B832688}">
      <dgm:prSet custT="1"/>
      <dgm:spPr/>
      <dgm:t>
        <a:bodyPr/>
        <a:lstStyle/>
        <a:p>
          <a:pPr>
            <a:defRPr b="1"/>
          </a:pPr>
          <a:r>
            <a:rPr lang="en-IN" sz="1800" dirty="0"/>
            <a:t>Recommendations</a:t>
          </a:r>
          <a:endParaRPr lang="en-US" sz="1800" dirty="0"/>
        </a:p>
      </dgm:t>
    </dgm:pt>
    <dgm:pt modelId="{4793ECC1-F45E-4160-B30E-458C90B69F87}" type="parTrans" cxnId="{52EB0263-6B35-4BC8-873A-4451438D6013}">
      <dgm:prSet/>
      <dgm:spPr/>
      <dgm:t>
        <a:bodyPr/>
        <a:lstStyle/>
        <a:p>
          <a:endParaRPr lang="en-US"/>
        </a:p>
      </dgm:t>
    </dgm:pt>
    <dgm:pt modelId="{5E38B80B-0B92-4787-91B9-9BB1874B4342}" type="sibTrans" cxnId="{52EB0263-6B35-4BC8-873A-4451438D6013}">
      <dgm:prSet/>
      <dgm:spPr/>
      <dgm:t>
        <a:bodyPr/>
        <a:lstStyle/>
        <a:p>
          <a:endParaRPr lang="en-US"/>
        </a:p>
      </dgm:t>
    </dgm:pt>
    <dgm:pt modelId="{DDF1E818-CF37-4C09-BD5D-2181B0E93393}" type="pres">
      <dgm:prSet presAssocID="{267E6533-D173-49D0-9934-C29CD9FBECA5}" presName="root" presStyleCnt="0">
        <dgm:presLayoutVars>
          <dgm:dir/>
          <dgm:resizeHandles val="exact"/>
        </dgm:presLayoutVars>
      </dgm:prSet>
      <dgm:spPr/>
    </dgm:pt>
    <dgm:pt modelId="{46C974FB-B01A-44AB-A441-60052982DE09}" type="pres">
      <dgm:prSet presAssocID="{C7406C3E-0614-4B5D-B328-F2ED54EF7388}" presName="compNode" presStyleCnt="0"/>
      <dgm:spPr/>
    </dgm:pt>
    <dgm:pt modelId="{D83E41A9-6985-4719-B4FF-5AB4855A7718}" type="pres">
      <dgm:prSet presAssocID="{C7406C3E-0614-4B5D-B328-F2ED54EF7388}" presName="iconRect" presStyleLbl="node1" presStyleIdx="0" presStyleCnt="7" custScaleX="250086" custScaleY="207709" custLinFactNeighborX="-4474" custLinFactNeighborY="7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15D6665-8CD3-4C1F-96C4-6044E5990781}" type="pres">
      <dgm:prSet presAssocID="{C7406C3E-0614-4B5D-B328-F2ED54EF7388}" presName="iconSpace" presStyleCnt="0"/>
      <dgm:spPr/>
    </dgm:pt>
    <dgm:pt modelId="{C44FF858-982B-497C-A0C3-D0D5AF74ED35}" type="pres">
      <dgm:prSet presAssocID="{C7406C3E-0614-4B5D-B328-F2ED54EF7388}" presName="parTx" presStyleLbl="revTx" presStyleIdx="0" presStyleCnt="14" custScaleX="126969" custLinFactNeighborY="24567">
        <dgm:presLayoutVars>
          <dgm:chMax val="0"/>
          <dgm:chPref val="0"/>
        </dgm:presLayoutVars>
      </dgm:prSet>
      <dgm:spPr/>
    </dgm:pt>
    <dgm:pt modelId="{7CEE36A1-E56B-44F9-8B04-BE24983BE16C}" type="pres">
      <dgm:prSet presAssocID="{C7406C3E-0614-4B5D-B328-F2ED54EF7388}" presName="txSpace" presStyleCnt="0"/>
      <dgm:spPr/>
    </dgm:pt>
    <dgm:pt modelId="{DC298E8A-A0CD-4094-8F5B-52A6A792292B}" type="pres">
      <dgm:prSet presAssocID="{C7406C3E-0614-4B5D-B328-F2ED54EF7388}" presName="desTx" presStyleLbl="revTx" presStyleIdx="1" presStyleCnt="14">
        <dgm:presLayoutVars/>
      </dgm:prSet>
      <dgm:spPr/>
    </dgm:pt>
    <dgm:pt modelId="{337185CD-BB4B-4873-AD4E-4A59D7959150}" type="pres">
      <dgm:prSet presAssocID="{C67AC8C6-9C83-4589-A3D2-CE2597A5704F}" presName="sibTrans" presStyleCnt="0"/>
      <dgm:spPr/>
    </dgm:pt>
    <dgm:pt modelId="{EC65C79C-64F4-4D3F-9337-ED2659826946}" type="pres">
      <dgm:prSet presAssocID="{57C134EF-534C-4B6F-817E-C55F8FD07CB7}" presName="compNode" presStyleCnt="0"/>
      <dgm:spPr/>
    </dgm:pt>
    <dgm:pt modelId="{076A260D-3862-4351-BCA0-EFD136A84412}" type="pres">
      <dgm:prSet presAssocID="{57C134EF-534C-4B6F-817E-C55F8FD07CB7}" presName="iconRect" presStyleLbl="node1" presStyleIdx="1" presStyleCnt="7" custScaleX="324160" custScaleY="23967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B6921D5-CD0B-48CC-AA09-B86479539260}" type="pres">
      <dgm:prSet presAssocID="{57C134EF-534C-4B6F-817E-C55F8FD07CB7}" presName="iconSpace" presStyleCnt="0"/>
      <dgm:spPr/>
    </dgm:pt>
    <dgm:pt modelId="{ACCE9E10-757D-4E51-BE84-5B03949FCBBE}" type="pres">
      <dgm:prSet presAssocID="{57C134EF-534C-4B6F-817E-C55F8FD07CB7}" presName="parTx" presStyleLbl="revTx" presStyleIdx="2" presStyleCnt="14" custScaleX="185271" custLinFactNeighborY="19152">
        <dgm:presLayoutVars>
          <dgm:chMax val="0"/>
          <dgm:chPref val="0"/>
        </dgm:presLayoutVars>
      </dgm:prSet>
      <dgm:spPr/>
    </dgm:pt>
    <dgm:pt modelId="{2CD8D544-CFE5-4888-9280-4DEADA6E7FA2}" type="pres">
      <dgm:prSet presAssocID="{57C134EF-534C-4B6F-817E-C55F8FD07CB7}" presName="txSpace" presStyleCnt="0"/>
      <dgm:spPr/>
    </dgm:pt>
    <dgm:pt modelId="{F68ABFE4-4BEC-4053-916E-E79BF5029782}" type="pres">
      <dgm:prSet presAssocID="{57C134EF-534C-4B6F-817E-C55F8FD07CB7}" presName="desTx" presStyleLbl="revTx" presStyleIdx="3" presStyleCnt="14">
        <dgm:presLayoutVars/>
      </dgm:prSet>
      <dgm:spPr/>
    </dgm:pt>
    <dgm:pt modelId="{541EBEC4-B28D-4A93-9FFE-747F34827A03}" type="pres">
      <dgm:prSet presAssocID="{A26577E3-038F-49CC-AE51-55488B7261E8}" presName="sibTrans" presStyleCnt="0"/>
      <dgm:spPr/>
    </dgm:pt>
    <dgm:pt modelId="{75EE788A-2178-48B9-A3E0-754E61E680D0}" type="pres">
      <dgm:prSet presAssocID="{ADB22253-1B90-4D87-A99E-8966CB69D224}" presName="compNode" presStyleCnt="0"/>
      <dgm:spPr/>
    </dgm:pt>
    <dgm:pt modelId="{62B1B324-5CEA-4153-93E1-EF8CBBC9658F}" type="pres">
      <dgm:prSet presAssocID="{ADB22253-1B90-4D87-A99E-8966CB69D224}" presName="iconRect" presStyleLbl="node1" presStyleIdx="2" presStyleCnt="7" custScaleX="223501" custScaleY="202218" custLinFactNeighborY="-1025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CF8E507-4347-43F0-A725-0B106C2FC230}" type="pres">
      <dgm:prSet presAssocID="{ADB22253-1B90-4D87-A99E-8966CB69D224}" presName="iconSpace" presStyleCnt="0"/>
      <dgm:spPr/>
    </dgm:pt>
    <dgm:pt modelId="{0F816636-1816-43D2-B0AF-3832B0D765F8}" type="pres">
      <dgm:prSet presAssocID="{ADB22253-1B90-4D87-A99E-8966CB69D224}" presName="parTx" presStyleLbl="revTx" presStyleIdx="4" presStyleCnt="14" custScaleX="133752" custLinFactNeighborX="-783" custLinFactNeighborY="17780">
        <dgm:presLayoutVars>
          <dgm:chMax val="0"/>
          <dgm:chPref val="0"/>
        </dgm:presLayoutVars>
      </dgm:prSet>
      <dgm:spPr/>
    </dgm:pt>
    <dgm:pt modelId="{9EF4DBB6-44D3-49F9-8868-DF99F85733E3}" type="pres">
      <dgm:prSet presAssocID="{ADB22253-1B90-4D87-A99E-8966CB69D224}" presName="txSpace" presStyleCnt="0"/>
      <dgm:spPr/>
    </dgm:pt>
    <dgm:pt modelId="{751BBFE1-9B23-4583-AA20-1BAF06017800}" type="pres">
      <dgm:prSet presAssocID="{ADB22253-1B90-4D87-A99E-8966CB69D224}" presName="desTx" presStyleLbl="revTx" presStyleIdx="5" presStyleCnt="14">
        <dgm:presLayoutVars/>
      </dgm:prSet>
      <dgm:spPr/>
    </dgm:pt>
    <dgm:pt modelId="{89D1B1A1-4E4F-41D7-BCA6-8082BD656A40}" type="pres">
      <dgm:prSet presAssocID="{633DFC9A-6001-426B-8E98-92383CAD4229}" presName="sibTrans" presStyleCnt="0"/>
      <dgm:spPr/>
    </dgm:pt>
    <dgm:pt modelId="{A04A4018-42D4-4F4A-A245-A30A46BD666A}" type="pres">
      <dgm:prSet presAssocID="{36B3E904-3F6B-4ABA-B933-EE36744C3FD7}" presName="compNode" presStyleCnt="0"/>
      <dgm:spPr/>
    </dgm:pt>
    <dgm:pt modelId="{3E14BC1B-1F00-44C5-8988-22A3F989839D}" type="pres">
      <dgm:prSet presAssocID="{36B3E904-3F6B-4ABA-B933-EE36744C3FD7}" presName="iconRect" presStyleLbl="node1" presStyleIdx="3" presStyleCnt="7" custScaleX="226095" custScaleY="198024" custLinFactNeighborY="-128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8FC5DC-293E-4DC4-86C0-22D603C1F88F}" type="pres">
      <dgm:prSet presAssocID="{36B3E904-3F6B-4ABA-B933-EE36744C3FD7}" presName="iconSpace" presStyleCnt="0"/>
      <dgm:spPr/>
    </dgm:pt>
    <dgm:pt modelId="{E093F78C-C7AC-42F0-9476-C343DC1C950C}" type="pres">
      <dgm:prSet presAssocID="{36B3E904-3F6B-4ABA-B933-EE36744C3FD7}" presName="parTx" presStyleLbl="revTx" presStyleIdx="6" presStyleCnt="14" custScaleX="144015" custLinFactNeighborY="20607">
        <dgm:presLayoutVars>
          <dgm:chMax val="0"/>
          <dgm:chPref val="0"/>
        </dgm:presLayoutVars>
      </dgm:prSet>
      <dgm:spPr/>
    </dgm:pt>
    <dgm:pt modelId="{FA8132FC-52EA-49B8-9D75-77DC306EC34C}" type="pres">
      <dgm:prSet presAssocID="{36B3E904-3F6B-4ABA-B933-EE36744C3FD7}" presName="txSpace" presStyleCnt="0"/>
      <dgm:spPr/>
    </dgm:pt>
    <dgm:pt modelId="{0BE27799-1D9F-47FF-82A4-2801F248F429}" type="pres">
      <dgm:prSet presAssocID="{36B3E904-3F6B-4ABA-B933-EE36744C3FD7}" presName="desTx" presStyleLbl="revTx" presStyleIdx="7" presStyleCnt="14">
        <dgm:presLayoutVars/>
      </dgm:prSet>
      <dgm:spPr/>
    </dgm:pt>
    <dgm:pt modelId="{2C84B9DB-6BA1-4819-BF16-B10590E9959F}" type="pres">
      <dgm:prSet presAssocID="{44698E75-F023-4C2E-9833-27540BDEBFB1}" presName="sibTrans" presStyleCnt="0"/>
      <dgm:spPr/>
    </dgm:pt>
    <dgm:pt modelId="{CAB5E325-D19A-4939-9100-DCA496E38EB2}" type="pres">
      <dgm:prSet presAssocID="{F8D7F486-04C5-4BE4-A9D7-AD1125805672}" presName="compNode" presStyleCnt="0"/>
      <dgm:spPr/>
    </dgm:pt>
    <dgm:pt modelId="{67301168-A2A0-4E8F-B3AF-12C730DFAE96}" type="pres">
      <dgm:prSet presAssocID="{F8D7F486-04C5-4BE4-A9D7-AD1125805672}" presName="iconRect" presStyleLbl="node1" presStyleIdx="4" presStyleCnt="7" custScaleX="262392" custScaleY="173891" custLinFactNeighborX="-33332" custLinFactNeighborY="769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1CF79BC-D14B-4378-AA86-D277B571AC41}" type="pres">
      <dgm:prSet presAssocID="{F8D7F486-04C5-4BE4-A9D7-AD1125805672}" presName="iconSpace" presStyleCnt="0"/>
      <dgm:spPr/>
    </dgm:pt>
    <dgm:pt modelId="{96D8660C-CCA4-4225-919A-D272B1723E77}" type="pres">
      <dgm:prSet presAssocID="{F8D7F486-04C5-4BE4-A9D7-AD1125805672}" presName="parTx" presStyleLbl="revTx" presStyleIdx="8" presStyleCnt="14" custScaleX="145105" custLinFactNeighborX="-14094" custLinFactNeighborY="45236">
        <dgm:presLayoutVars>
          <dgm:chMax val="0"/>
          <dgm:chPref val="0"/>
        </dgm:presLayoutVars>
      </dgm:prSet>
      <dgm:spPr/>
    </dgm:pt>
    <dgm:pt modelId="{FEAE1ED3-6FD7-4F87-B728-76F75954898C}" type="pres">
      <dgm:prSet presAssocID="{F8D7F486-04C5-4BE4-A9D7-AD1125805672}" presName="txSpace" presStyleCnt="0"/>
      <dgm:spPr/>
    </dgm:pt>
    <dgm:pt modelId="{D28C3320-7E30-4CC2-89AE-1DAF0C284D53}" type="pres">
      <dgm:prSet presAssocID="{F8D7F486-04C5-4BE4-A9D7-AD1125805672}" presName="desTx" presStyleLbl="revTx" presStyleIdx="9" presStyleCnt="14" custScaleX="133200" custLinFactNeighborX="-16716" custLinFactNeighborY="44013">
        <dgm:presLayoutVars/>
      </dgm:prSet>
      <dgm:spPr/>
    </dgm:pt>
    <dgm:pt modelId="{02027606-74A8-40C0-ACE2-8A395E57D814}" type="pres">
      <dgm:prSet presAssocID="{324F9722-656B-4857-88E9-0D2E7268144B}" presName="sibTrans" presStyleCnt="0"/>
      <dgm:spPr/>
    </dgm:pt>
    <dgm:pt modelId="{EDF6C21F-FBAB-49BD-96FF-887116534E26}" type="pres">
      <dgm:prSet presAssocID="{E5BA3720-671A-4544-848B-81FFB025E823}" presName="compNode" presStyleCnt="0"/>
      <dgm:spPr/>
    </dgm:pt>
    <dgm:pt modelId="{CF78FF92-D5EA-4F5B-9AA0-63AC09EB0CAA}" type="pres">
      <dgm:prSet presAssocID="{E5BA3720-671A-4544-848B-81FFB025E823}" presName="iconRect" presStyleLbl="node1" presStyleIdx="5" presStyleCnt="7" custScaleX="218652" custScaleY="208501" custLinFactNeighborX="-51288" custLinFactNeighborY="-1794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C2A1929-41C8-40B5-B96F-2CAD5602913F}" type="pres">
      <dgm:prSet presAssocID="{E5BA3720-671A-4544-848B-81FFB025E823}" presName="iconSpace" presStyleCnt="0"/>
      <dgm:spPr/>
    </dgm:pt>
    <dgm:pt modelId="{5CDDB915-8306-4EE4-9D15-0DDA0677B7B1}" type="pres">
      <dgm:prSet presAssocID="{E5BA3720-671A-4544-848B-81FFB025E823}" presName="parTx" presStyleLbl="revTx" presStyleIdx="10" presStyleCnt="14" custScaleX="121102" custLinFactNeighborX="-14094" custLinFactNeighborY="24653">
        <dgm:presLayoutVars>
          <dgm:chMax val="0"/>
          <dgm:chPref val="0"/>
        </dgm:presLayoutVars>
      </dgm:prSet>
      <dgm:spPr/>
    </dgm:pt>
    <dgm:pt modelId="{46377F87-DE25-4F46-8D07-131C41BF8654}" type="pres">
      <dgm:prSet presAssocID="{E5BA3720-671A-4544-848B-81FFB025E823}" presName="txSpace" presStyleCnt="0"/>
      <dgm:spPr/>
    </dgm:pt>
    <dgm:pt modelId="{CDBD4630-659F-4175-819C-163A2570D792}" type="pres">
      <dgm:prSet presAssocID="{E5BA3720-671A-4544-848B-81FFB025E823}" presName="desTx" presStyleLbl="revTx" presStyleIdx="11" presStyleCnt="14">
        <dgm:presLayoutVars/>
      </dgm:prSet>
      <dgm:spPr/>
    </dgm:pt>
    <dgm:pt modelId="{5D8D2604-C73C-416F-9C90-1281FFB592E9}" type="pres">
      <dgm:prSet presAssocID="{534E2691-6592-465D-946D-4FC5A99E9963}" presName="sibTrans" presStyleCnt="0"/>
      <dgm:spPr/>
    </dgm:pt>
    <dgm:pt modelId="{DB44E371-A816-4E7C-ACFB-046DBAD8619F}" type="pres">
      <dgm:prSet presAssocID="{69C588E3-F871-4F17-99F3-6D4F7B832688}" presName="compNode" presStyleCnt="0"/>
      <dgm:spPr/>
    </dgm:pt>
    <dgm:pt modelId="{24EA9587-01BE-4144-B297-64F476434219}" type="pres">
      <dgm:prSet presAssocID="{69C588E3-F871-4F17-99F3-6D4F7B832688}" presName="iconRect" presStyleLbl="node1" presStyleIdx="6" presStyleCnt="7" custScaleX="235523" custScaleY="175569" custLinFactNeighborX="-53854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91888F1-B861-4C10-8F73-2DAD470A8481}" type="pres">
      <dgm:prSet presAssocID="{69C588E3-F871-4F17-99F3-6D4F7B832688}" presName="iconSpace" presStyleCnt="0"/>
      <dgm:spPr/>
    </dgm:pt>
    <dgm:pt modelId="{05ED9CB5-223D-4190-92FC-EF7280230C6D}" type="pres">
      <dgm:prSet presAssocID="{69C588E3-F871-4F17-99F3-6D4F7B832688}" presName="parTx" presStyleLbl="revTx" presStyleIdx="12" presStyleCnt="14" custScaleX="219346" custLinFactNeighborX="-15660" custLinFactNeighborY="28769">
        <dgm:presLayoutVars>
          <dgm:chMax val="0"/>
          <dgm:chPref val="0"/>
        </dgm:presLayoutVars>
      </dgm:prSet>
      <dgm:spPr/>
    </dgm:pt>
    <dgm:pt modelId="{8E504346-C672-4702-AE40-B26CF8631F16}" type="pres">
      <dgm:prSet presAssocID="{69C588E3-F871-4F17-99F3-6D4F7B832688}" presName="txSpace" presStyleCnt="0"/>
      <dgm:spPr/>
    </dgm:pt>
    <dgm:pt modelId="{983B6566-5B61-4729-98EC-A108D81C6663}" type="pres">
      <dgm:prSet presAssocID="{69C588E3-F871-4F17-99F3-6D4F7B832688}" presName="desTx" presStyleLbl="revTx" presStyleIdx="13" presStyleCnt="14">
        <dgm:presLayoutVars/>
      </dgm:prSet>
      <dgm:spPr/>
    </dgm:pt>
  </dgm:ptLst>
  <dgm:cxnLst>
    <dgm:cxn modelId="{5D31D115-613E-4672-AEBD-50458F1B63D3}" srcId="{267E6533-D173-49D0-9934-C29CD9FBECA5}" destId="{E5BA3720-671A-4544-848B-81FFB025E823}" srcOrd="5" destOrd="0" parTransId="{79970832-0432-436C-B8B0-CD4CC2C47E25}" sibTransId="{534E2691-6592-465D-946D-4FC5A99E9963}"/>
    <dgm:cxn modelId="{F7F7E22D-1FAA-4737-94DC-F8E6C973EE77}" type="presOf" srcId="{F8D7F486-04C5-4BE4-A9D7-AD1125805672}" destId="{96D8660C-CCA4-4225-919A-D272B1723E77}" srcOrd="0" destOrd="0" presId="urn:microsoft.com/office/officeart/2018/5/layout/CenteredIconLabelDescriptionList"/>
    <dgm:cxn modelId="{54982C5C-33F3-450A-8944-FE7F3EC3175C}" type="presOf" srcId="{48EE29F7-071D-442E-9533-F263AA95AD5C}" destId="{D28C3320-7E30-4CC2-89AE-1DAF0C284D53}" srcOrd="0" destOrd="2" presId="urn:microsoft.com/office/officeart/2018/5/layout/CenteredIconLabelDescriptionList"/>
    <dgm:cxn modelId="{52EB0263-6B35-4BC8-873A-4451438D6013}" srcId="{267E6533-D173-49D0-9934-C29CD9FBECA5}" destId="{69C588E3-F871-4F17-99F3-6D4F7B832688}" srcOrd="6" destOrd="0" parTransId="{4793ECC1-F45E-4160-B30E-458C90B69F87}" sibTransId="{5E38B80B-0B92-4787-91B9-9BB1874B4342}"/>
    <dgm:cxn modelId="{F9C19548-B4B1-4402-B8E9-578540784714}" type="presOf" srcId="{C7406C3E-0614-4B5D-B328-F2ED54EF7388}" destId="{C44FF858-982B-497C-A0C3-D0D5AF74ED35}" srcOrd="0" destOrd="0" presId="urn:microsoft.com/office/officeart/2018/5/layout/CenteredIconLabelDescriptionList"/>
    <dgm:cxn modelId="{26B9E456-94E8-4B12-B748-37F1F212F58A}" type="presOf" srcId="{267E6533-D173-49D0-9934-C29CD9FBECA5}" destId="{DDF1E818-CF37-4C09-BD5D-2181B0E93393}" srcOrd="0" destOrd="0" presId="urn:microsoft.com/office/officeart/2018/5/layout/CenteredIconLabelDescriptionList"/>
    <dgm:cxn modelId="{ABFACD58-1E25-42B6-952E-17C9297DFCFE}" type="presOf" srcId="{ADB22253-1B90-4D87-A99E-8966CB69D224}" destId="{0F816636-1816-43D2-B0AF-3832B0D765F8}" srcOrd="0" destOrd="0" presId="urn:microsoft.com/office/officeart/2018/5/layout/CenteredIconLabelDescriptionList"/>
    <dgm:cxn modelId="{93B3E283-7AB4-4735-A84B-841A1C36E411}" srcId="{267E6533-D173-49D0-9934-C29CD9FBECA5}" destId="{ADB22253-1B90-4D87-A99E-8966CB69D224}" srcOrd="2" destOrd="0" parTransId="{D9BD2C37-0C6B-4938-A396-4901935F7B8A}" sibTransId="{633DFC9A-6001-426B-8E98-92383CAD4229}"/>
    <dgm:cxn modelId="{2F5C4C8A-7F80-4B93-BDCE-19E1B7174F76}" srcId="{267E6533-D173-49D0-9934-C29CD9FBECA5}" destId="{C7406C3E-0614-4B5D-B328-F2ED54EF7388}" srcOrd="0" destOrd="0" parTransId="{6296C30C-AF37-4671-84C2-EC75AF6A8078}" sibTransId="{C67AC8C6-9C83-4589-A3D2-CE2597A5704F}"/>
    <dgm:cxn modelId="{11677EBA-FD92-4104-AFDC-86486A56DB68}" type="presOf" srcId="{57C134EF-534C-4B6F-817E-C55F8FD07CB7}" destId="{ACCE9E10-757D-4E51-BE84-5B03949FCBBE}" srcOrd="0" destOrd="0" presId="urn:microsoft.com/office/officeart/2018/5/layout/CenteredIconLabelDescriptionList"/>
    <dgm:cxn modelId="{E7A60AC0-BDA4-4EB7-949E-CE50CB677037}" srcId="{F8D7F486-04C5-4BE4-A9D7-AD1125805672}" destId="{48EE29F7-071D-442E-9533-F263AA95AD5C}" srcOrd="2" destOrd="0" parTransId="{34836A8A-3F0E-4C76-8EC0-FB2F3C333E24}" sibTransId="{C8D9C816-101D-4AD3-9F06-E477D2C465BD}"/>
    <dgm:cxn modelId="{667C25C2-7584-4D27-BEC6-5FDDDE74D315}" type="presOf" srcId="{8C703D68-A918-4253-A03F-4295E647C6CE}" destId="{D28C3320-7E30-4CC2-89AE-1DAF0C284D53}" srcOrd="0" destOrd="1" presId="urn:microsoft.com/office/officeart/2018/5/layout/CenteredIconLabelDescriptionList"/>
    <dgm:cxn modelId="{35F4CAC7-C678-4A1C-A7FA-C23656CC9725}" srcId="{267E6533-D173-49D0-9934-C29CD9FBECA5}" destId="{57C134EF-534C-4B6F-817E-C55F8FD07CB7}" srcOrd="1" destOrd="0" parTransId="{2237DE64-0512-4DF8-B458-76E3544B35A4}" sibTransId="{A26577E3-038F-49CC-AE51-55488B7261E8}"/>
    <dgm:cxn modelId="{E431A0C8-F9BA-4C84-81ED-E01E3DFC7EDB}" srcId="{F8D7F486-04C5-4BE4-A9D7-AD1125805672}" destId="{87014701-EB4E-47E3-8FE3-AC5E237F9E81}" srcOrd="0" destOrd="0" parTransId="{C443DFAE-D9F2-494C-B717-863CA1251C2D}" sibTransId="{E4C760A9-4F57-4D56-A7E4-09C274DEC51C}"/>
    <dgm:cxn modelId="{7AF939D7-40C0-420B-8F60-CAFAA4806387}" srcId="{267E6533-D173-49D0-9934-C29CD9FBECA5}" destId="{36B3E904-3F6B-4ABA-B933-EE36744C3FD7}" srcOrd="3" destOrd="0" parTransId="{F415F78C-00CB-40D6-80FB-9E9B247EBC00}" sibTransId="{44698E75-F023-4C2E-9833-27540BDEBFB1}"/>
    <dgm:cxn modelId="{2B2B8CDC-4D3C-4413-AB62-AAC01A4F5F4F}" srcId="{F8D7F486-04C5-4BE4-A9D7-AD1125805672}" destId="{8C703D68-A918-4253-A03F-4295E647C6CE}" srcOrd="1" destOrd="0" parTransId="{9B25B92E-5F64-46D0-885C-C58076ADD315}" sibTransId="{BB4B973F-7825-4A30-8CF8-BEE39AB1B125}"/>
    <dgm:cxn modelId="{ABA399E6-1ED1-48BC-A7A2-D2EAE7D8DD6B}" type="presOf" srcId="{69C588E3-F871-4F17-99F3-6D4F7B832688}" destId="{05ED9CB5-223D-4190-92FC-EF7280230C6D}" srcOrd="0" destOrd="0" presId="urn:microsoft.com/office/officeart/2018/5/layout/CenteredIconLabelDescriptionList"/>
    <dgm:cxn modelId="{CBBB52E7-37A5-4BE4-9CF5-70F6FE745AC8}" srcId="{267E6533-D173-49D0-9934-C29CD9FBECA5}" destId="{F8D7F486-04C5-4BE4-A9D7-AD1125805672}" srcOrd="4" destOrd="0" parTransId="{9C784EC2-9C81-4180-9C07-2C8B18E233EB}" sibTransId="{324F9722-656B-4857-88E9-0D2E7268144B}"/>
    <dgm:cxn modelId="{3A2B88F1-4883-4B5A-B114-26A21EE18018}" type="presOf" srcId="{E5BA3720-671A-4544-848B-81FFB025E823}" destId="{5CDDB915-8306-4EE4-9D15-0DDA0677B7B1}" srcOrd="0" destOrd="0" presId="urn:microsoft.com/office/officeart/2018/5/layout/CenteredIconLabelDescriptionList"/>
    <dgm:cxn modelId="{386B44FD-1D8F-439A-8AB2-6776540545CB}" type="presOf" srcId="{36B3E904-3F6B-4ABA-B933-EE36744C3FD7}" destId="{E093F78C-C7AC-42F0-9476-C343DC1C950C}" srcOrd="0" destOrd="0" presId="urn:microsoft.com/office/officeart/2018/5/layout/CenteredIconLabelDescriptionList"/>
    <dgm:cxn modelId="{C5666DFF-7B06-47F5-B567-4F06CD573516}" type="presOf" srcId="{87014701-EB4E-47E3-8FE3-AC5E237F9E81}" destId="{D28C3320-7E30-4CC2-89AE-1DAF0C284D53}" srcOrd="0" destOrd="0" presId="urn:microsoft.com/office/officeart/2018/5/layout/CenteredIconLabelDescriptionList"/>
    <dgm:cxn modelId="{BFCD2D42-0837-409E-949A-852D6722F472}" type="presParOf" srcId="{DDF1E818-CF37-4C09-BD5D-2181B0E93393}" destId="{46C974FB-B01A-44AB-A441-60052982DE09}" srcOrd="0" destOrd="0" presId="urn:microsoft.com/office/officeart/2018/5/layout/CenteredIconLabelDescriptionList"/>
    <dgm:cxn modelId="{D1D366AC-8716-4D80-948A-8AE20C1DC643}" type="presParOf" srcId="{46C974FB-B01A-44AB-A441-60052982DE09}" destId="{D83E41A9-6985-4719-B4FF-5AB4855A7718}" srcOrd="0" destOrd="0" presId="urn:microsoft.com/office/officeart/2018/5/layout/CenteredIconLabelDescriptionList"/>
    <dgm:cxn modelId="{2916C0F5-61ED-4D5B-A9C2-F8D110D27B4A}" type="presParOf" srcId="{46C974FB-B01A-44AB-A441-60052982DE09}" destId="{315D6665-8CD3-4C1F-96C4-6044E5990781}" srcOrd="1" destOrd="0" presId="urn:microsoft.com/office/officeart/2018/5/layout/CenteredIconLabelDescriptionList"/>
    <dgm:cxn modelId="{C7DCE8B1-A020-4249-B01A-5CF57AED5503}" type="presParOf" srcId="{46C974FB-B01A-44AB-A441-60052982DE09}" destId="{C44FF858-982B-497C-A0C3-D0D5AF74ED35}" srcOrd="2" destOrd="0" presId="urn:microsoft.com/office/officeart/2018/5/layout/CenteredIconLabelDescriptionList"/>
    <dgm:cxn modelId="{59F9620B-26E9-41E3-B7C3-C1482DA72D03}" type="presParOf" srcId="{46C974FB-B01A-44AB-A441-60052982DE09}" destId="{7CEE36A1-E56B-44F9-8B04-BE24983BE16C}" srcOrd="3" destOrd="0" presId="urn:microsoft.com/office/officeart/2018/5/layout/CenteredIconLabelDescriptionList"/>
    <dgm:cxn modelId="{7E6ADB36-AFD5-4CA6-83A8-A7150624C89B}" type="presParOf" srcId="{46C974FB-B01A-44AB-A441-60052982DE09}" destId="{DC298E8A-A0CD-4094-8F5B-52A6A792292B}" srcOrd="4" destOrd="0" presId="urn:microsoft.com/office/officeart/2018/5/layout/CenteredIconLabelDescriptionList"/>
    <dgm:cxn modelId="{52C81DD7-2A45-4777-983E-AA6FAA30ABE1}" type="presParOf" srcId="{DDF1E818-CF37-4C09-BD5D-2181B0E93393}" destId="{337185CD-BB4B-4873-AD4E-4A59D7959150}" srcOrd="1" destOrd="0" presId="urn:microsoft.com/office/officeart/2018/5/layout/CenteredIconLabelDescriptionList"/>
    <dgm:cxn modelId="{C065F244-7489-4349-ADA5-26EF70C8C107}" type="presParOf" srcId="{DDF1E818-CF37-4C09-BD5D-2181B0E93393}" destId="{EC65C79C-64F4-4D3F-9337-ED2659826946}" srcOrd="2" destOrd="0" presId="urn:microsoft.com/office/officeart/2018/5/layout/CenteredIconLabelDescriptionList"/>
    <dgm:cxn modelId="{8FA59B4D-4943-4E61-8AE5-FA7FB6AFF8B6}" type="presParOf" srcId="{EC65C79C-64F4-4D3F-9337-ED2659826946}" destId="{076A260D-3862-4351-BCA0-EFD136A84412}" srcOrd="0" destOrd="0" presId="urn:microsoft.com/office/officeart/2018/5/layout/CenteredIconLabelDescriptionList"/>
    <dgm:cxn modelId="{97B6ED7B-75E9-4BCF-90DF-B700D207606B}" type="presParOf" srcId="{EC65C79C-64F4-4D3F-9337-ED2659826946}" destId="{3B6921D5-CD0B-48CC-AA09-B86479539260}" srcOrd="1" destOrd="0" presId="urn:microsoft.com/office/officeart/2018/5/layout/CenteredIconLabelDescriptionList"/>
    <dgm:cxn modelId="{A7B93957-967F-4033-AF55-D1960664E0FC}" type="presParOf" srcId="{EC65C79C-64F4-4D3F-9337-ED2659826946}" destId="{ACCE9E10-757D-4E51-BE84-5B03949FCBBE}" srcOrd="2" destOrd="0" presId="urn:microsoft.com/office/officeart/2018/5/layout/CenteredIconLabelDescriptionList"/>
    <dgm:cxn modelId="{F3FDF3D4-EA65-493A-8711-0C266A5ACC3E}" type="presParOf" srcId="{EC65C79C-64F4-4D3F-9337-ED2659826946}" destId="{2CD8D544-CFE5-4888-9280-4DEADA6E7FA2}" srcOrd="3" destOrd="0" presId="urn:microsoft.com/office/officeart/2018/5/layout/CenteredIconLabelDescriptionList"/>
    <dgm:cxn modelId="{D24556E7-68CE-40FC-BCD0-9CF6FB156BBB}" type="presParOf" srcId="{EC65C79C-64F4-4D3F-9337-ED2659826946}" destId="{F68ABFE4-4BEC-4053-916E-E79BF5029782}" srcOrd="4" destOrd="0" presId="urn:microsoft.com/office/officeart/2018/5/layout/CenteredIconLabelDescriptionList"/>
    <dgm:cxn modelId="{2CD7BE58-8235-4C4A-81A0-D52B851FB794}" type="presParOf" srcId="{DDF1E818-CF37-4C09-BD5D-2181B0E93393}" destId="{541EBEC4-B28D-4A93-9FFE-747F34827A03}" srcOrd="3" destOrd="0" presId="urn:microsoft.com/office/officeart/2018/5/layout/CenteredIconLabelDescriptionList"/>
    <dgm:cxn modelId="{AE97A15D-92D9-429B-BB24-737DB4D6DB7E}" type="presParOf" srcId="{DDF1E818-CF37-4C09-BD5D-2181B0E93393}" destId="{75EE788A-2178-48B9-A3E0-754E61E680D0}" srcOrd="4" destOrd="0" presId="urn:microsoft.com/office/officeart/2018/5/layout/CenteredIconLabelDescriptionList"/>
    <dgm:cxn modelId="{D1583CB7-4599-4ACC-A5F6-128F0534026B}" type="presParOf" srcId="{75EE788A-2178-48B9-A3E0-754E61E680D0}" destId="{62B1B324-5CEA-4153-93E1-EF8CBBC9658F}" srcOrd="0" destOrd="0" presId="urn:microsoft.com/office/officeart/2018/5/layout/CenteredIconLabelDescriptionList"/>
    <dgm:cxn modelId="{EFDE513E-E194-49D7-B2D6-DD32AD9DB809}" type="presParOf" srcId="{75EE788A-2178-48B9-A3E0-754E61E680D0}" destId="{4CF8E507-4347-43F0-A725-0B106C2FC230}" srcOrd="1" destOrd="0" presId="urn:microsoft.com/office/officeart/2018/5/layout/CenteredIconLabelDescriptionList"/>
    <dgm:cxn modelId="{2F0455F7-FDB9-463A-90A8-72EACD5F9801}" type="presParOf" srcId="{75EE788A-2178-48B9-A3E0-754E61E680D0}" destId="{0F816636-1816-43D2-B0AF-3832B0D765F8}" srcOrd="2" destOrd="0" presId="urn:microsoft.com/office/officeart/2018/5/layout/CenteredIconLabelDescriptionList"/>
    <dgm:cxn modelId="{542B663B-91E9-40E0-9938-E2019E806920}" type="presParOf" srcId="{75EE788A-2178-48B9-A3E0-754E61E680D0}" destId="{9EF4DBB6-44D3-49F9-8868-DF99F85733E3}" srcOrd="3" destOrd="0" presId="urn:microsoft.com/office/officeart/2018/5/layout/CenteredIconLabelDescriptionList"/>
    <dgm:cxn modelId="{1F455454-D102-4621-82BF-E900CDE49C27}" type="presParOf" srcId="{75EE788A-2178-48B9-A3E0-754E61E680D0}" destId="{751BBFE1-9B23-4583-AA20-1BAF06017800}" srcOrd="4" destOrd="0" presId="urn:microsoft.com/office/officeart/2018/5/layout/CenteredIconLabelDescriptionList"/>
    <dgm:cxn modelId="{EBDB83C0-16A0-4B6D-A643-929748173011}" type="presParOf" srcId="{DDF1E818-CF37-4C09-BD5D-2181B0E93393}" destId="{89D1B1A1-4E4F-41D7-BCA6-8082BD656A40}" srcOrd="5" destOrd="0" presId="urn:microsoft.com/office/officeart/2018/5/layout/CenteredIconLabelDescriptionList"/>
    <dgm:cxn modelId="{6DE543C9-415F-4C2F-B65F-576D9CDB4EDA}" type="presParOf" srcId="{DDF1E818-CF37-4C09-BD5D-2181B0E93393}" destId="{A04A4018-42D4-4F4A-A245-A30A46BD666A}" srcOrd="6" destOrd="0" presId="urn:microsoft.com/office/officeart/2018/5/layout/CenteredIconLabelDescriptionList"/>
    <dgm:cxn modelId="{C8E58886-D987-4A0D-920F-828505433891}" type="presParOf" srcId="{A04A4018-42D4-4F4A-A245-A30A46BD666A}" destId="{3E14BC1B-1F00-44C5-8988-22A3F989839D}" srcOrd="0" destOrd="0" presId="urn:microsoft.com/office/officeart/2018/5/layout/CenteredIconLabelDescriptionList"/>
    <dgm:cxn modelId="{DF871D8F-73A6-4946-A41A-633396E874FA}" type="presParOf" srcId="{A04A4018-42D4-4F4A-A245-A30A46BD666A}" destId="{FB8FC5DC-293E-4DC4-86C0-22D603C1F88F}" srcOrd="1" destOrd="0" presId="urn:microsoft.com/office/officeart/2018/5/layout/CenteredIconLabelDescriptionList"/>
    <dgm:cxn modelId="{A4423B12-2812-476E-9933-7CCA8E5689B2}" type="presParOf" srcId="{A04A4018-42D4-4F4A-A245-A30A46BD666A}" destId="{E093F78C-C7AC-42F0-9476-C343DC1C950C}" srcOrd="2" destOrd="0" presId="urn:microsoft.com/office/officeart/2018/5/layout/CenteredIconLabelDescriptionList"/>
    <dgm:cxn modelId="{EFDF44F9-9BB8-4ECC-BB57-9E8AE4FBB31A}" type="presParOf" srcId="{A04A4018-42D4-4F4A-A245-A30A46BD666A}" destId="{FA8132FC-52EA-49B8-9D75-77DC306EC34C}" srcOrd="3" destOrd="0" presId="urn:microsoft.com/office/officeart/2018/5/layout/CenteredIconLabelDescriptionList"/>
    <dgm:cxn modelId="{39B69550-B1CF-4BD0-B340-FF033EA76B67}" type="presParOf" srcId="{A04A4018-42D4-4F4A-A245-A30A46BD666A}" destId="{0BE27799-1D9F-47FF-82A4-2801F248F429}" srcOrd="4" destOrd="0" presId="urn:microsoft.com/office/officeart/2018/5/layout/CenteredIconLabelDescriptionList"/>
    <dgm:cxn modelId="{3E8FF83A-5838-4B41-990E-E77BB8EF668B}" type="presParOf" srcId="{DDF1E818-CF37-4C09-BD5D-2181B0E93393}" destId="{2C84B9DB-6BA1-4819-BF16-B10590E9959F}" srcOrd="7" destOrd="0" presId="urn:microsoft.com/office/officeart/2018/5/layout/CenteredIconLabelDescriptionList"/>
    <dgm:cxn modelId="{5D38465E-86C2-42C4-883A-1D7A7FAE4B8C}" type="presParOf" srcId="{DDF1E818-CF37-4C09-BD5D-2181B0E93393}" destId="{CAB5E325-D19A-4939-9100-DCA496E38EB2}" srcOrd="8" destOrd="0" presId="urn:microsoft.com/office/officeart/2018/5/layout/CenteredIconLabelDescriptionList"/>
    <dgm:cxn modelId="{51AFF5F0-06C8-4021-A177-4D2081C7FE9C}" type="presParOf" srcId="{CAB5E325-D19A-4939-9100-DCA496E38EB2}" destId="{67301168-A2A0-4E8F-B3AF-12C730DFAE96}" srcOrd="0" destOrd="0" presId="urn:microsoft.com/office/officeart/2018/5/layout/CenteredIconLabelDescriptionList"/>
    <dgm:cxn modelId="{F9A0EE1D-4F5E-44D9-B203-B823933F706F}" type="presParOf" srcId="{CAB5E325-D19A-4939-9100-DCA496E38EB2}" destId="{21CF79BC-D14B-4378-AA86-D277B571AC41}" srcOrd="1" destOrd="0" presId="urn:microsoft.com/office/officeart/2018/5/layout/CenteredIconLabelDescriptionList"/>
    <dgm:cxn modelId="{2905BE31-C53E-49EC-9289-7770999725D3}" type="presParOf" srcId="{CAB5E325-D19A-4939-9100-DCA496E38EB2}" destId="{96D8660C-CCA4-4225-919A-D272B1723E77}" srcOrd="2" destOrd="0" presId="urn:microsoft.com/office/officeart/2018/5/layout/CenteredIconLabelDescriptionList"/>
    <dgm:cxn modelId="{C4E26738-F335-49D1-9180-BFA353C09F20}" type="presParOf" srcId="{CAB5E325-D19A-4939-9100-DCA496E38EB2}" destId="{FEAE1ED3-6FD7-4F87-B728-76F75954898C}" srcOrd="3" destOrd="0" presId="urn:microsoft.com/office/officeart/2018/5/layout/CenteredIconLabelDescriptionList"/>
    <dgm:cxn modelId="{DBE8E6BF-575D-4D80-8EDB-C37DBCE5ABB1}" type="presParOf" srcId="{CAB5E325-D19A-4939-9100-DCA496E38EB2}" destId="{D28C3320-7E30-4CC2-89AE-1DAF0C284D53}" srcOrd="4" destOrd="0" presId="urn:microsoft.com/office/officeart/2018/5/layout/CenteredIconLabelDescriptionList"/>
    <dgm:cxn modelId="{D163E49E-3E4D-440D-864D-62C485B5D314}" type="presParOf" srcId="{DDF1E818-CF37-4C09-BD5D-2181B0E93393}" destId="{02027606-74A8-40C0-ACE2-8A395E57D814}" srcOrd="9" destOrd="0" presId="urn:microsoft.com/office/officeart/2018/5/layout/CenteredIconLabelDescriptionList"/>
    <dgm:cxn modelId="{9C170E6A-518D-45F4-B364-FC83F0EB4067}" type="presParOf" srcId="{DDF1E818-CF37-4C09-BD5D-2181B0E93393}" destId="{EDF6C21F-FBAB-49BD-96FF-887116534E26}" srcOrd="10" destOrd="0" presId="urn:microsoft.com/office/officeart/2018/5/layout/CenteredIconLabelDescriptionList"/>
    <dgm:cxn modelId="{D6AAE57C-619E-41B3-976B-41334B73B085}" type="presParOf" srcId="{EDF6C21F-FBAB-49BD-96FF-887116534E26}" destId="{CF78FF92-D5EA-4F5B-9AA0-63AC09EB0CAA}" srcOrd="0" destOrd="0" presId="urn:microsoft.com/office/officeart/2018/5/layout/CenteredIconLabelDescriptionList"/>
    <dgm:cxn modelId="{A88DB72D-D880-46DA-899F-C3AFD1BA6965}" type="presParOf" srcId="{EDF6C21F-FBAB-49BD-96FF-887116534E26}" destId="{BC2A1929-41C8-40B5-B96F-2CAD5602913F}" srcOrd="1" destOrd="0" presId="urn:microsoft.com/office/officeart/2018/5/layout/CenteredIconLabelDescriptionList"/>
    <dgm:cxn modelId="{D8D89050-E282-4128-B340-A70F93EF8A32}" type="presParOf" srcId="{EDF6C21F-FBAB-49BD-96FF-887116534E26}" destId="{5CDDB915-8306-4EE4-9D15-0DDA0677B7B1}" srcOrd="2" destOrd="0" presId="urn:microsoft.com/office/officeart/2018/5/layout/CenteredIconLabelDescriptionList"/>
    <dgm:cxn modelId="{D716DF88-992C-4798-A47C-F62FC84CD59E}" type="presParOf" srcId="{EDF6C21F-FBAB-49BD-96FF-887116534E26}" destId="{46377F87-DE25-4F46-8D07-131C41BF8654}" srcOrd="3" destOrd="0" presId="urn:microsoft.com/office/officeart/2018/5/layout/CenteredIconLabelDescriptionList"/>
    <dgm:cxn modelId="{F2620FDC-6316-4F8D-9134-3E0917743FBD}" type="presParOf" srcId="{EDF6C21F-FBAB-49BD-96FF-887116534E26}" destId="{CDBD4630-659F-4175-819C-163A2570D792}" srcOrd="4" destOrd="0" presId="urn:microsoft.com/office/officeart/2018/5/layout/CenteredIconLabelDescriptionList"/>
    <dgm:cxn modelId="{5C232800-3C7A-4109-ACD9-8416AC4E1940}" type="presParOf" srcId="{DDF1E818-CF37-4C09-BD5D-2181B0E93393}" destId="{5D8D2604-C73C-416F-9C90-1281FFB592E9}" srcOrd="11" destOrd="0" presId="urn:microsoft.com/office/officeart/2018/5/layout/CenteredIconLabelDescriptionList"/>
    <dgm:cxn modelId="{2A8AAF37-20E1-44A3-B26D-DC11A236AEE9}" type="presParOf" srcId="{DDF1E818-CF37-4C09-BD5D-2181B0E93393}" destId="{DB44E371-A816-4E7C-ACFB-046DBAD8619F}" srcOrd="12" destOrd="0" presId="urn:microsoft.com/office/officeart/2018/5/layout/CenteredIconLabelDescriptionList"/>
    <dgm:cxn modelId="{0FDA4652-0480-421F-8327-1FA3EA0B5E27}" type="presParOf" srcId="{DB44E371-A816-4E7C-ACFB-046DBAD8619F}" destId="{24EA9587-01BE-4144-B297-64F476434219}" srcOrd="0" destOrd="0" presId="urn:microsoft.com/office/officeart/2018/5/layout/CenteredIconLabelDescriptionList"/>
    <dgm:cxn modelId="{283F9E81-D666-419E-BAC9-5C6E90C4D58B}" type="presParOf" srcId="{DB44E371-A816-4E7C-ACFB-046DBAD8619F}" destId="{891888F1-B861-4C10-8F73-2DAD470A8481}" srcOrd="1" destOrd="0" presId="urn:microsoft.com/office/officeart/2018/5/layout/CenteredIconLabelDescriptionList"/>
    <dgm:cxn modelId="{F915F798-A02F-4B1E-942D-734606A3580C}" type="presParOf" srcId="{DB44E371-A816-4E7C-ACFB-046DBAD8619F}" destId="{05ED9CB5-223D-4190-92FC-EF7280230C6D}" srcOrd="2" destOrd="0" presId="urn:microsoft.com/office/officeart/2018/5/layout/CenteredIconLabelDescriptionList"/>
    <dgm:cxn modelId="{E4481691-0EE2-406F-A936-D3665649F069}" type="presParOf" srcId="{DB44E371-A816-4E7C-ACFB-046DBAD8619F}" destId="{8E504346-C672-4702-AE40-B26CF8631F16}" srcOrd="3" destOrd="0" presId="urn:microsoft.com/office/officeart/2018/5/layout/CenteredIconLabelDescriptionList"/>
    <dgm:cxn modelId="{27533F50-9C0D-4F28-85A9-CA70AED749CC}" type="presParOf" srcId="{DB44E371-A816-4E7C-ACFB-046DBAD8619F}" destId="{983B6566-5B61-4729-98EC-A108D81C66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9839F-4215-41B5-8EA6-58A9C5102B8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94D61D-1863-4C01-B3A9-B58766AE25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Imputation</a:t>
          </a:r>
          <a:endParaRPr lang="en-US" dirty="0"/>
        </a:p>
      </dgm:t>
    </dgm:pt>
    <dgm:pt modelId="{8C27C745-D172-4829-8644-3349B9949470}" type="parTrans" cxnId="{6ABAA0BE-A760-4B1C-8167-54E1DB1D902D}">
      <dgm:prSet/>
      <dgm:spPr/>
      <dgm:t>
        <a:bodyPr/>
        <a:lstStyle/>
        <a:p>
          <a:endParaRPr lang="en-US"/>
        </a:p>
      </dgm:t>
    </dgm:pt>
    <dgm:pt modelId="{30454072-0794-49F9-82BF-F40823A2BC46}" type="sibTrans" cxnId="{6ABAA0BE-A760-4B1C-8167-54E1DB1D902D}">
      <dgm:prSet/>
      <dgm:spPr/>
      <dgm:t>
        <a:bodyPr/>
        <a:lstStyle/>
        <a:p>
          <a:endParaRPr lang="en-US"/>
        </a:p>
      </dgm:t>
    </dgm:pt>
    <dgm:pt modelId="{2F2F2400-B1E4-4A27-9435-A63EA181A1D3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dirty="0"/>
        </a:p>
      </dgm:t>
    </dgm:pt>
    <dgm:pt modelId="{943E21BC-C69A-4A6A-9CC6-144DCEFC68B3}" type="parTrans" cxnId="{AE585924-B7FF-49CD-AE61-5F37FD900BC4}">
      <dgm:prSet/>
      <dgm:spPr/>
      <dgm:t>
        <a:bodyPr/>
        <a:lstStyle/>
        <a:p>
          <a:endParaRPr lang="en-US"/>
        </a:p>
      </dgm:t>
    </dgm:pt>
    <dgm:pt modelId="{FDC0614A-3BCE-47EC-8161-D06E8055F10D}" type="sibTrans" cxnId="{AE585924-B7FF-49CD-AE61-5F37FD900BC4}">
      <dgm:prSet/>
      <dgm:spPr/>
      <dgm:t>
        <a:bodyPr/>
        <a:lstStyle/>
        <a:p>
          <a:endParaRPr lang="en-US"/>
        </a:p>
      </dgm:t>
    </dgm:pt>
    <dgm:pt modelId="{5665D3C9-A512-4243-8BF7-894F3C903C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Feature Engineering</a:t>
          </a:r>
          <a:endParaRPr lang="en-US" dirty="0"/>
        </a:p>
      </dgm:t>
    </dgm:pt>
    <dgm:pt modelId="{661F2C40-0B66-4318-B3E1-0D94C83EA2CD}" type="sibTrans" cxnId="{17A130E0-143E-4ABE-B677-7FA400079C57}">
      <dgm:prSet/>
      <dgm:spPr/>
      <dgm:t>
        <a:bodyPr/>
        <a:lstStyle/>
        <a:p>
          <a:endParaRPr lang="en-US"/>
        </a:p>
      </dgm:t>
    </dgm:pt>
    <dgm:pt modelId="{176D30C8-6E06-4071-8BBA-AC14276D6206}" type="parTrans" cxnId="{17A130E0-143E-4ABE-B677-7FA400079C57}">
      <dgm:prSet/>
      <dgm:spPr/>
      <dgm:t>
        <a:bodyPr/>
        <a:lstStyle/>
        <a:p>
          <a:endParaRPr lang="en-US"/>
        </a:p>
      </dgm:t>
    </dgm:pt>
    <dgm:pt modelId="{B072859F-6B28-4BF1-B853-E9CF8791A519}" type="pres">
      <dgm:prSet presAssocID="{E829839F-4215-41B5-8EA6-58A9C5102B8F}" presName="root" presStyleCnt="0">
        <dgm:presLayoutVars>
          <dgm:dir/>
          <dgm:resizeHandles val="exact"/>
        </dgm:presLayoutVars>
      </dgm:prSet>
      <dgm:spPr/>
    </dgm:pt>
    <dgm:pt modelId="{6E4F03FC-4B67-4525-BEA4-890A6BB0C3E0}" type="pres">
      <dgm:prSet presAssocID="{0C94D61D-1863-4C01-B3A9-B58766AE2579}" presName="compNode" presStyleCnt="0"/>
      <dgm:spPr/>
    </dgm:pt>
    <dgm:pt modelId="{80536872-4C1E-4C19-B176-EB0744F82D19}" type="pres">
      <dgm:prSet presAssocID="{0C94D61D-1863-4C01-B3A9-B58766AE2579}" presName="iconRect" presStyleLbl="node1" presStyleIdx="0" presStyleCnt="2" custLinFactNeighborX="5879" custLinFactNeighborY="-690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279692-A714-45DC-AF56-1D611B3464AA}" type="pres">
      <dgm:prSet presAssocID="{0C94D61D-1863-4C01-B3A9-B58766AE2579}" presName="iconSpace" presStyleCnt="0"/>
      <dgm:spPr/>
    </dgm:pt>
    <dgm:pt modelId="{65C821BE-1431-4E0F-BA4D-3AF2BB19770D}" type="pres">
      <dgm:prSet presAssocID="{0C94D61D-1863-4C01-B3A9-B58766AE2579}" presName="parTx" presStyleLbl="revTx" presStyleIdx="0" presStyleCnt="4" custScaleX="74208" custLinFactY="-78388" custLinFactNeighborX="20151" custLinFactNeighborY="-100000">
        <dgm:presLayoutVars>
          <dgm:chMax val="0"/>
          <dgm:chPref val="0"/>
        </dgm:presLayoutVars>
      </dgm:prSet>
      <dgm:spPr/>
    </dgm:pt>
    <dgm:pt modelId="{2B3E422B-7F52-42F3-BDAE-6C6FBF1B447A}" type="pres">
      <dgm:prSet presAssocID="{0C94D61D-1863-4C01-B3A9-B58766AE2579}" presName="txSpace" presStyleCnt="0"/>
      <dgm:spPr/>
    </dgm:pt>
    <dgm:pt modelId="{6FDF518A-1CAA-47FA-A43F-77F55A219ACE}" type="pres">
      <dgm:prSet presAssocID="{0C94D61D-1863-4C01-B3A9-B58766AE2579}" presName="desTx" presStyleLbl="revTx" presStyleIdx="1" presStyleCnt="4">
        <dgm:presLayoutVars/>
      </dgm:prSet>
      <dgm:spPr/>
    </dgm:pt>
    <dgm:pt modelId="{DC938EF6-1D33-4149-B9C5-53917BD3C2C8}" type="pres">
      <dgm:prSet presAssocID="{30454072-0794-49F9-82BF-F40823A2BC46}" presName="sibTrans" presStyleCnt="0"/>
      <dgm:spPr/>
    </dgm:pt>
    <dgm:pt modelId="{81211353-BF6D-43F4-95E8-189F449FA68C}" type="pres">
      <dgm:prSet presAssocID="{5665D3C9-A512-4243-8BF7-894F3C903CE0}" presName="compNode" presStyleCnt="0"/>
      <dgm:spPr/>
    </dgm:pt>
    <dgm:pt modelId="{9DA2C4DA-E9D2-4AA3-B4D4-9709EB7D8C5B}" type="pres">
      <dgm:prSet presAssocID="{5665D3C9-A512-4243-8BF7-894F3C903CE0}" presName="iconRect" presStyleLbl="node1" presStyleIdx="1" presStyleCnt="2" custLinFactNeighborX="2898" custLinFactNeighborY="-632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83C403-7FD4-4F41-91CE-98AA776549CA}" type="pres">
      <dgm:prSet presAssocID="{5665D3C9-A512-4243-8BF7-894F3C903CE0}" presName="iconSpace" presStyleCnt="0"/>
      <dgm:spPr/>
    </dgm:pt>
    <dgm:pt modelId="{8F679E09-5017-494D-B479-7DD5A1EBD5CF}" type="pres">
      <dgm:prSet presAssocID="{5665D3C9-A512-4243-8BF7-894F3C903CE0}" presName="parTx" presStyleLbl="revTx" presStyleIdx="2" presStyleCnt="4" custLinFactY="-70757" custLinFactNeighborX="1014" custLinFactNeighborY="-100000">
        <dgm:presLayoutVars>
          <dgm:chMax val="0"/>
          <dgm:chPref val="0"/>
        </dgm:presLayoutVars>
      </dgm:prSet>
      <dgm:spPr/>
    </dgm:pt>
    <dgm:pt modelId="{9C263E42-D5E0-4004-B7E9-50C37B1FE4F5}" type="pres">
      <dgm:prSet presAssocID="{5665D3C9-A512-4243-8BF7-894F3C903CE0}" presName="txSpace" presStyleCnt="0"/>
      <dgm:spPr/>
    </dgm:pt>
    <dgm:pt modelId="{0802CC17-7C2F-4A55-9B6C-3CD381DE2B91}" type="pres">
      <dgm:prSet presAssocID="{5665D3C9-A512-4243-8BF7-894F3C903CE0}" presName="desTx" presStyleLbl="revTx" presStyleIdx="3" presStyleCnt="4" custScaleX="124469" custScaleY="136874" custLinFactNeighborX="-497" custLinFactNeighborY="-28361">
        <dgm:presLayoutVars/>
      </dgm:prSet>
      <dgm:spPr/>
    </dgm:pt>
  </dgm:ptLst>
  <dgm:cxnLst>
    <dgm:cxn modelId="{AE585924-B7FF-49CD-AE61-5F37FD900BC4}" srcId="{5665D3C9-A512-4243-8BF7-894F3C903CE0}" destId="{2F2F2400-B1E4-4A27-9435-A63EA181A1D3}" srcOrd="0" destOrd="0" parTransId="{943E21BC-C69A-4A6A-9CC6-144DCEFC68B3}" sibTransId="{FDC0614A-3BCE-47EC-8161-D06E8055F10D}"/>
    <dgm:cxn modelId="{A4802D6D-346F-4048-A9A6-C28A7CDA46F7}" type="presOf" srcId="{5665D3C9-A512-4243-8BF7-894F3C903CE0}" destId="{8F679E09-5017-494D-B479-7DD5A1EBD5CF}" srcOrd="0" destOrd="0" presId="urn:microsoft.com/office/officeart/2018/5/layout/CenteredIconLabelDescriptionList"/>
    <dgm:cxn modelId="{ED51226E-2EC9-4544-9078-8646D76B7704}" type="presOf" srcId="{0C94D61D-1863-4C01-B3A9-B58766AE2579}" destId="{65C821BE-1431-4E0F-BA4D-3AF2BB19770D}" srcOrd="0" destOrd="0" presId="urn:microsoft.com/office/officeart/2018/5/layout/CenteredIconLabelDescriptionList"/>
    <dgm:cxn modelId="{6B67AA92-8B37-4A3B-980A-2789DC7F018F}" type="presOf" srcId="{E829839F-4215-41B5-8EA6-58A9C5102B8F}" destId="{B072859F-6B28-4BF1-B853-E9CF8791A519}" srcOrd="0" destOrd="0" presId="urn:microsoft.com/office/officeart/2018/5/layout/CenteredIconLabelDescriptionList"/>
    <dgm:cxn modelId="{9A0AF3B0-5C2A-49C1-A7B2-B6A2FA4F9BB8}" type="presOf" srcId="{2F2F2400-B1E4-4A27-9435-A63EA181A1D3}" destId="{0802CC17-7C2F-4A55-9B6C-3CD381DE2B91}" srcOrd="0" destOrd="0" presId="urn:microsoft.com/office/officeart/2018/5/layout/CenteredIconLabelDescriptionList"/>
    <dgm:cxn modelId="{6ABAA0BE-A760-4B1C-8167-54E1DB1D902D}" srcId="{E829839F-4215-41B5-8EA6-58A9C5102B8F}" destId="{0C94D61D-1863-4C01-B3A9-B58766AE2579}" srcOrd="0" destOrd="0" parTransId="{8C27C745-D172-4829-8644-3349B9949470}" sibTransId="{30454072-0794-49F9-82BF-F40823A2BC46}"/>
    <dgm:cxn modelId="{17A130E0-143E-4ABE-B677-7FA400079C57}" srcId="{E829839F-4215-41B5-8EA6-58A9C5102B8F}" destId="{5665D3C9-A512-4243-8BF7-894F3C903CE0}" srcOrd="1" destOrd="0" parTransId="{176D30C8-6E06-4071-8BBA-AC14276D6206}" sibTransId="{661F2C40-0B66-4318-B3E1-0D94C83EA2CD}"/>
    <dgm:cxn modelId="{E25DD5BE-852F-4E38-95CE-2C592B3D8B3F}" type="presParOf" srcId="{B072859F-6B28-4BF1-B853-E9CF8791A519}" destId="{6E4F03FC-4B67-4525-BEA4-890A6BB0C3E0}" srcOrd="0" destOrd="0" presId="urn:microsoft.com/office/officeart/2018/5/layout/CenteredIconLabelDescriptionList"/>
    <dgm:cxn modelId="{DA392729-9DBF-4F6C-8A98-D057D781BE2B}" type="presParOf" srcId="{6E4F03FC-4B67-4525-BEA4-890A6BB0C3E0}" destId="{80536872-4C1E-4C19-B176-EB0744F82D19}" srcOrd="0" destOrd="0" presId="urn:microsoft.com/office/officeart/2018/5/layout/CenteredIconLabelDescriptionList"/>
    <dgm:cxn modelId="{BDC319D2-6BA8-44B7-A4C5-EA09722FA4D4}" type="presParOf" srcId="{6E4F03FC-4B67-4525-BEA4-890A6BB0C3E0}" destId="{C6279692-A714-45DC-AF56-1D611B3464AA}" srcOrd="1" destOrd="0" presId="urn:microsoft.com/office/officeart/2018/5/layout/CenteredIconLabelDescriptionList"/>
    <dgm:cxn modelId="{AD66E4FC-B353-45E8-A9DE-2D1989FC1FA6}" type="presParOf" srcId="{6E4F03FC-4B67-4525-BEA4-890A6BB0C3E0}" destId="{65C821BE-1431-4E0F-BA4D-3AF2BB19770D}" srcOrd="2" destOrd="0" presId="urn:microsoft.com/office/officeart/2018/5/layout/CenteredIconLabelDescriptionList"/>
    <dgm:cxn modelId="{EF21A3BB-956C-48B7-B65F-09ACC3A74CC4}" type="presParOf" srcId="{6E4F03FC-4B67-4525-BEA4-890A6BB0C3E0}" destId="{2B3E422B-7F52-42F3-BDAE-6C6FBF1B447A}" srcOrd="3" destOrd="0" presId="urn:microsoft.com/office/officeart/2018/5/layout/CenteredIconLabelDescriptionList"/>
    <dgm:cxn modelId="{C67A8EE3-163D-4216-8650-6599DA7D8CAE}" type="presParOf" srcId="{6E4F03FC-4B67-4525-BEA4-890A6BB0C3E0}" destId="{6FDF518A-1CAA-47FA-A43F-77F55A219ACE}" srcOrd="4" destOrd="0" presId="urn:microsoft.com/office/officeart/2018/5/layout/CenteredIconLabelDescriptionList"/>
    <dgm:cxn modelId="{73D32C9B-8453-41A5-8534-FBC3F68A7F95}" type="presParOf" srcId="{B072859F-6B28-4BF1-B853-E9CF8791A519}" destId="{DC938EF6-1D33-4149-B9C5-53917BD3C2C8}" srcOrd="1" destOrd="0" presId="urn:microsoft.com/office/officeart/2018/5/layout/CenteredIconLabelDescriptionList"/>
    <dgm:cxn modelId="{F2C11C12-4B9B-4F27-B77A-B9711A230CEF}" type="presParOf" srcId="{B072859F-6B28-4BF1-B853-E9CF8791A519}" destId="{81211353-BF6D-43F4-95E8-189F449FA68C}" srcOrd="2" destOrd="0" presId="urn:microsoft.com/office/officeart/2018/5/layout/CenteredIconLabelDescriptionList"/>
    <dgm:cxn modelId="{60A34F84-196A-448A-A0B1-40F30E4A3150}" type="presParOf" srcId="{81211353-BF6D-43F4-95E8-189F449FA68C}" destId="{9DA2C4DA-E9D2-4AA3-B4D4-9709EB7D8C5B}" srcOrd="0" destOrd="0" presId="urn:microsoft.com/office/officeart/2018/5/layout/CenteredIconLabelDescriptionList"/>
    <dgm:cxn modelId="{52139E5E-34D8-4D06-ACD1-756794541FF4}" type="presParOf" srcId="{81211353-BF6D-43F4-95E8-189F449FA68C}" destId="{9C83C403-7FD4-4F41-91CE-98AA776549CA}" srcOrd="1" destOrd="0" presId="urn:microsoft.com/office/officeart/2018/5/layout/CenteredIconLabelDescriptionList"/>
    <dgm:cxn modelId="{CFD63D19-6173-4EFC-AE61-2150BFE5797E}" type="presParOf" srcId="{81211353-BF6D-43F4-95E8-189F449FA68C}" destId="{8F679E09-5017-494D-B479-7DD5A1EBD5CF}" srcOrd="2" destOrd="0" presId="urn:microsoft.com/office/officeart/2018/5/layout/CenteredIconLabelDescriptionList"/>
    <dgm:cxn modelId="{29D637FE-1126-4A57-BA38-94B356834B9F}" type="presParOf" srcId="{81211353-BF6D-43F4-95E8-189F449FA68C}" destId="{9C263E42-D5E0-4004-B7E9-50C37B1FE4F5}" srcOrd="3" destOrd="0" presId="urn:microsoft.com/office/officeart/2018/5/layout/CenteredIconLabelDescriptionList"/>
    <dgm:cxn modelId="{7F31C54E-E5EB-4106-8C2A-F265D2C009B4}" type="presParOf" srcId="{81211353-BF6D-43F4-95E8-189F449FA68C}" destId="{0802CC17-7C2F-4A55-9B6C-3CD381DE2B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E41A9-6985-4719-B4FF-5AB4855A7718}">
      <dsp:nvSpPr>
        <dsp:cNvPr id="0" name=""/>
        <dsp:cNvSpPr/>
      </dsp:nvSpPr>
      <dsp:spPr>
        <a:xfrm>
          <a:off x="194345" y="982118"/>
          <a:ext cx="878062" cy="729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FF858-982B-497C-A0C3-D0D5AF74ED35}">
      <dsp:nvSpPr>
        <dsp:cNvPr id="0" name=""/>
        <dsp:cNvSpPr/>
      </dsp:nvSpPr>
      <dsp:spPr>
        <a:xfrm>
          <a:off x="12237" y="1775822"/>
          <a:ext cx="1273695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Identifying business problem</a:t>
          </a:r>
          <a:endParaRPr lang="en-US" sz="1800" kern="1200" dirty="0"/>
        </a:p>
      </dsp:txBody>
      <dsp:txXfrm>
        <a:off x="12237" y="1775822"/>
        <a:ext cx="1273695" cy="734407"/>
      </dsp:txXfrm>
    </dsp:sp>
    <dsp:sp modelId="{DC298E8A-A0CD-4094-8F5B-52A6A792292B}">
      <dsp:nvSpPr>
        <dsp:cNvPr id="0" name=""/>
        <dsp:cNvSpPr/>
      </dsp:nvSpPr>
      <dsp:spPr>
        <a:xfrm>
          <a:off x="147507" y="2364962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A260D-3862-4351-BCA0-EFD136A84412}">
      <dsp:nvSpPr>
        <dsp:cNvPr id="0" name=""/>
        <dsp:cNvSpPr/>
      </dsp:nvSpPr>
      <dsp:spPr>
        <a:xfrm>
          <a:off x="1821693" y="951570"/>
          <a:ext cx="1138139" cy="84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E9E10-757D-4E51-BE84-5B03949FCBBE}">
      <dsp:nvSpPr>
        <dsp:cNvPr id="0" name=""/>
        <dsp:cNvSpPr/>
      </dsp:nvSpPr>
      <dsp:spPr>
        <a:xfrm>
          <a:off x="1461485" y="1764113"/>
          <a:ext cx="1858555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Data Understanding</a:t>
          </a:r>
          <a:endParaRPr lang="en-US" sz="1800" kern="1200" dirty="0"/>
        </a:p>
      </dsp:txBody>
      <dsp:txXfrm>
        <a:off x="1461485" y="1764113"/>
        <a:ext cx="1858555" cy="734407"/>
      </dsp:txXfrm>
    </dsp:sp>
    <dsp:sp modelId="{F68ABFE4-4BEC-4053-916E-E79BF5029782}">
      <dsp:nvSpPr>
        <dsp:cNvPr id="0" name=""/>
        <dsp:cNvSpPr/>
      </dsp:nvSpPr>
      <dsp:spPr>
        <a:xfrm>
          <a:off x="1889185" y="2393021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1B324-5CEA-4153-93E1-EF8CBBC9658F}">
      <dsp:nvSpPr>
        <dsp:cNvPr id="0" name=""/>
        <dsp:cNvSpPr/>
      </dsp:nvSpPr>
      <dsp:spPr>
        <a:xfrm>
          <a:off x="3774102" y="948439"/>
          <a:ext cx="784721" cy="709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16636-1816-43D2-B0AF-3832B0D765F8}">
      <dsp:nvSpPr>
        <dsp:cNvPr id="0" name=""/>
        <dsp:cNvSpPr/>
      </dsp:nvSpPr>
      <dsp:spPr>
        <a:xfrm>
          <a:off x="3487738" y="1721158"/>
          <a:ext cx="1341739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Data Exploration</a:t>
          </a:r>
          <a:r>
            <a:rPr lang="en-IN" sz="1600" kern="1200" dirty="0"/>
            <a:t> </a:t>
          </a:r>
          <a:endParaRPr lang="en-US" sz="1600" kern="1200" dirty="0"/>
        </a:p>
      </dsp:txBody>
      <dsp:txXfrm>
        <a:off x="3487738" y="1721158"/>
        <a:ext cx="1341739" cy="734407"/>
      </dsp:txXfrm>
    </dsp:sp>
    <dsp:sp modelId="{751BBFE1-9B23-4583-AA20-1BAF06017800}">
      <dsp:nvSpPr>
        <dsp:cNvPr id="0" name=""/>
        <dsp:cNvSpPr/>
      </dsp:nvSpPr>
      <dsp:spPr>
        <a:xfrm>
          <a:off x="3664885" y="2360142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4BC1B-1F00-44C5-8988-22A3F989839D}">
      <dsp:nvSpPr>
        <dsp:cNvPr id="0" name=""/>
        <dsp:cNvSpPr/>
      </dsp:nvSpPr>
      <dsp:spPr>
        <a:xfrm>
          <a:off x="5338317" y="943118"/>
          <a:ext cx="793829" cy="6952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F78C-C7AC-42F0-9476-C343DC1C950C}">
      <dsp:nvSpPr>
        <dsp:cNvPr id="0" name=""/>
        <dsp:cNvSpPr/>
      </dsp:nvSpPr>
      <dsp:spPr>
        <a:xfrm>
          <a:off x="5012885" y="1738239"/>
          <a:ext cx="1444693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Data Modification</a:t>
          </a:r>
          <a:endParaRPr lang="en-US" sz="1800" kern="1200" dirty="0"/>
        </a:p>
      </dsp:txBody>
      <dsp:txXfrm>
        <a:off x="5012885" y="1738239"/>
        <a:ext cx="1444693" cy="734407"/>
      </dsp:txXfrm>
    </dsp:sp>
    <dsp:sp modelId="{0BE27799-1D9F-47FF-82A4-2801F248F429}">
      <dsp:nvSpPr>
        <dsp:cNvPr id="0" name=""/>
        <dsp:cNvSpPr/>
      </dsp:nvSpPr>
      <dsp:spPr>
        <a:xfrm>
          <a:off x="5233654" y="2356461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01168-A2A0-4E8F-B3AF-12C730DFAE96}">
      <dsp:nvSpPr>
        <dsp:cNvPr id="0" name=""/>
        <dsp:cNvSpPr/>
      </dsp:nvSpPr>
      <dsp:spPr>
        <a:xfrm>
          <a:off x="6783280" y="921093"/>
          <a:ext cx="921269" cy="6105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8660C-CCA4-4225-919A-D272B1723E77}">
      <dsp:nvSpPr>
        <dsp:cNvPr id="0" name=""/>
        <dsp:cNvSpPr/>
      </dsp:nvSpPr>
      <dsp:spPr>
        <a:xfrm>
          <a:off x="6491746" y="1782699"/>
          <a:ext cx="1455628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Classification Modeling</a:t>
          </a:r>
          <a:endParaRPr lang="en-US" sz="1800" kern="1200" dirty="0"/>
        </a:p>
      </dsp:txBody>
      <dsp:txXfrm>
        <a:off x="6491746" y="1782699"/>
        <a:ext cx="1455628" cy="734407"/>
      </dsp:txXfrm>
    </dsp:sp>
    <dsp:sp modelId="{D28C3320-7E30-4CC2-89AE-1DAF0C284D53}">
      <dsp:nvSpPr>
        <dsp:cNvPr id="0" name=""/>
        <dsp:cNvSpPr/>
      </dsp:nvSpPr>
      <dsp:spPr>
        <a:xfrm>
          <a:off x="6525156" y="2439576"/>
          <a:ext cx="1336202" cy="102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Bootstrapping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Boosted Tree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Logistic Regression</a:t>
          </a:r>
          <a:endParaRPr lang="en-US" sz="1600" kern="1200" dirty="0"/>
        </a:p>
      </dsp:txBody>
      <dsp:txXfrm>
        <a:off x="6525156" y="2439576"/>
        <a:ext cx="1336202" cy="1022420"/>
      </dsp:txXfrm>
    </dsp:sp>
    <dsp:sp modelId="{CF78FF92-D5EA-4F5B-9AA0-63AC09EB0CAA}">
      <dsp:nvSpPr>
        <dsp:cNvPr id="0" name=""/>
        <dsp:cNvSpPr/>
      </dsp:nvSpPr>
      <dsp:spPr>
        <a:xfrm>
          <a:off x="8307808" y="915917"/>
          <a:ext cx="767696" cy="7320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DB915-8306-4EE4-9D15-0DDA0677B7B1}">
      <dsp:nvSpPr>
        <dsp:cNvPr id="0" name=""/>
        <dsp:cNvSpPr/>
      </dsp:nvSpPr>
      <dsp:spPr>
        <a:xfrm>
          <a:off x="8122926" y="1777149"/>
          <a:ext cx="1214840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Conclusion</a:t>
          </a:r>
          <a:endParaRPr lang="en-US" sz="1800" kern="1200" dirty="0"/>
        </a:p>
      </dsp:txBody>
      <dsp:txXfrm>
        <a:off x="8122926" y="1777149"/>
        <a:ext cx="1214840" cy="734407"/>
      </dsp:txXfrm>
    </dsp:sp>
    <dsp:sp modelId="{CDBD4630-659F-4175-819C-163A2570D792}">
      <dsp:nvSpPr>
        <dsp:cNvPr id="0" name=""/>
        <dsp:cNvSpPr/>
      </dsp:nvSpPr>
      <dsp:spPr>
        <a:xfrm>
          <a:off x="8370154" y="2365657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9587-01BE-4144-B297-64F476434219}">
      <dsp:nvSpPr>
        <dsp:cNvPr id="0" name=""/>
        <dsp:cNvSpPr/>
      </dsp:nvSpPr>
      <dsp:spPr>
        <a:xfrm>
          <a:off x="10152344" y="1007839"/>
          <a:ext cx="826931" cy="6164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9CB5-223D-4190-92FC-EF7280230C6D}">
      <dsp:nvSpPr>
        <dsp:cNvPr id="0" name=""/>
        <dsp:cNvSpPr/>
      </dsp:nvSpPr>
      <dsp:spPr>
        <a:xfrm>
          <a:off x="9497609" y="1778471"/>
          <a:ext cx="2200380" cy="73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/>
            <a:t>Recommendations</a:t>
          </a:r>
          <a:endParaRPr lang="en-US" sz="1800" kern="1200" dirty="0"/>
        </a:p>
      </dsp:txBody>
      <dsp:txXfrm>
        <a:off x="9497609" y="1778471"/>
        <a:ext cx="2200380" cy="734407"/>
      </dsp:txXfrm>
    </dsp:sp>
    <dsp:sp modelId="{983B6566-5B61-4729-98EC-A108D81C6663}">
      <dsp:nvSpPr>
        <dsp:cNvPr id="0" name=""/>
        <dsp:cNvSpPr/>
      </dsp:nvSpPr>
      <dsp:spPr>
        <a:xfrm>
          <a:off x="10253316" y="2336751"/>
          <a:ext cx="1003155" cy="56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36872-4C1E-4C19-B176-EB0744F82D19}">
      <dsp:nvSpPr>
        <dsp:cNvPr id="0" name=""/>
        <dsp:cNvSpPr/>
      </dsp:nvSpPr>
      <dsp:spPr>
        <a:xfrm>
          <a:off x="1781335" y="8243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821BE-1431-4E0F-BA4D-3AF2BB19770D}">
      <dsp:nvSpPr>
        <dsp:cNvPr id="0" name=""/>
        <dsp:cNvSpPr/>
      </dsp:nvSpPr>
      <dsp:spPr>
        <a:xfrm>
          <a:off x="1347860" y="1581306"/>
          <a:ext cx="2378949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500" b="1" kern="1200" dirty="0"/>
            <a:t>Imputation</a:t>
          </a:r>
          <a:endParaRPr lang="en-US" sz="3500" kern="1200" dirty="0"/>
        </a:p>
      </dsp:txBody>
      <dsp:txXfrm>
        <a:off x="1347860" y="1581306"/>
        <a:ext cx="2378949" cy="648000"/>
      </dsp:txXfrm>
    </dsp:sp>
    <dsp:sp modelId="{6FDF518A-1CAA-47FA-A43F-77F55A219ACE}">
      <dsp:nvSpPr>
        <dsp:cNvPr id="0" name=""/>
        <dsp:cNvSpPr/>
      </dsp:nvSpPr>
      <dsp:spPr>
        <a:xfrm>
          <a:off x="288444" y="3431365"/>
          <a:ext cx="4320000" cy="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2C4DA-E9D2-4AA3-B4D4-9709EB7D8C5B}">
      <dsp:nvSpPr>
        <dsp:cNvPr id="0" name=""/>
        <dsp:cNvSpPr/>
      </dsp:nvSpPr>
      <dsp:spPr>
        <a:xfrm>
          <a:off x="7340792" y="16988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9E09-5017-494D-B479-7DD5A1EBD5CF}">
      <dsp:nvSpPr>
        <dsp:cNvPr id="0" name=""/>
        <dsp:cNvSpPr/>
      </dsp:nvSpPr>
      <dsp:spPr>
        <a:xfrm>
          <a:off x="5936779" y="163075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500" b="1" kern="1200" dirty="0"/>
            <a:t>Feature Engineering</a:t>
          </a:r>
          <a:endParaRPr lang="en-US" sz="3500" kern="1200" dirty="0"/>
        </a:p>
      </dsp:txBody>
      <dsp:txXfrm>
        <a:off x="5936779" y="1630754"/>
        <a:ext cx="4320000" cy="648000"/>
      </dsp:txXfrm>
    </dsp:sp>
    <dsp:sp modelId="{0802CC17-7C2F-4A55-9B6C-3CD381DE2B91}">
      <dsp:nvSpPr>
        <dsp:cNvPr id="0" name=""/>
        <dsp:cNvSpPr/>
      </dsp:nvSpPr>
      <dsp:spPr>
        <a:xfrm>
          <a:off x="5342974" y="3431362"/>
          <a:ext cx="5377060" cy="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342974" y="3431362"/>
        <a:ext cx="5377060" cy="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E3DB-4604-4363-915B-994D4F28435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2957B-E126-4BAC-BCF6-EC0012D68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6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0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9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5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9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47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7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3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6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1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9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2957B-E126-4BAC-BCF6-EC0012D68A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0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7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4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5AEA96-6DA7-4DA5-AB5C-B7CD4B5E2585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AA67FA-AB63-4A03-BE19-85377873D4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2000" t="32500" r="5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0D34D-2C40-4C2D-B417-881F9C23E377}"/>
              </a:ext>
            </a:extLst>
          </p:cNvPr>
          <p:cNvSpPr txBox="1"/>
          <p:nvPr/>
        </p:nvSpPr>
        <p:spPr>
          <a:xfrm>
            <a:off x="4951093" y="2018309"/>
            <a:ext cx="6611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</a:t>
            </a:r>
          </a:p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Defaulter 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F9D79-1558-4424-9C2C-0127E82CBF97}"/>
              </a:ext>
            </a:extLst>
          </p:cNvPr>
          <p:cNvSpPr/>
          <p:nvPr/>
        </p:nvSpPr>
        <p:spPr>
          <a:xfrm>
            <a:off x="4246179" y="3714440"/>
            <a:ext cx="7945822" cy="42254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2ACF-8007-4F29-AF9A-11B4E0789BDE}"/>
              </a:ext>
            </a:extLst>
          </p:cNvPr>
          <p:cNvSpPr txBox="1"/>
          <p:nvPr/>
        </p:nvSpPr>
        <p:spPr>
          <a:xfrm>
            <a:off x="6614755" y="4249202"/>
            <a:ext cx="31666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Project Team 5</a:t>
            </a:r>
          </a:p>
          <a:p>
            <a:pPr algn="ctr"/>
            <a:r>
              <a:rPr lang="en-IN" sz="2400" dirty="0" err="1"/>
              <a:t>Apurwa</a:t>
            </a:r>
            <a:r>
              <a:rPr lang="en-IN" sz="2400" dirty="0"/>
              <a:t> Prasad</a:t>
            </a:r>
          </a:p>
          <a:p>
            <a:pPr algn="ctr"/>
            <a:r>
              <a:rPr lang="en-IN" sz="2400" dirty="0"/>
              <a:t>Kumari Juhi</a:t>
            </a:r>
          </a:p>
          <a:p>
            <a:pPr algn="ctr"/>
            <a:r>
              <a:rPr lang="en-IN" sz="2400" dirty="0" err="1"/>
              <a:t>Manishi</a:t>
            </a:r>
            <a:r>
              <a:rPr lang="en-IN" sz="2400" dirty="0"/>
              <a:t> Kumari</a:t>
            </a:r>
          </a:p>
          <a:p>
            <a:pPr algn="ctr"/>
            <a:r>
              <a:rPr lang="en-IN" sz="2400" dirty="0"/>
              <a:t>Prachi Jain</a:t>
            </a:r>
          </a:p>
          <a:p>
            <a:pPr algn="ctr"/>
            <a:r>
              <a:rPr lang="en-IN" sz="2400" dirty="0"/>
              <a:t>Pranav </a:t>
            </a:r>
            <a:r>
              <a:rPr lang="en-IN" sz="2400" dirty="0" err="1"/>
              <a:t>Handa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D4182-97BE-4841-B084-3913FA4F8EA9}"/>
              </a:ext>
            </a:extLst>
          </p:cNvPr>
          <p:cNvSpPr txBox="1"/>
          <p:nvPr/>
        </p:nvSpPr>
        <p:spPr>
          <a:xfrm>
            <a:off x="6390289" y="3723541"/>
            <a:ext cx="361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OPIM-5604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08609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0F9-66E8-4EF1-91DC-36BBB2A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CF33A-3EAA-40E8-9250-2CA186E300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824" y="2281906"/>
            <a:ext cx="4759326" cy="3269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CC215-B27F-4F06-AD33-56112408E6F1}"/>
              </a:ext>
            </a:extLst>
          </p:cNvPr>
          <p:cNvSpPr txBox="1"/>
          <p:nvPr/>
        </p:nvSpPr>
        <p:spPr>
          <a:xfrm>
            <a:off x="631824" y="5671925"/>
            <a:ext cx="475932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Grading indicates groups based on loan interest rate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Higher the interest rate, higher the probability to default the loan by the borrower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24F1A-6302-48EE-A2DD-35AEADAC650D}"/>
              </a:ext>
            </a:extLst>
          </p:cNvPr>
          <p:cNvSpPr txBox="1"/>
          <p:nvPr/>
        </p:nvSpPr>
        <p:spPr>
          <a:xfrm>
            <a:off x="6800851" y="5671925"/>
            <a:ext cx="45388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Defaulters have higher average number of revolving trades than non-defaulters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D3651-5054-4FEC-B74C-CB3FB6E562A7}"/>
              </a:ext>
            </a:extLst>
          </p:cNvPr>
          <p:cNvSpPr txBox="1"/>
          <p:nvPr/>
        </p:nvSpPr>
        <p:spPr>
          <a:xfrm>
            <a:off x="6846184" y="1913889"/>
            <a:ext cx="47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active revolving trades vs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2D0EC-1BA3-4B4B-8B9B-4A779835A860}"/>
              </a:ext>
            </a:extLst>
          </p:cNvPr>
          <p:cNvSpPr txBox="1"/>
          <p:nvPr/>
        </p:nvSpPr>
        <p:spPr>
          <a:xfrm>
            <a:off x="950435" y="1912574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Interest rate by Grade and Loan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5BCC7-C538-414B-AB07-2E511098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1" y="2281906"/>
            <a:ext cx="4538870" cy="3269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084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5BED-6A96-4F48-9387-1D43700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E793-E007-4DE5-9AC6-A137303ED1AF}"/>
              </a:ext>
            </a:extLst>
          </p:cNvPr>
          <p:cNvPicPr/>
          <p:nvPr/>
        </p:nvPicPr>
        <p:blipFill rotWithShape="1">
          <a:blip r:embed="rId3"/>
          <a:srcRect r="31070"/>
          <a:stretch/>
        </p:blipFill>
        <p:spPr>
          <a:xfrm>
            <a:off x="657225" y="2371330"/>
            <a:ext cx="4923767" cy="3649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746ED-D8CC-4EA4-B135-243F75DEC3F6}"/>
              </a:ext>
            </a:extLst>
          </p:cNvPr>
          <p:cNvSpPr txBox="1"/>
          <p:nvPr/>
        </p:nvSpPr>
        <p:spPr>
          <a:xfrm>
            <a:off x="6335805" y="2180496"/>
            <a:ext cx="5413819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Removed variables which have high correlation, signifying redundant information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  Example-: Installment and Loan Amount have     high correlation of 0.953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Out_prncp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dirty="0" err="1">
                <a:solidFill>
                  <a:schemeClr val="tx2"/>
                </a:solidFill>
              </a:rPr>
              <a:t>out_prncp_inv</a:t>
            </a:r>
            <a:r>
              <a:rPr lang="en-US" sz="2000" dirty="0">
                <a:solidFill>
                  <a:schemeClr val="tx2"/>
                </a:solidFill>
              </a:rPr>
              <a:t> have a very high correlation of 1</a:t>
            </a:r>
          </a:p>
        </p:txBody>
      </p:sp>
    </p:spTree>
    <p:extLst>
      <p:ext uri="{BB962C8B-B14F-4D97-AF65-F5344CB8AC3E}">
        <p14:creationId xmlns:p14="http://schemas.microsoft.com/office/powerpoint/2010/main" val="278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E8EEC-1361-412E-A8A2-A78AD06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modification – MISSING VALUES AND IMPUTATION</a:t>
            </a:r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B2173962-86E4-41C8-A6A2-3E56BA2B810C}"/>
              </a:ext>
            </a:extLst>
          </p:cNvPr>
          <p:cNvSpPr txBox="1"/>
          <p:nvPr/>
        </p:nvSpPr>
        <p:spPr>
          <a:xfrm>
            <a:off x="5993296" y="1939493"/>
            <a:ext cx="5752171" cy="4918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Removed 49 variables with over 50% of missing data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Removed another 9 variables which had 35% of missing data and couldn’t be imputed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Imputed data for rest of the variables with missing values (max~2.8%)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Removed variables with irrelevant information. Example-: ID, Employee Title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Removed independent variables having high correlation with each other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   Example-: Funded amount, Total funded Amount as   	they are equivalent to loan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095F5-D70D-4289-A7E3-6A761145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2" y="2422162"/>
            <a:ext cx="4762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6C7DA-90E4-46A7-A06F-1BE8818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MODIFICATION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A539446-ECA6-48AD-A9CB-14AB56761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683022"/>
              </p:ext>
            </p:extLst>
          </p:nvPr>
        </p:nvGraphicFramePr>
        <p:xfrm>
          <a:off x="581025" y="2181224"/>
          <a:ext cx="11029950" cy="4557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9F90E-ABA1-4364-96C6-C37709274AFB}"/>
              </a:ext>
            </a:extLst>
          </p:cNvPr>
          <p:cNvSpPr txBox="1"/>
          <p:nvPr/>
        </p:nvSpPr>
        <p:spPr>
          <a:xfrm>
            <a:off x="5874026" y="4410528"/>
            <a:ext cx="560757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en-IN" b="1" dirty="0"/>
              <a:t>Principal Component Analysis:</a:t>
            </a:r>
          </a:p>
          <a:p>
            <a:pPr lvl="0" algn="just">
              <a:lnSpc>
                <a:spcPct val="100000"/>
              </a:lnSpc>
            </a:pPr>
            <a:endParaRPr lang="en-IN" b="1" dirty="0"/>
          </a:p>
          <a:p>
            <a:pPr lvl="0" algn="just">
              <a:lnSpc>
                <a:spcPct val="100000"/>
              </a:lnSpc>
            </a:pPr>
            <a:r>
              <a:rPr lang="en-IN" dirty="0"/>
              <a:t>A dimensionality reduction technique to reduce model complexity while achieving better model performance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  <a:p>
            <a:pPr lvl="0" algn="just">
              <a:lnSpc>
                <a:spcPct val="100000"/>
              </a:lnSpc>
            </a:pPr>
            <a:r>
              <a:rPr lang="en-IN" dirty="0"/>
              <a:t>24 variables out of 31 continuous variables were considered for model, retaining ~94% of information in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7C3D-FCCF-4F46-891B-263322D4EA52}"/>
              </a:ext>
            </a:extLst>
          </p:cNvPr>
          <p:cNvSpPr txBox="1"/>
          <p:nvPr/>
        </p:nvSpPr>
        <p:spPr>
          <a:xfrm>
            <a:off x="710401" y="4428447"/>
            <a:ext cx="481592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dropping variables with more than 35% missing data, remaining variables with max of ~2.8% of missing data were imputed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84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33BC-DB4D-428E-ACD9-ECB46AD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- BOOSTED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019DE-E735-480D-88DB-BF1B3217664A}"/>
              </a:ext>
            </a:extLst>
          </p:cNvPr>
          <p:cNvPicPr/>
          <p:nvPr/>
        </p:nvPicPr>
        <p:blipFill rotWithShape="1">
          <a:blip r:embed="rId3"/>
          <a:srcRect l="2845" t="30981" r="43680" b="26178"/>
          <a:stretch/>
        </p:blipFill>
        <p:spPr bwMode="auto">
          <a:xfrm>
            <a:off x="575894" y="2315816"/>
            <a:ext cx="6014092" cy="37271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50AE48-1138-4C00-9CB4-AAD5EA86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04816"/>
              </p:ext>
            </p:extLst>
          </p:nvPr>
        </p:nvGraphicFramePr>
        <p:xfrm>
          <a:off x="6808303" y="3107915"/>
          <a:ext cx="4797207" cy="21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7">
                  <a:extLst>
                    <a:ext uri="{9D8B030D-6E8A-4147-A177-3AD203B41FA5}">
                      <a16:colId xmlns:a16="http://schemas.microsoft.com/office/drawing/2014/main" val="1953297274"/>
                    </a:ext>
                  </a:extLst>
                </a:gridCol>
                <a:gridCol w="2055750">
                  <a:extLst>
                    <a:ext uri="{9D8B030D-6E8A-4147-A177-3AD203B41FA5}">
                      <a16:colId xmlns:a16="http://schemas.microsoft.com/office/drawing/2014/main" val="720954548"/>
                    </a:ext>
                  </a:extLst>
                </a:gridCol>
              </a:tblGrid>
              <a:tr h="428595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+mn-lt"/>
                        </a:rPr>
                        <a:t>Fit Details (Stratified Sample Test Data)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0324"/>
                  </a:ext>
                </a:extLst>
              </a:tr>
              <a:tr h="42859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+mn-lt"/>
                        </a:rPr>
                        <a:t>Total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</a:rPr>
                        <a:t>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07406"/>
                  </a:ext>
                </a:extLst>
              </a:tr>
              <a:tr h="42859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Yes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</a:rPr>
                        <a:t>36.18%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38987"/>
                  </a:ext>
                </a:extLst>
              </a:tr>
              <a:tr h="42859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</a:rPr>
                        <a:t>68%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10316"/>
                  </a:ext>
                </a:extLst>
              </a:tr>
              <a:tr h="42859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</a:rPr>
                        <a:t>71.23%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9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CB9A-EBEB-43D4-9161-189D99C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MODEL-BOOTSTRAPPING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6BB6F-C581-458E-902F-DD77DBA577CE}"/>
              </a:ext>
            </a:extLst>
          </p:cNvPr>
          <p:cNvPicPr/>
          <p:nvPr/>
        </p:nvPicPr>
        <p:blipFill rotWithShape="1">
          <a:blip r:embed="rId3"/>
          <a:srcRect t="35099" r="44656" b="19889"/>
          <a:stretch/>
        </p:blipFill>
        <p:spPr>
          <a:xfrm>
            <a:off x="375702" y="2226365"/>
            <a:ext cx="6164246" cy="41706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B94BC-F5AB-4CFA-8B93-A88FF04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42743"/>
              </p:ext>
            </p:extLst>
          </p:nvPr>
        </p:nvGraphicFramePr>
        <p:xfrm>
          <a:off x="6698974" y="3244986"/>
          <a:ext cx="5009322" cy="213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14">
                  <a:extLst>
                    <a:ext uri="{9D8B030D-6E8A-4147-A177-3AD203B41FA5}">
                      <a16:colId xmlns:a16="http://schemas.microsoft.com/office/drawing/2014/main" val="1953297274"/>
                    </a:ext>
                  </a:extLst>
                </a:gridCol>
                <a:gridCol w="2154908">
                  <a:extLst>
                    <a:ext uri="{9D8B030D-6E8A-4147-A177-3AD203B41FA5}">
                      <a16:colId xmlns:a16="http://schemas.microsoft.com/office/drawing/2014/main" val="720954548"/>
                    </a:ext>
                  </a:extLst>
                </a:gridCol>
              </a:tblGrid>
              <a:tr h="426673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+mn-lt"/>
                        </a:rPr>
                        <a:t>Fit Details (Stratified Sample Test Data)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0324"/>
                  </a:ext>
                </a:extLst>
              </a:tr>
              <a:tr h="426673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61.39%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07406"/>
                  </a:ext>
                </a:extLst>
              </a:tr>
              <a:tr h="426673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38987"/>
                  </a:ext>
                </a:extLst>
              </a:tr>
              <a:tr h="426673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10316"/>
                  </a:ext>
                </a:extLst>
              </a:tr>
              <a:tr h="426673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9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67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168-AE2B-4D02-8000-427959B5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MODEL-logistic regression using pca’S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FDAFB-CF22-4482-8A74-4AC3934933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5110" y="4776123"/>
            <a:ext cx="6257842" cy="18308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462FA5-6D95-45C5-B6C3-3BAB643D8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69282"/>
              </p:ext>
            </p:extLst>
          </p:nvPr>
        </p:nvGraphicFramePr>
        <p:xfrm>
          <a:off x="7127232" y="4776123"/>
          <a:ext cx="4259658" cy="1845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49">
                  <a:extLst>
                    <a:ext uri="{9D8B030D-6E8A-4147-A177-3AD203B41FA5}">
                      <a16:colId xmlns:a16="http://schemas.microsoft.com/office/drawing/2014/main" val="1953297274"/>
                    </a:ext>
                  </a:extLst>
                </a:gridCol>
                <a:gridCol w="1840409">
                  <a:extLst>
                    <a:ext uri="{9D8B030D-6E8A-4147-A177-3AD203B41FA5}">
                      <a16:colId xmlns:a16="http://schemas.microsoft.com/office/drawing/2014/main" val="720954548"/>
                    </a:ext>
                  </a:extLst>
                </a:gridCol>
              </a:tblGrid>
              <a:tr h="382726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 Details (Stratified Sample Test Data)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0324"/>
                  </a:ext>
                </a:extLst>
              </a:tr>
              <a:tr h="3353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07406"/>
                  </a:ext>
                </a:extLst>
              </a:tr>
              <a:tr h="3353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38987"/>
                  </a:ext>
                </a:extLst>
              </a:tr>
              <a:tr h="3353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10316"/>
                  </a:ext>
                </a:extLst>
              </a:tr>
              <a:tr h="3353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972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64D7012-99C7-44E3-B762-455FDB25D4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5110" y="1983451"/>
            <a:ext cx="10581780" cy="26831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30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B0C8-03AD-4ACD-8808-06D8FF75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-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C6749-D695-4077-BC46-DD5B4CA31C6C}"/>
              </a:ext>
            </a:extLst>
          </p:cNvPr>
          <p:cNvPicPr/>
          <p:nvPr/>
        </p:nvPicPr>
        <p:blipFill rotWithShape="1">
          <a:blip r:embed="rId2"/>
          <a:srcRect l="1111" r="1174"/>
          <a:stretch/>
        </p:blipFill>
        <p:spPr>
          <a:xfrm>
            <a:off x="1411357" y="1944870"/>
            <a:ext cx="9352721" cy="2953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C1AED2-5664-4B31-96B2-F360A59B6AF4}"/>
              </a:ext>
            </a:extLst>
          </p:cNvPr>
          <p:cNvPicPr/>
          <p:nvPr/>
        </p:nvPicPr>
        <p:blipFill rotWithShape="1">
          <a:blip r:embed="rId3"/>
          <a:srcRect t="75427" r="41726"/>
          <a:stretch/>
        </p:blipFill>
        <p:spPr bwMode="auto">
          <a:xfrm>
            <a:off x="575894" y="5027480"/>
            <a:ext cx="5466522" cy="1539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583FF-0ED6-442D-B3FD-61C6816172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1023" y="5027480"/>
            <a:ext cx="5254487" cy="152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89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F0E1-A650-47A9-BFC4-B1F1C326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98B1E-16FD-450E-9ED7-B5E919843DB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5573" r="41993" b="41568"/>
          <a:stretch/>
        </p:blipFill>
        <p:spPr bwMode="auto">
          <a:xfrm>
            <a:off x="575893" y="2087218"/>
            <a:ext cx="5904419" cy="42042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85CC39-444F-4D49-B2E6-DC0A183D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48000"/>
              </p:ext>
            </p:extLst>
          </p:nvPr>
        </p:nvGraphicFramePr>
        <p:xfrm>
          <a:off x="7017026" y="3206721"/>
          <a:ext cx="4490783" cy="196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528">
                  <a:extLst>
                    <a:ext uri="{9D8B030D-6E8A-4147-A177-3AD203B41FA5}">
                      <a16:colId xmlns:a16="http://schemas.microsoft.com/office/drawing/2014/main" val="1953297274"/>
                    </a:ext>
                  </a:extLst>
                </a:gridCol>
                <a:gridCol w="1928255">
                  <a:extLst>
                    <a:ext uri="{9D8B030D-6E8A-4147-A177-3AD203B41FA5}">
                      <a16:colId xmlns:a16="http://schemas.microsoft.com/office/drawing/2014/main" val="720954548"/>
                    </a:ext>
                  </a:extLst>
                </a:gridCol>
              </a:tblGrid>
              <a:tr h="39304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+mn-lt"/>
                        </a:rPr>
                        <a:t>Fit Details (Stratified Sample Test Data)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0324"/>
                  </a:ext>
                </a:extLst>
              </a:tr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+mn-lt"/>
                        </a:rPr>
                        <a:t>Total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</a:rPr>
                        <a:t>64.96%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07406"/>
                  </a:ext>
                </a:extLst>
              </a:tr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Yes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</a:rPr>
                        <a:t>37.31%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38987"/>
                  </a:ext>
                </a:extLst>
              </a:tr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</a:rPr>
                        <a:t>68.29%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10316"/>
                  </a:ext>
                </a:extLst>
              </a:tr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</a:rPr>
                        <a:t>72.22%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9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BACA-BD11-47C6-BDAD-C1EC689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E23FA3-5A43-4D6B-8678-3FD9DA3FC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6807"/>
              </p:ext>
            </p:extLst>
          </p:nvPr>
        </p:nvGraphicFramePr>
        <p:xfrm>
          <a:off x="447261" y="1994770"/>
          <a:ext cx="11274687" cy="4469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151">
                  <a:extLst>
                    <a:ext uri="{9D8B030D-6E8A-4147-A177-3AD203B41FA5}">
                      <a16:colId xmlns:a16="http://schemas.microsoft.com/office/drawing/2014/main" val="3448033785"/>
                    </a:ext>
                  </a:extLst>
                </a:gridCol>
                <a:gridCol w="1663840">
                  <a:extLst>
                    <a:ext uri="{9D8B030D-6E8A-4147-A177-3AD203B41FA5}">
                      <a16:colId xmlns:a16="http://schemas.microsoft.com/office/drawing/2014/main" val="1142308582"/>
                    </a:ext>
                  </a:extLst>
                </a:gridCol>
                <a:gridCol w="2075208">
                  <a:extLst>
                    <a:ext uri="{9D8B030D-6E8A-4147-A177-3AD203B41FA5}">
                      <a16:colId xmlns:a16="http://schemas.microsoft.com/office/drawing/2014/main" val="1062525336"/>
                    </a:ext>
                  </a:extLst>
                </a:gridCol>
                <a:gridCol w="2429034">
                  <a:extLst>
                    <a:ext uri="{9D8B030D-6E8A-4147-A177-3AD203B41FA5}">
                      <a16:colId xmlns:a16="http://schemas.microsoft.com/office/drawing/2014/main" val="2521081368"/>
                    </a:ext>
                  </a:extLst>
                </a:gridCol>
                <a:gridCol w="1395715">
                  <a:extLst>
                    <a:ext uri="{9D8B030D-6E8A-4147-A177-3AD203B41FA5}">
                      <a16:colId xmlns:a16="http://schemas.microsoft.com/office/drawing/2014/main" val="3109901093"/>
                    </a:ext>
                  </a:extLst>
                </a:gridCol>
                <a:gridCol w="1214518">
                  <a:extLst>
                    <a:ext uri="{9D8B030D-6E8A-4147-A177-3AD203B41FA5}">
                      <a16:colId xmlns:a16="http://schemas.microsoft.com/office/drawing/2014/main" val="2095113163"/>
                    </a:ext>
                  </a:extLst>
                </a:gridCol>
                <a:gridCol w="1562221">
                  <a:extLst>
                    <a:ext uri="{9D8B030D-6E8A-4147-A177-3AD203B41FA5}">
                      <a16:colId xmlns:a16="http://schemas.microsoft.com/office/drawing/2014/main" val="738652813"/>
                    </a:ext>
                  </a:extLst>
                </a:gridCol>
              </a:tblGrid>
              <a:tr h="4138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S.No.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Data Sample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Overall Accuracy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ROC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Sensitivity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8366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Bootstrap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76.37%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64.20%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70.83%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2.93%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049556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Boosted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76.56%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62.26%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71.15%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4.14%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11313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76.94%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57.23%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72.28%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14.19%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34117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PCA - Logistic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76.74%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57.12%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71.63%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12.77%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802529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Stratified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Bootstrap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61.39%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34.77%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70.27%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70.24%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547636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Stratified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Boosted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63.70%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36.18%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71.23%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68.08%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22136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Stratified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64.96%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37.31%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72.22%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68.29%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4011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8.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Stratified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PCA - Logistic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24.50%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24.05%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71.75%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99.95%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4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CB84E2-243C-4D11-B500-C5535807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Identifying Business Problem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69D99-27D9-43C4-BC37-5ED74A3745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6129" r="23286" b="29355"/>
          <a:stretch/>
        </p:blipFill>
        <p:spPr>
          <a:xfrm>
            <a:off x="657225" y="3239659"/>
            <a:ext cx="3305175" cy="1892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EF368-85A3-4D17-A2B0-D4646688AEDA}"/>
              </a:ext>
            </a:extLst>
          </p:cNvPr>
          <p:cNvSpPr txBox="1"/>
          <p:nvPr/>
        </p:nvSpPr>
        <p:spPr>
          <a:xfrm>
            <a:off x="4505325" y="1904343"/>
            <a:ext cx="7240141" cy="459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Lending club is a peer-to-peer lending company that brings borrowers and private investors together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Uses Risk Assessment model to grade borrower’s case based on credit history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Gradings help investors to choose which borrower they would like to fund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b="1" dirty="0">
                <a:solidFill>
                  <a:schemeClr val="tx2"/>
                </a:solidFill>
              </a:rPr>
              <a:t>Business Problem:</a:t>
            </a:r>
            <a:endParaRPr lang="en-U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b="1" i="1" dirty="0">
                <a:solidFill>
                  <a:schemeClr val="tx2"/>
                </a:solidFill>
                <a:sym typeface="Wingdings" panose="05000000000000000000" pitchFamily="2" charset="2"/>
              </a:rPr>
              <a:t>Identify new borrowers likely to default on their loans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8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835C-1442-4549-A281-79CE0652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1DA52-D3CF-48F7-86AA-A3BC1B3CD937}"/>
              </a:ext>
            </a:extLst>
          </p:cNvPr>
          <p:cNvSpPr txBox="1"/>
          <p:nvPr/>
        </p:nvSpPr>
        <p:spPr>
          <a:xfrm>
            <a:off x="575894" y="2646521"/>
            <a:ext cx="11131002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Logistic regression with stratified sampling was identified as the best model among the others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Key features that contributed to predicting defaulters – term, grade, employee length, debt-to-income ratio, state, home ownership, number of active revolving trades, number of inquiries in past 6 months, etc.</a:t>
            </a:r>
          </a:p>
        </p:txBody>
      </p:sp>
    </p:spTree>
    <p:extLst>
      <p:ext uri="{BB962C8B-B14F-4D97-AF65-F5344CB8AC3E}">
        <p14:creationId xmlns:p14="http://schemas.microsoft.com/office/powerpoint/2010/main" val="365584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835C-1442-4549-A281-79CE0652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4EED0-8988-4295-858C-6DAD9911F962}"/>
              </a:ext>
            </a:extLst>
          </p:cNvPr>
          <p:cNvSpPr txBox="1"/>
          <p:nvPr/>
        </p:nvSpPr>
        <p:spPr>
          <a:xfrm>
            <a:off x="575894" y="2608215"/>
            <a:ext cx="11029616" cy="33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Investors should closely scrutinize the borrower’s profile like grade assigned by Lending Club (preferably between A to C) in conjunction with the state they belong to (high GDP states), in order to choose their borrowers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Lenders should also analyse their type of home ownership (preferably who own a house)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Borrowers with more than six inquiries (on an average) have higher rate of defaulting as compared to those with lesser inquiries, hence, prefer those with lower number of inquiries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Borrowers with lower debt-to-income ratio (&lt;20.7 on an average) should be preferred by lenders</a:t>
            </a:r>
          </a:p>
        </p:txBody>
      </p:sp>
    </p:spTree>
    <p:extLst>
      <p:ext uri="{BB962C8B-B14F-4D97-AF65-F5344CB8AC3E}">
        <p14:creationId xmlns:p14="http://schemas.microsoft.com/office/powerpoint/2010/main" val="15514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2000" t="32500" r="5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0D34D-2C40-4C2D-B417-881F9C23E377}"/>
              </a:ext>
            </a:extLst>
          </p:cNvPr>
          <p:cNvSpPr txBox="1"/>
          <p:nvPr/>
        </p:nvSpPr>
        <p:spPr>
          <a:xfrm>
            <a:off x="4951093" y="2018309"/>
            <a:ext cx="6611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Lending Club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Loan Defaulter 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F9D79-1558-4424-9C2C-0127E82CBF97}"/>
              </a:ext>
            </a:extLst>
          </p:cNvPr>
          <p:cNvSpPr/>
          <p:nvPr/>
        </p:nvSpPr>
        <p:spPr>
          <a:xfrm>
            <a:off x="4246179" y="3714440"/>
            <a:ext cx="7945822" cy="42254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2ACF-8007-4F29-AF9A-11B4E0789BDE}"/>
              </a:ext>
            </a:extLst>
          </p:cNvPr>
          <p:cNvSpPr txBox="1"/>
          <p:nvPr/>
        </p:nvSpPr>
        <p:spPr>
          <a:xfrm>
            <a:off x="6614755" y="4249202"/>
            <a:ext cx="31666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Project Team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Apurwa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Prasad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Kumari Juhi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Manishi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Kumari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Prachi Jain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Pranav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Handa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D4182-97BE-4841-B084-3913FA4F8EA9}"/>
              </a:ext>
            </a:extLst>
          </p:cNvPr>
          <p:cNvSpPr txBox="1"/>
          <p:nvPr/>
        </p:nvSpPr>
        <p:spPr>
          <a:xfrm>
            <a:off x="6390289" y="3723541"/>
            <a:ext cx="361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OPIM-5604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10717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3B59E-E553-4662-9C74-F13B92340D25}"/>
              </a:ext>
            </a:extLst>
          </p:cNvPr>
          <p:cNvSpPr txBox="1"/>
          <p:nvPr/>
        </p:nvSpPr>
        <p:spPr>
          <a:xfrm>
            <a:off x="4510087" y="2721114"/>
            <a:ext cx="317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16179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CE2EB-96E9-3740-A971-6AD9BEBBA5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659" y="1701346"/>
            <a:ext cx="8130681" cy="462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F1995-EA88-C940-9B3B-32E3425AF17A}"/>
              </a:ext>
            </a:extLst>
          </p:cNvPr>
          <p:cNvSpPr txBox="1"/>
          <p:nvPr/>
        </p:nvSpPr>
        <p:spPr>
          <a:xfrm>
            <a:off x="2935894" y="660951"/>
            <a:ext cx="584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vs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Loan_Status_New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6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F1995-EA88-C940-9B3B-32E3425AF17A}"/>
              </a:ext>
            </a:extLst>
          </p:cNvPr>
          <p:cNvSpPr txBox="1"/>
          <p:nvPr/>
        </p:nvSpPr>
        <p:spPr>
          <a:xfrm>
            <a:off x="2919350" y="755953"/>
            <a:ext cx="635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vs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loan_status_new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022AE-1557-454F-B776-1FCFE2B89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3004" y="1772599"/>
            <a:ext cx="7671461" cy="45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6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D43A3-42C1-A547-B88F-31BDD3F652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0165" y="1876301"/>
            <a:ext cx="7206978" cy="4583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41495-5B5C-46B9-878B-D11253768958}"/>
              </a:ext>
            </a:extLst>
          </p:cNvPr>
          <p:cNvSpPr txBox="1"/>
          <p:nvPr/>
        </p:nvSpPr>
        <p:spPr>
          <a:xfrm>
            <a:off x="1519708" y="755953"/>
            <a:ext cx="938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num_actv_rev_tl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vs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loan_status_new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5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F1995-EA88-C940-9B3B-32E3425AF17A}"/>
              </a:ext>
            </a:extLst>
          </p:cNvPr>
          <p:cNvSpPr txBox="1"/>
          <p:nvPr/>
        </p:nvSpPr>
        <p:spPr>
          <a:xfrm>
            <a:off x="1446810" y="945959"/>
            <a:ext cx="9298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Mean(inq_last_6mths) vs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loan_status_new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189AD-24B6-4C4B-81CF-4198E6BA0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8478" y="1903228"/>
            <a:ext cx="7715044" cy="45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8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C8E23-4DEC-4B60-BFCF-7FBAD3BF4ADF}"/>
              </a:ext>
            </a:extLst>
          </p:cNvPr>
          <p:cNvSpPr txBox="1"/>
          <p:nvPr/>
        </p:nvSpPr>
        <p:spPr>
          <a:xfrm>
            <a:off x="1482971" y="517802"/>
            <a:ext cx="937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using PCAs with stratified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BF117-C309-4181-BB42-8B8C372BE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46293"/>
              </p:ext>
            </p:extLst>
          </p:nvPr>
        </p:nvGraphicFramePr>
        <p:xfrm>
          <a:off x="6682933" y="1597185"/>
          <a:ext cx="4179697" cy="16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569">
                  <a:extLst>
                    <a:ext uri="{9D8B030D-6E8A-4147-A177-3AD203B41FA5}">
                      <a16:colId xmlns:a16="http://schemas.microsoft.com/office/drawing/2014/main" val="1953297274"/>
                    </a:ext>
                  </a:extLst>
                </a:gridCol>
                <a:gridCol w="1791128">
                  <a:extLst>
                    <a:ext uri="{9D8B030D-6E8A-4147-A177-3AD203B41FA5}">
                      <a16:colId xmlns:a16="http://schemas.microsoft.com/office/drawing/2014/main" val="720954548"/>
                    </a:ext>
                  </a:extLst>
                </a:gridCol>
              </a:tblGrid>
              <a:tr h="36089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 Details (Stratified Sample Test Data)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0324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07406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38987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10316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972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3529AF8-AE8D-45C6-8649-2431238C8A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1175" y="1999924"/>
            <a:ext cx="4984877" cy="12322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CF718-A1FC-4AA6-84F4-C4F3938047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1175" y="3707172"/>
            <a:ext cx="9281455" cy="23025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016CAF-87FC-4592-9E7D-FE153DA19E36}"/>
              </a:ext>
            </a:extLst>
          </p:cNvPr>
          <p:cNvSpPr/>
          <p:nvPr/>
        </p:nvSpPr>
        <p:spPr>
          <a:xfrm>
            <a:off x="1581176" y="3328502"/>
            <a:ext cx="9281454" cy="37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726B9-4E48-4240-914D-CFBFB7906A1F}"/>
              </a:ext>
            </a:extLst>
          </p:cNvPr>
          <p:cNvSpPr/>
          <p:nvPr/>
        </p:nvSpPr>
        <p:spPr>
          <a:xfrm>
            <a:off x="1581174" y="1597186"/>
            <a:ext cx="4984877" cy="37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98775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3F1A-164E-40E9-9FAD-B3082CA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Lending Club Analysis Overview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BC737653-E22A-4307-BD1E-A24810400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512671"/>
              </p:ext>
            </p:extLst>
          </p:nvPr>
        </p:nvGraphicFramePr>
        <p:xfrm>
          <a:off x="159026" y="2057400"/>
          <a:ext cx="11867322" cy="390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E7D6-7948-4346-A7CF-D74742418EE9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EC5D5E-3858-4470-BA20-9DFE49944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44" r="49375" b="36944"/>
          <a:stretch/>
        </p:blipFill>
        <p:spPr>
          <a:xfrm>
            <a:off x="657225" y="2845941"/>
            <a:ext cx="4993562" cy="2455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8DDE4-4C0F-4397-B68F-8AB6F6533FF1}"/>
              </a:ext>
            </a:extLst>
          </p:cNvPr>
          <p:cNvSpPr txBox="1"/>
          <p:nvPr/>
        </p:nvSpPr>
        <p:spPr>
          <a:xfrm>
            <a:off x="6335805" y="2180496"/>
            <a:ext cx="5413819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Dataset consists of loan records from 2015-2018 comprising ~ 1.7 M records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Consisted of 145 variables –121 Numerical  and 24 Categorical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41 key variables selected after exploratory data analysis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Standard SEMMA approach followed</a:t>
            </a:r>
            <a:endParaRPr lang="en-US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346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C8E23-4DEC-4B60-BFCF-7FBAD3BF4ADF}"/>
              </a:ext>
            </a:extLst>
          </p:cNvPr>
          <p:cNvSpPr txBox="1"/>
          <p:nvPr/>
        </p:nvSpPr>
        <p:spPr>
          <a:xfrm>
            <a:off x="666750" y="1177855"/>
            <a:ext cx="70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DATA 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3BEF2-6C99-4484-A656-A6CDB351C55C}"/>
              </a:ext>
            </a:extLst>
          </p:cNvPr>
          <p:cNvSpPr txBox="1"/>
          <p:nvPr/>
        </p:nvSpPr>
        <p:spPr>
          <a:xfrm>
            <a:off x="666750" y="1846965"/>
            <a:ext cx="11150876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  <a:p>
            <a:pPr algn="just">
              <a:lnSpc>
                <a:spcPct val="200000"/>
              </a:lnSpc>
            </a:pPr>
            <a:r>
              <a:rPr lang="en-IN" sz="2000" dirty="0"/>
              <a:t>There are 7 categories in Loan Status (target variable):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Considered </a:t>
            </a:r>
            <a:r>
              <a:rPr lang="en-US" sz="2000" dirty="0"/>
              <a:t>Late (16-30 days), Late (31-120 days), Default, Charged Off under “Default” category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Fully Paid is a desirable loan category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Current and Grace Period loans are ignored as their final status is unknown</a:t>
            </a:r>
          </a:p>
          <a:p>
            <a:pPr algn="just">
              <a:lnSpc>
                <a:spcPct val="200000"/>
              </a:lnSpc>
            </a:pPr>
            <a:r>
              <a:rPr lang="en-IN" sz="2000" dirty="0"/>
              <a:t>After removing Current and Grace Period status data, data set has been reduced to ~0.8 M</a:t>
            </a:r>
          </a:p>
          <a:p>
            <a:pPr lvl="1" algn="just"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2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E6800-A138-434D-AFC9-E49F73AE7CDB}"/>
              </a:ext>
            </a:extLst>
          </p:cNvPr>
          <p:cNvPicPr/>
          <p:nvPr/>
        </p:nvPicPr>
        <p:blipFill rotWithShape="1">
          <a:blip r:embed="rId3"/>
          <a:srcRect t="3577"/>
          <a:stretch/>
        </p:blipFill>
        <p:spPr>
          <a:xfrm>
            <a:off x="702593" y="2124071"/>
            <a:ext cx="4836478" cy="33718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7A464-D6E3-456A-9407-E54F5D0A1E8F}"/>
              </a:ext>
            </a:extLst>
          </p:cNvPr>
          <p:cNvPicPr/>
          <p:nvPr/>
        </p:nvPicPr>
        <p:blipFill rotWithShape="1">
          <a:blip r:embed="rId4"/>
          <a:srcRect t="3577"/>
          <a:stretch/>
        </p:blipFill>
        <p:spPr>
          <a:xfrm>
            <a:off x="6652931" y="2153887"/>
            <a:ext cx="4836478" cy="337184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F5F25-3ACE-4016-8E8C-4D591C52E9FD}"/>
              </a:ext>
            </a:extLst>
          </p:cNvPr>
          <p:cNvSpPr txBox="1"/>
          <p:nvPr/>
        </p:nvSpPr>
        <p:spPr>
          <a:xfrm>
            <a:off x="702593" y="5616911"/>
            <a:ext cx="483647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Grading based on credit score and other customer KPIs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Loan defaulter's ratio increases across grades from A to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4251-DC7B-456A-9E67-FEFE84C72065}"/>
              </a:ext>
            </a:extLst>
          </p:cNvPr>
          <p:cNvSpPr txBox="1"/>
          <p:nvPr/>
        </p:nvSpPr>
        <p:spPr>
          <a:xfrm>
            <a:off x="6667502" y="5616911"/>
            <a:ext cx="483647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People who have mortgages and live in rented house are more likely to default as compared to those who own a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7149F-D94F-42CB-9C59-B53167505A34}"/>
              </a:ext>
            </a:extLst>
          </p:cNvPr>
          <p:cNvSpPr txBox="1"/>
          <p:nvPr/>
        </p:nvSpPr>
        <p:spPr>
          <a:xfrm>
            <a:off x="1973898" y="1813568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Grade vs Loan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74F93-AC31-42E1-B2AD-4FFBF6934B89}"/>
              </a:ext>
            </a:extLst>
          </p:cNvPr>
          <p:cNvSpPr txBox="1"/>
          <p:nvPr/>
        </p:nvSpPr>
        <p:spPr>
          <a:xfrm>
            <a:off x="7367304" y="1823507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Ownership vs Loan Status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DCF7F-50B2-496F-8E80-1E20EA11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480"/>
            <a:ext cx="11029616" cy="98833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7135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FEEA-52DA-45A2-A9E5-45BA0A51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8D69D-E038-481D-AA36-3B64D8F0F4F3}"/>
              </a:ext>
            </a:extLst>
          </p:cNvPr>
          <p:cNvPicPr/>
          <p:nvPr/>
        </p:nvPicPr>
        <p:blipFill rotWithShape="1">
          <a:blip r:embed="rId3"/>
          <a:srcRect l="41090" t="20143" r="12758" b="9388"/>
          <a:stretch/>
        </p:blipFill>
        <p:spPr bwMode="auto">
          <a:xfrm>
            <a:off x="688023" y="2219082"/>
            <a:ext cx="4836479" cy="33718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7D219-7495-41BF-BE3B-D01897B41263}"/>
              </a:ext>
            </a:extLst>
          </p:cNvPr>
          <p:cNvSpPr txBox="1"/>
          <p:nvPr/>
        </p:nvSpPr>
        <p:spPr>
          <a:xfrm>
            <a:off x="1968599" y="1849750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Purpose vs Loan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AEA31-E376-4E87-9130-988C81FB661B}"/>
              </a:ext>
            </a:extLst>
          </p:cNvPr>
          <p:cNvSpPr txBox="1"/>
          <p:nvPr/>
        </p:nvSpPr>
        <p:spPr>
          <a:xfrm>
            <a:off x="688023" y="5708864"/>
            <a:ext cx="483647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Majority of loan were taken for debt consolidation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Few took loan for credit card payment and other purposes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5A7E3-E752-4C67-88D9-F693BB9FB464}"/>
              </a:ext>
            </a:extLst>
          </p:cNvPr>
          <p:cNvPicPr/>
          <p:nvPr/>
        </p:nvPicPr>
        <p:blipFill rotWithShape="1">
          <a:blip r:embed="rId4"/>
          <a:srcRect l="3945" t="3672" r="15587"/>
          <a:stretch/>
        </p:blipFill>
        <p:spPr>
          <a:xfrm>
            <a:off x="6667499" y="2219082"/>
            <a:ext cx="4836478" cy="33718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BEE3F-228C-479D-B292-2DD40628789E}"/>
              </a:ext>
            </a:extLst>
          </p:cNvPr>
          <p:cNvSpPr txBox="1"/>
          <p:nvPr/>
        </p:nvSpPr>
        <p:spPr>
          <a:xfrm>
            <a:off x="7879072" y="1842836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State vs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21092-FC91-442B-B7A0-07E91D4C7315}"/>
              </a:ext>
            </a:extLst>
          </p:cNvPr>
          <p:cNvSpPr txBox="1"/>
          <p:nvPr/>
        </p:nvSpPr>
        <p:spPr>
          <a:xfrm>
            <a:off x="6667499" y="5708864"/>
            <a:ext cx="483647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38.2% lending Club borrowers are from California, Texas, New York, and Florida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Coherent to GDP ranking of these states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79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25EF-238D-4DB6-B379-804C210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D12A9-C379-45C3-A323-643B1B16246F}"/>
              </a:ext>
            </a:extLst>
          </p:cNvPr>
          <p:cNvPicPr/>
          <p:nvPr/>
        </p:nvPicPr>
        <p:blipFill rotWithShape="1">
          <a:blip r:embed="rId3"/>
          <a:srcRect t="3105" r="16183"/>
          <a:stretch/>
        </p:blipFill>
        <p:spPr>
          <a:xfrm>
            <a:off x="688022" y="2189358"/>
            <a:ext cx="4756337" cy="3314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1602-A0B4-46B5-8CCB-027FC74371FA}"/>
              </a:ext>
            </a:extLst>
          </p:cNvPr>
          <p:cNvPicPr/>
          <p:nvPr/>
        </p:nvPicPr>
        <p:blipFill rotWithShape="1">
          <a:blip r:embed="rId4"/>
          <a:srcRect t="3791" r="14930"/>
          <a:stretch/>
        </p:blipFill>
        <p:spPr>
          <a:xfrm>
            <a:off x="6667501" y="2189358"/>
            <a:ext cx="4836477" cy="3314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C6BD7-8429-4CE6-AAAF-4552F180869E}"/>
              </a:ext>
            </a:extLst>
          </p:cNvPr>
          <p:cNvSpPr txBox="1"/>
          <p:nvPr/>
        </p:nvSpPr>
        <p:spPr>
          <a:xfrm>
            <a:off x="688022" y="5687067"/>
            <a:ext cx="483647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3% of the total borrowers are associated with a debt settlement company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Such borrowers are 100% defaulters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7C0CB-E39C-4591-BB61-1E57D3619AD3}"/>
              </a:ext>
            </a:extLst>
          </p:cNvPr>
          <p:cNvSpPr txBox="1"/>
          <p:nvPr/>
        </p:nvSpPr>
        <p:spPr>
          <a:xfrm>
            <a:off x="6667500" y="5687067"/>
            <a:ext cx="483647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0.1 % of total borrowers took hardship plan</a:t>
            </a:r>
          </a:p>
          <a:p>
            <a:pPr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100% of them are loan defaulters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B4A6F-FD44-4662-8DE2-C8BC3E761B92}"/>
              </a:ext>
            </a:extLst>
          </p:cNvPr>
          <p:cNvSpPr txBox="1"/>
          <p:nvPr/>
        </p:nvSpPr>
        <p:spPr>
          <a:xfrm>
            <a:off x="1402396" y="1820026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Debt Settlement vs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A16F-C6F6-4C74-BBA0-E2C6E4A68CF0}"/>
              </a:ext>
            </a:extLst>
          </p:cNvPr>
          <p:cNvSpPr txBox="1"/>
          <p:nvPr/>
        </p:nvSpPr>
        <p:spPr>
          <a:xfrm>
            <a:off x="8069897" y="1820026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Hardship vs Loan Status</a:t>
            </a:r>
          </a:p>
        </p:txBody>
      </p:sp>
    </p:spTree>
    <p:extLst>
      <p:ext uri="{BB962C8B-B14F-4D97-AF65-F5344CB8AC3E}">
        <p14:creationId xmlns:p14="http://schemas.microsoft.com/office/powerpoint/2010/main" val="35519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D5AB-AB41-4F82-9171-C2D1C312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9EA04-4AC6-4F09-A4CA-63F7D50D9676}"/>
              </a:ext>
            </a:extLst>
          </p:cNvPr>
          <p:cNvPicPr/>
          <p:nvPr/>
        </p:nvPicPr>
        <p:blipFill rotWithShape="1">
          <a:blip r:embed="rId3"/>
          <a:srcRect t="3307" r="15558"/>
          <a:stretch/>
        </p:blipFill>
        <p:spPr>
          <a:xfrm>
            <a:off x="665479" y="2443389"/>
            <a:ext cx="4836478" cy="3269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D38DF-9132-4AB9-ADA5-F6B6181E7311}"/>
              </a:ext>
            </a:extLst>
          </p:cNvPr>
          <p:cNvPicPr/>
          <p:nvPr/>
        </p:nvPicPr>
        <p:blipFill rotWithShape="1">
          <a:blip r:embed="rId4"/>
          <a:srcRect t="3572" r="16140"/>
          <a:stretch/>
        </p:blipFill>
        <p:spPr>
          <a:xfrm>
            <a:off x="6644959" y="2443389"/>
            <a:ext cx="4836478" cy="3269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9CEEA-8CCA-4304-9D68-971A881C10ED}"/>
              </a:ext>
            </a:extLst>
          </p:cNvPr>
          <p:cNvSpPr txBox="1"/>
          <p:nvPr/>
        </p:nvSpPr>
        <p:spPr>
          <a:xfrm>
            <a:off x="688022" y="5879847"/>
            <a:ext cx="483647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97% of total borrowers hold individual account</a:t>
            </a:r>
          </a:p>
          <a:p>
            <a:pPr algn="just"/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39CAF-FBCE-4700-AC63-13002C20C31D}"/>
              </a:ext>
            </a:extLst>
          </p:cNvPr>
          <p:cNvSpPr txBox="1"/>
          <p:nvPr/>
        </p:nvSpPr>
        <p:spPr>
          <a:xfrm>
            <a:off x="6667502" y="5879847"/>
            <a:ext cx="483647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Borrowers whose income source has been verified are more likely to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0C839-C93D-482E-B8AE-D5FC4EA9562B}"/>
              </a:ext>
            </a:extLst>
          </p:cNvPr>
          <p:cNvSpPr txBox="1"/>
          <p:nvPr/>
        </p:nvSpPr>
        <p:spPr>
          <a:xfrm>
            <a:off x="1630997" y="1907137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Type vs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B4BB-CCCE-4D78-BE68-1861EE9356AB}"/>
              </a:ext>
            </a:extLst>
          </p:cNvPr>
          <p:cNvSpPr txBox="1"/>
          <p:nvPr/>
        </p:nvSpPr>
        <p:spPr>
          <a:xfrm>
            <a:off x="7581224" y="1907137"/>
            <a:ext cx="41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Verification Status vs Loan Status</a:t>
            </a:r>
          </a:p>
        </p:txBody>
      </p:sp>
    </p:spTree>
    <p:extLst>
      <p:ext uri="{BB962C8B-B14F-4D97-AF65-F5344CB8AC3E}">
        <p14:creationId xmlns:p14="http://schemas.microsoft.com/office/powerpoint/2010/main" val="3020700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1069</Words>
  <Application>Microsoft Office PowerPoint</Application>
  <PresentationFormat>Widescreen</PresentationFormat>
  <Paragraphs>249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 2</vt:lpstr>
      <vt:lpstr>Dividend</vt:lpstr>
      <vt:lpstr>PowerPoint Presentation</vt:lpstr>
      <vt:lpstr>Identifying Business Problem</vt:lpstr>
      <vt:lpstr>Lending Club Analysis Overview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modification – MISSING VALUES AND IMPUTATION</vt:lpstr>
      <vt:lpstr>DATA MODIFICATION</vt:lpstr>
      <vt:lpstr>CLASSIFICATION MODELS - BOOSTED TREE</vt:lpstr>
      <vt:lpstr>CLASSIFICATION MODEL-BOOTSTRAPPING</vt:lpstr>
      <vt:lpstr>CLASSIFICATION MODEL-logistic regression using pca’S</vt:lpstr>
      <vt:lpstr>CLASSIFICATION MODEL - Logistic regression</vt:lpstr>
      <vt:lpstr>LOGISTIC REGRESSION</vt:lpstr>
      <vt:lpstr>MODEL comparison</vt:lpstr>
      <vt:lpstr>CONCLUSION</vt:lpstr>
      <vt:lpstr>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Handa</dc:creator>
  <cp:lastModifiedBy>OM PRAKASH</cp:lastModifiedBy>
  <cp:revision>85</cp:revision>
  <dcterms:created xsi:type="dcterms:W3CDTF">2019-04-20T13:51:29Z</dcterms:created>
  <dcterms:modified xsi:type="dcterms:W3CDTF">2019-04-22T04:38:34Z</dcterms:modified>
</cp:coreProperties>
</file>