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9" r:id="rId12"/>
    <p:sldId id="273" r:id="rId13"/>
    <p:sldId id="274" r:id="rId14"/>
    <p:sldId id="275" r:id="rId15"/>
    <p:sldId id="276" r:id="rId16"/>
    <p:sldId id="267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8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97A7-F50B-447B-8F59-E30BDFC1874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C8A9-4103-4F30-86B7-A56797B30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038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97A7-F50B-447B-8F59-E30BDFC1874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C8A9-4103-4F30-86B7-A56797B30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74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97A7-F50B-447B-8F59-E30BDFC1874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C8A9-4103-4F30-86B7-A56797B30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784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97A7-F50B-447B-8F59-E30BDFC1874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C8A9-4103-4F30-86B7-A56797B30D9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764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97A7-F50B-447B-8F59-E30BDFC1874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C8A9-4103-4F30-86B7-A56797B30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345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97A7-F50B-447B-8F59-E30BDFC1874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C8A9-4103-4F30-86B7-A56797B30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564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97A7-F50B-447B-8F59-E30BDFC1874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C8A9-4103-4F30-86B7-A56797B30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066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97A7-F50B-447B-8F59-E30BDFC1874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C8A9-4103-4F30-86B7-A56797B30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083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97A7-F50B-447B-8F59-E30BDFC1874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C8A9-4103-4F30-86B7-A56797B30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810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97A7-F50B-447B-8F59-E30BDFC1874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C8A9-4103-4F30-86B7-A56797B30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440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97A7-F50B-447B-8F59-E30BDFC1874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C8A9-4103-4F30-86B7-A56797B30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810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97A7-F50B-447B-8F59-E30BDFC1874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C8A9-4103-4F30-86B7-A56797B30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965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97A7-F50B-447B-8F59-E30BDFC1874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C8A9-4103-4F30-86B7-A56797B30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844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97A7-F50B-447B-8F59-E30BDFC1874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C8A9-4103-4F30-86B7-A56797B30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992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97A7-F50B-447B-8F59-E30BDFC1874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C8A9-4103-4F30-86B7-A56797B30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145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97A7-F50B-447B-8F59-E30BDFC1874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C8A9-4103-4F30-86B7-A56797B30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63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A97A7-F50B-447B-8F59-E30BDFC1874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C8A9-4103-4F30-86B7-A56797B30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89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6EA97A7-F50B-447B-8F59-E30BDFC18744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4FCC8A9-4103-4F30-86B7-A56797B30D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75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0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4F71E-86FC-B924-2DFB-B6926E880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018" y="2731888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3200" b="1" i="1">
                <a:latin typeface="Book Antiqua" panose="02040602050305030304" pitchFamily="18" charset="0"/>
                <a:ea typeface="Cambria" panose="02040503050406030204" pitchFamily="18" charset="0"/>
              </a:rPr>
              <a:t>Student Name : </a:t>
            </a:r>
            <a:r>
              <a:rPr lang="en-IN" sz="3200" b="1" i="1" err="1">
                <a:latin typeface="Book Antiqua" panose="02040602050305030304" pitchFamily="18" charset="0"/>
                <a:ea typeface="Cambria" panose="02040503050406030204" pitchFamily="18" charset="0"/>
              </a:rPr>
              <a:t>S.Nivetha</a:t>
            </a:r>
            <a:endParaRPr lang="en-IN" sz="3200" b="1" i="1">
              <a:latin typeface="Book Antiqua" panose="02040602050305030304" pitchFamily="18" charset="0"/>
              <a:ea typeface="Cambria" panose="02040503050406030204" pitchFamily="18" charset="0"/>
            </a:endParaRPr>
          </a:p>
          <a:p>
            <a:r>
              <a:rPr lang="en-IN" sz="3200" b="1" i="1">
                <a:latin typeface="Book Antiqua" panose="02040602050305030304" pitchFamily="18" charset="0"/>
                <a:ea typeface="Cambria" panose="02040503050406030204" pitchFamily="18" charset="0"/>
              </a:rPr>
              <a:t>Register No and NM id: </a:t>
            </a:r>
            <a:r>
              <a:rPr lang="en-IN" sz="2400" b="1" i="1">
                <a:latin typeface="Book Antiqua" panose="02040602050305030304" pitchFamily="18" charset="0"/>
                <a:ea typeface="Cambria" panose="02040503050406030204" pitchFamily="18" charset="0"/>
              </a:rPr>
              <a:t>C517021768C968CA0AD4CBACA98420F4.</a:t>
            </a:r>
          </a:p>
          <a:p>
            <a:r>
              <a:rPr lang="en-IN" sz="3200" b="1" i="1">
                <a:latin typeface="Book Antiqua" panose="02040602050305030304" pitchFamily="18" charset="0"/>
                <a:ea typeface="Cambria" panose="02040503050406030204" pitchFamily="18" charset="0"/>
              </a:rPr>
              <a:t>Department : BSC Computer Science</a:t>
            </a:r>
          </a:p>
          <a:p>
            <a:r>
              <a:rPr lang="en-IN" sz="3200" b="1" i="1">
                <a:latin typeface="Book Antiqua" panose="02040602050305030304" pitchFamily="18" charset="0"/>
                <a:ea typeface="Cambria" panose="02040503050406030204" pitchFamily="18" charset="0"/>
              </a:rPr>
              <a:t>College/University : Vidhya Sagar </a:t>
            </a:r>
            <a:r>
              <a:rPr lang="en-IN" sz="3200" b="1" i="1" err="1">
                <a:latin typeface="Book Antiqua" panose="02040602050305030304" pitchFamily="18" charset="0"/>
                <a:ea typeface="Cambria" panose="02040503050406030204" pitchFamily="18" charset="0"/>
              </a:rPr>
              <a:t>Womens</a:t>
            </a:r>
            <a:r>
              <a:rPr lang="en-IN" sz="3200" b="1" i="1">
                <a:latin typeface="Book Antiqua" panose="02040602050305030304" pitchFamily="18" charset="0"/>
                <a:ea typeface="Cambria" panose="02040503050406030204" pitchFamily="18" charset="0"/>
              </a:rPr>
              <a:t> College, </a:t>
            </a:r>
            <a:r>
              <a:rPr lang="en-IN" sz="3200" b="1" i="1" err="1">
                <a:latin typeface="Book Antiqua" panose="02040602050305030304" pitchFamily="18" charset="0"/>
                <a:ea typeface="Cambria" panose="02040503050406030204" pitchFamily="18" charset="0"/>
              </a:rPr>
              <a:t>Chengalpet</a:t>
            </a:r>
            <a:r>
              <a:rPr lang="en-IN" sz="3200" b="1" i="1">
                <a:latin typeface="Book Antiqua" panose="02040602050305030304" pitchFamily="18" charset="0"/>
                <a:ea typeface="Cambria" panose="02040503050406030204" pitchFamily="18" charset="0"/>
              </a:rPr>
              <a:t>/University of madras.</a:t>
            </a:r>
          </a:p>
          <a:p>
            <a:endParaRPr lang="en-IN"/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CF1926D7-6D44-8651-EDB6-FDF25A010F6C}"/>
              </a:ext>
            </a:extLst>
          </p:cNvPr>
          <p:cNvSpPr/>
          <p:nvPr/>
        </p:nvSpPr>
        <p:spPr>
          <a:xfrm>
            <a:off x="1922411" y="856756"/>
            <a:ext cx="249151" cy="235974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4F10E33-4060-DA8A-27C6-52B98BBE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279" y="311962"/>
            <a:ext cx="7686734" cy="1325563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ooper Black" panose="0208090404030B020404" pitchFamily="18" charset="0"/>
              </a:rPr>
              <a:t>DIGITAL PORTFOLIO</a:t>
            </a:r>
            <a:endParaRPr lang="en-IN">
              <a:latin typeface="Cooper Black" panose="0208090404030B020404" pitchFamily="18" charset="0"/>
            </a:endParaRPr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890AB508-7DAA-4565-7A4A-6A969B52AC36}"/>
              </a:ext>
            </a:extLst>
          </p:cNvPr>
          <p:cNvSpPr/>
          <p:nvPr/>
        </p:nvSpPr>
        <p:spPr>
          <a:xfrm>
            <a:off x="9755393" y="827647"/>
            <a:ext cx="249151" cy="235974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494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21E6-B1D7-5B4C-1555-26D11B80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882" y="639316"/>
            <a:ext cx="8610600" cy="1293028"/>
          </a:xfrm>
        </p:spPr>
        <p:txBody>
          <a:bodyPr/>
          <a:lstStyle/>
          <a:p>
            <a:r>
              <a:rPr lang="en-US" b="1" i="1">
                <a:latin typeface="Cooper Black" panose="0208090404030B020404" pitchFamily="18" charset="0"/>
              </a:rPr>
              <a:t>Result and screenshot</a:t>
            </a:r>
            <a:endParaRPr lang="en-IN" b="1" i="1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92BE-CD3B-2AFE-B4B9-5E530FE49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983" y="2117035"/>
            <a:ext cx="5334000" cy="474096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b="1" i="1"/>
              <a:t>Fully Functional Website – All sections (Home, About, Education, Skills, Contact) work properly.</a:t>
            </a:r>
          </a:p>
          <a:p>
            <a:pPr marL="514350" indent="-514350">
              <a:buAutoNum type="arabicPeriod"/>
            </a:pPr>
            <a:r>
              <a:rPr lang="en-US" b="1" i="1"/>
              <a:t>Responsive Design – Looks great on desktop, tablet, and mobile.</a:t>
            </a:r>
          </a:p>
          <a:p>
            <a:pPr marL="514350" indent="-514350">
              <a:buAutoNum type="arabicPeriod"/>
            </a:pPr>
            <a:r>
              <a:rPr lang="en-US" b="1" i="1"/>
              <a:t>Interactive Features – Menu toggle, scroll animations, skill bars, and hover effects function smoothly.</a:t>
            </a:r>
          </a:p>
          <a:p>
            <a:pPr marL="514350" indent="-514350">
              <a:buAutoNum type="arabicPeriod"/>
            </a:pPr>
            <a:r>
              <a:rPr lang="en-US" b="1" i="1"/>
              <a:t>Professional Online Presence – Clear display of skills, education, and contact info for potential employers/clients.</a:t>
            </a:r>
          </a:p>
        </p:txBody>
      </p:sp>
      <p:sp>
        <p:nvSpPr>
          <p:cNvPr id="5" name="Heart 4">
            <a:extLst>
              <a:ext uri="{FF2B5EF4-FFF2-40B4-BE49-F238E27FC236}">
                <a16:creationId xmlns:a16="http://schemas.microsoft.com/office/drawing/2014/main" id="{787E4CF2-6632-2C4B-008F-C70D064D547E}"/>
              </a:ext>
            </a:extLst>
          </p:cNvPr>
          <p:cNvSpPr/>
          <p:nvPr/>
        </p:nvSpPr>
        <p:spPr>
          <a:xfrm>
            <a:off x="1854723" y="1178136"/>
            <a:ext cx="287289" cy="215388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5CE48F2E-4EE5-A660-2B69-24B34D969BE4}"/>
              </a:ext>
            </a:extLst>
          </p:cNvPr>
          <p:cNvSpPr/>
          <p:nvPr/>
        </p:nvSpPr>
        <p:spPr>
          <a:xfrm>
            <a:off x="10829872" y="1201696"/>
            <a:ext cx="287289" cy="215388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86E174-0C11-9689-E646-627BDF54A7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838" y="2695340"/>
            <a:ext cx="5033962" cy="2611907"/>
          </a:xfrm>
        </p:spPr>
      </p:pic>
    </p:spTree>
    <p:extLst>
      <p:ext uri="{BB962C8B-B14F-4D97-AF65-F5344CB8AC3E}">
        <p14:creationId xmlns:p14="http://schemas.microsoft.com/office/powerpoint/2010/main" val="3209757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D9209-604F-91C5-8A76-E8913D33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2322E56-1197-B97B-778A-29437381BA5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6" b="16146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9A903-344C-EB6E-3C6E-6BD070EF3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 descr="A screenshot of a website&#10;&#10;AI-generated content may be incorrect.">
            <a:extLst>
              <a:ext uri="{FF2B5EF4-FFF2-40B4-BE49-F238E27FC236}">
                <a16:creationId xmlns:a16="http://schemas.microsoft.com/office/drawing/2014/main" id="{453A612B-B79F-A428-A92F-166440AED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928"/>
            <a:ext cx="12192000" cy="60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10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C91661-FB15-9617-C945-9955F81AB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632"/>
            <a:ext cx="12192000" cy="611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7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57FC3F-31BD-1E70-F4EA-E347CBC92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244"/>
            <a:ext cx="12192000" cy="57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65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7B6013-3062-4918-3A23-9D254ACD1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729"/>
            <a:ext cx="12192000" cy="607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45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F5A800-6150-C16A-7490-337012D37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991"/>
            <a:ext cx="12192000" cy="613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91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C9A24-2BDA-A258-5161-D0C4B98A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223" y="286458"/>
            <a:ext cx="5386633" cy="1293028"/>
          </a:xfrm>
        </p:spPr>
        <p:txBody>
          <a:bodyPr/>
          <a:lstStyle/>
          <a:p>
            <a:r>
              <a:rPr lang="en-US">
                <a:latin typeface="Cooper Black" panose="0208090404030B020404" pitchFamily="18" charset="0"/>
                <a:ea typeface="HGPMinchoE" panose="020B0400000000000000" pitchFamily="18" charset="-128"/>
              </a:rPr>
              <a:t>Conclusion</a:t>
            </a:r>
            <a:endParaRPr lang="en-IN">
              <a:latin typeface="Cooper Black" panose="0208090404030B020404" pitchFamily="18" charset="0"/>
              <a:ea typeface="HGPMinchoE" panose="020B0400000000000000" pitchFamily="18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72DDA-BFC3-58D6-C978-C4A7DD14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i="1"/>
              <a:t>1. Successfully created a responsive and interactive digital portfolio using HTML, CSS, and JavaScript.</a:t>
            </a:r>
          </a:p>
          <a:p>
            <a:r>
              <a:rPr lang="en-US" b="1" i="1"/>
              <a:t>2. Website effectively showcases skills, education, and contact information.</a:t>
            </a:r>
          </a:p>
          <a:p>
            <a:r>
              <a:rPr lang="en-US" b="1" i="1"/>
              <a:t>3. Provides professional online presence for employers, clients, and peers.</a:t>
            </a:r>
          </a:p>
          <a:p>
            <a:r>
              <a:rPr lang="en-US" b="1" i="1"/>
              <a:t>4. Demonstrates practical implementation of animations, interactivity, and responsive design.</a:t>
            </a:r>
          </a:p>
          <a:p>
            <a:r>
              <a:rPr lang="en-US" b="1" i="1"/>
              <a:t>5. A foundation for future improvements like integrating frameworks (React), adding project sections, or advanced animations.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6E471678-D262-6C26-9A63-6F201DFDF301}"/>
              </a:ext>
            </a:extLst>
          </p:cNvPr>
          <p:cNvSpPr/>
          <p:nvPr/>
        </p:nvSpPr>
        <p:spPr>
          <a:xfrm>
            <a:off x="3387934" y="887272"/>
            <a:ext cx="287289" cy="215388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Heart 4">
            <a:extLst>
              <a:ext uri="{FF2B5EF4-FFF2-40B4-BE49-F238E27FC236}">
                <a16:creationId xmlns:a16="http://schemas.microsoft.com/office/drawing/2014/main" id="{B790DD89-AA6F-677D-F3C0-3881D4777DA7}"/>
              </a:ext>
            </a:extLst>
          </p:cNvPr>
          <p:cNvSpPr/>
          <p:nvPr/>
        </p:nvSpPr>
        <p:spPr>
          <a:xfrm>
            <a:off x="7800088" y="887272"/>
            <a:ext cx="287289" cy="215388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472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B477-0BA2-18C3-0280-04A7BDEDF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782" y="2464904"/>
            <a:ext cx="5357192" cy="3637722"/>
          </a:xfrm>
        </p:spPr>
        <p:txBody>
          <a:bodyPr>
            <a:normAutofit/>
          </a:bodyPr>
          <a:lstStyle/>
          <a:p>
            <a:r>
              <a:rPr lang="en-IN" sz="6000" b="1" i="1" u="sng" cap="none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highlight>
                  <a:srgbClr val="808080"/>
                </a:highlight>
                <a:latin typeface="Cooper Black" panose="0208090404030B020404" pitchFamily="18" charset="0"/>
              </a:rPr>
              <a:t>Thank you !!</a:t>
            </a:r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4B18E531-89F1-7CB1-13F2-C93DA0BCCDB5}"/>
              </a:ext>
            </a:extLst>
          </p:cNvPr>
          <p:cNvSpPr/>
          <p:nvPr/>
        </p:nvSpPr>
        <p:spPr>
          <a:xfrm>
            <a:off x="5058697" y="1071715"/>
            <a:ext cx="2074606" cy="1602659"/>
          </a:xfrm>
          <a:prstGeom prst="hear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0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Heart 4">
            <a:extLst>
              <a:ext uri="{FF2B5EF4-FFF2-40B4-BE49-F238E27FC236}">
                <a16:creationId xmlns:a16="http://schemas.microsoft.com/office/drawing/2014/main" id="{2AA2460F-0569-3AC3-C457-EA7A4F2A9656}"/>
              </a:ext>
            </a:extLst>
          </p:cNvPr>
          <p:cNvSpPr/>
          <p:nvPr/>
        </p:nvSpPr>
        <p:spPr>
          <a:xfrm>
            <a:off x="5363237" y="1502445"/>
            <a:ext cx="287289" cy="215388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187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AE89-87A6-5805-B53A-4C5B392A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4661" y="279825"/>
            <a:ext cx="6480313" cy="952500"/>
          </a:xfrm>
        </p:spPr>
        <p:txBody>
          <a:bodyPr>
            <a:normAutofit/>
          </a:bodyPr>
          <a:lstStyle/>
          <a:p>
            <a:r>
              <a:rPr lang="en-IN" sz="2800" b="1">
                <a:latin typeface="Cooper Black" panose="0208090404030B020404" pitchFamily="18" charset="0"/>
              </a:rPr>
              <a:t>Project title : Digital Portfolio</a:t>
            </a:r>
          </a:p>
        </p:txBody>
      </p:sp>
      <p:pic>
        <p:nvPicPr>
          <p:cNvPr id="5" name="Content Placeholder 4" descr="A computer with icons around it">
            <a:extLst>
              <a:ext uri="{FF2B5EF4-FFF2-40B4-BE49-F238E27FC236}">
                <a16:creationId xmlns:a16="http://schemas.microsoft.com/office/drawing/2014/main" id="{B1BB8878-359B-5BCD-6E2D-0291EE2D35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203" y="2064774"/>
            <a:ext cx="5220429" cy="3097161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630A9B-AFE6-A5BB-644B-0201F015E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029" y="2064774"/>
            <a:ext cx="5994293" cy="50192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600" b="1" i="1">
                <a:ea typeface="Cambria" panose="02040503050406030204" pitchFamily="18" charset="0"/>
              </a:rPr>
              <a:t>Sub title: Frontend Developer</a:t>
            </a:r>
            <a:endParaRPr lang="en-IN" b="1" i="1"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000" b="1" i="1">
                <a:ea typeface="Cambria" panose="02040503050406030204" pitchFamily="18" charset="0"/>
              </a:rPr>
              <a:t>" A passionate Frontend Web Developer with a strong interest in creating clean, responsive, and user-friendly web applications. I enjoy turning ideas into interactive designs using HTML, CSS, and JavaScript, and I am continuously exploring frameworks like React to enhance my development skills. Alongside my college studies, I have completed HDCA, which strengthened my programming and computer application knowledge. My goal is to build modern, mobile-friendly websites with smooth animations and optimized performance, while contributing to innovative projects that make a real impact."</a:t>
            </a:r>
            <a:endParaRPr lang="en-IN" sz="2000" b="1" i="1">
              <a:ea typeface="Cambria" panose="02040503050406030204" pitchFamily="18" charset="0"/>
            </a:endParaRPr>
          </a:p>
        </p:txBody>
      </p:sp>
      <p:sp>
        <p:nvSpPr>
          <p:cNvPr id="7" name="Heart 6">
            <a:extLst>
              <a:ext uri="{FF2B5EF4-FFF2-40B4-BE49-F238E27FC236}">
                <a16:creationId xmlns:a16="http://schemas.microsoft.com/office/drawing/2014/main" id="{2086A164-DE4A-DA90-0CBB-1F4D0F1FC499}"/>
              </a:ext>
            </a:extLst>
          </p:cNvPr>
          <p:cNvSpPr/>
          <p:nvPr/>
        </p:nvSpPr>
        <p:spPr>
          <a:xfrm>
            <a:off x="2171562" y="620714"/>
            <a:ext cx="249151" cy="235974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8AAF4C15-5A67-1FE6-C0E1-724D20F068AE}"/>
              </a:ext>
            </a:extLst>
          </p:cNvPr>
          <p:cNvSpPr/>
          <p:nvPr/>
        </p:nvSpPr>
        <p:spPr>
          <a:xfrm>
            <a:off x="8295188" y="620714"/>
            <a:ext cx="249151" cy="235974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251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19F644-4CA3-A170-75B2-FCDA6BA56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126" y="180687"/>
            <a:ext cx="4204252" cy="500350"/>
          </a:xfrm>
        </p:spPr>
        <p:txBody>
          <a:bodyPr>
            <a:normAutofit fontScale="90000"/>
          </a:bodyPr>
          <a:lstStyle/>
          <a:p>
            <a:r>
              <a:rPr lang="en-IN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IN" b="1" i="1">
                <a:solidFill>
                  <a:schemeClr val="tx1"/>
                </a:solidFill>
                <a:latin typeface="Cooper Black" panose="0208090404030B0204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B90F5-C55C-C07E-6F67-1B1347E559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>
                <a:latin typeface="+mj-lt"/>
              </a:rPr>
              <a:t>1</a:t>
            </a:r>
            <a:r>
              <a:rPr lang="en-IN" b="1" i="1">
                <a:latin typeface="+mj-lt"/>
              </a:rPr>
              <a:t>.Problem Statement</a:t>
            </a:r>
          </a:p>
          <a:p>
            <a:r>
              <a:rPr lang="en-IN" b="1" i="1">
                <a:latin typeface="+mj-lt"/>
              </a:rPr>
              <a:t>2.Project Overview </a:t>
            </a:r>
          </a:p>
          <a:p>
            <a:r>
              <a:rPr lang="en-IN" b="1" i="1">
                <a:latin typeface="+mj-lt"/>
              </a:rPr>
              <a:t>3.End Users </a:t>
            </a:r>
          </a:p>
          <a:p>
            <a:r>
              <a:rPr lang="en-IN" b="1" i="1">
                <a:latin typeface="+mj-lt"/>
              </a:rPr>
              <a:t>4.Tools And Technologies </a:t>
            </a:r>
          </a:p>
          <a:p>
            <a:r>
              <a:rPr lang="en-IN" b="1" i="1">
                <a:latin typeface="+mj-lt"/>
              </a:rPr>
              <a:t>5.Portfolio Design And Layout</a:t>
            </a:r>
          </a:p>
          <a:p>
            <a:r>
              <a:rPr lang="en-IN" b="1" i="1">
                <a:latin typeface="+mj-lt"/>
              </a:rPr>
              <a:t>6.Features And Functionality</a:t>
            </a:r>
          </a:p>
          <a:p>
            <a:r>
              <a:rPr lang="en-IN" b="1" i="1">
                <a:latin typeface="+mj-lt"/>
              </a:rPr>
              <a:t>7.Results And Screenshots</a:t>
            </a:r>
          </a:p>
          <a:p>
            <a:r>
              <a:rPr lang="en-IN" b="1" i="1">
                <a:latin typeface="+mj-lt"/>
              </a:rPr>
              <a:t>8.Conclusion</a:t>
            </a:r>
          </a:p>
          <a:p>
            <a:r>
              <a:rPr lang="en-IN" b="1" i="1">
                <a:latin typeface="+mj-lt"/>
              </a:rPr>
              <a:t>9. </a:t>
            </a:r>
            <a:r>
              <a:rPr lang="en-IN" b="1" i="1" err="1">
                <a:latin typeface="+mj-lt"/>
              </a:rPr>
              <a:t>Github</a:t>
            </a:r>
            <a:r>
              <a:rPr lang="en-IN" b="1" i="1">
                <a:latin typeface="+mj-lt"/>
              </a:rPr>
              <a:t> Link</a:t>
            </a:r>
          </a:p>
          <a:p>
            <a:pPr marL="0" indent="0">
              <a:buNone/>
            </a:pPr>
            <a:endParaRPr lang="en-IN" sz="2800" b="1">
              <a:latin typeface="Arial Black" panose="020B0A040201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96E2182-032B-F9A7-6B90-B15C596778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252" y="2500403"/>
            <a:ext cx="5334000" cy="2675860"/>
          </a:xfrm>
        </p:spPr>
      </p:pic>
      <p:sp>
        <p:nvSpPr>
          <p:cNvPr id="6" name="Heart 5">
            <a:extLst>
              <a:ext uri="{FF2B5EF4-FFF2-40B4-BE49-F238E27FC236}">
                <a16:creationId xmlns:a16="http://schemas.microsoft.com/office/drawing/2014/main" id="{3FD98584-9CF8-F8B7-B5E9-F6BB297B956C}"/>
              </a:ext>
            </a:extLst>
          </p:cNvPr>
          <p:cNvSpPr/>
          <p:nvPr/>
        </p:nvSpPr>
        <p:spPr>
          <a:xfrm>
            <a:off x="3910237" y="681037"/>
            <a:ext cx="249151" cy="235974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Heart 6">
            <a:extLst>
              <a:ext uri="{FF2B5EF4-FFF2-40B4-BE49-F238E27FC236}">
                <a16:creationId xmlns:a16="http://schemas.microsoft.com/office/drawing/2014/main" id="{A5578407-2429-D8DB-8B3D-88310089999E}"/>
              </a:ext>
            </a:extLst>
          </p:cNvPr>
          <p:cNvSpPr/>
          <p:nvPr/>
        </p:nvSpPr>
        <p:spPr>
          <a:xfrm>
            <a:off x="7432003" y="681037"/>
            <a:ext cx="249151" cy="235974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571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49FB71-92EA-979F-1378-D475BC841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1316" y="487018"/>
            <a:ext cx="6901548" cy="596347"/>
          </a:xfrm>
        </p:spPr>
        <p:txBody>
          <a:bodyPr>
            <a:normAutofit fontScale="90000"/>
          </a:bodyPr>
          <a:lstStyle/>
          <a:p>
            <a:r>
              <a:rPr lang="en-GB" b="1">
                <a:latin typeface="Cooper Black" panose="0208090404030B020404" pitchFamily="18" charset="0"/>
              </a:rPr>
              <a:t>Problem </a:t>
            </a:r>
            <a:r>
              <a:rPr lang="en-IN" b="1">
                <a:latin typeface="Cooper Black" panose="0208090404030B020404" pitchFamily="18" charset="0"/>
              </a:rPr>
              <a:t>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AFB31-7E02-6D74-7BC9-B2303B3FB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05769"/>
            <a:ext cx="10820400" cy="4165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000" b="1" i="1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</a:p>
          <a:p>
            <a:pPr marL="0" indent="0">
              <a:buNone/>
            </a:pPr>
            <a:r>
              <a:rPr lang="en-US" sz="4000" b="1" i="1">
                <a:solidFill>
                  <a:schemeClr val="accent6">
                    <a:lumMod val="20000"/>
                    <a:lumOff val="80000"/>
                  </a:schemeClr>
                </a:solidFill>
              </a:rPr>
              <a:t>1. </a:t>
            </a:r>
            <a:r>
              <a:rPr lang="en-US" sz="3600" b="1" i="1">
                <a:solidFill>
                  <a:schemeClr val="accent6">
                    <a:lumMod val="20000"/>
                    <a:lumOff val="80000"/>
                  </a:schemeClr>
                </a:solidFill>
              </a:rPr>
              <a:t>Developers need a place to show their skills and projects.</a:t>
            </a:r>
          </a:p>
          <a:p>
            <a:pPr marL="0" indent="0">
              <a:buNone/>
            </a:pPr>
            <a:r>
              <a:rPr lang="en-US" sz="3600" b="1" i="1">
                <a:solidFill>
                  <a:schemeClr val="accent6">
                    <a:lumMod val="20000"/>
                    <a:lumOff val="80000"/>
                  </a:schemeClr>
                </a:solidFill>
              </a:rPr>
              <a:t>2. Many existing profiles are static and boring.</a:t>
            </a:r>
          </a:p>
          <a:p>
            <a:pPr marL="0" indent="0">
              <a:buNone/>
            </a:pPr>
            <a:r>
              <a:rPr lang="en-US" sz="3600" b="1" i="1">
                <a:solidFill>
                  <a:schemeClr val="accent6">
                    <a:lumMod val="20000"/>
                    <a:lumOff val="80000"/>
                  </a:schemeClr>
                </a:solidFill>
              </a:rPr>
              <a:t>3. Goal: Create a simple, interactive, and responsive portfolio website to highlight skills, education, and contact info.</a:t>
            </a:r>
            <a:endParaRPr lang="en-IN" sz="4000" b="1" i="1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Heart 1">
            <a:extLst>
              <a:ext uri="{FF2B5EF4-FFF2-40B4-BE49-F238E27FC236}">
                <a16:creationId xmlns:a16="http://schemas.microsoft.com/office/drawing/2014/main" id="{0944B4FB-98EE-B7FE-6ACF-BE00A8881F22}"/>
              </a:ext>
            </a:extLst>
          </p:cNvPr>
          <p:cNvSpPr/>
          <p:nvPr/>
        </p:nvSpPr>
        <p:spPr>
          <a:xfrm>
            <a:off x="2121193" y="688499"/>
            <a:ext cx="249151" cy="235974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8C0DF440-019C-97B8-DB1F-9E422F09E70C}"/>
              </a:ext>
            </a:extLst>
          </p:cNvPr>
          <p:cNvSpPr/>
          <p:nvPr/>
        </p:nvSpPr>
        <p:spPr>
          <a:xfrm>
            <a:off x="9141533" y="688499"/>
            <a:ext cx="249151" cy="235974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727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F829-6FA1-79E6-DC4C-0F822738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383" y="236182"/>
            <a:ext cx="6599584" cy="927418"/>
          </a:xfrm>
        </p:spPr>
        <p:txBody>
          <a:bodyPr>
            <a:normAutofit/>
          </a:bodyPr>
          <a:lstStyle/>
          <a:p>
            <a:r>
              <a:rPr lang="en-IN" sz="3600" b="1"/>
              <a:t> </a:t>
            </a:r>
            <a:r>
              <a:rPr lang="en-IN" sz="4000">
                <a:latin typeface="Cooper Black" panose="0208090404030B020404" pitchFamily="18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6FAE-A307-90B9-6C8B-7EF2BF327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096" y="1816007"/>
            <a:ext cx="6108569" cy="483113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900" b="1" i="1"/>
              <a:t>Purpose: Showcase personal skills, education, projects, and contact information in a single website.</a:t>
            </a:r>
          </a:p>
          <a:p>
            <a:pPr marL="514350" indent="-514350">
              <a:buAutoNum type="arabicPeriod"/>
            </a:pPr>
            <a:r>
              <a:rPr lang="en-US" sz="1900" b="1" i="1"/>
              <a:t> Technology </a:t>
            </a:r>
            <a:r>
              <a:rPr lang="en-US" sz="1900" b="1" i="1" err="1"/>
              <a:t>Used:HTML</a:t>
            </a:r>
            <a:r>
              <a:rPr lang="en-US" sz="1900" b="1" i="1"/>
              <a:t> – Structure of the </a:t>
            </a:r>
            <a:r>
              <a:rPr lang="en-US" sz="1900" b="1" i="1" err="1"/>
              <a:t>websiteCSS</a:t>
            </a:r>
            <a:r>
              <a:rPr lang="en-US" sz="1900" b="1" i="1"/>
              <a:t> – Styling, animations, responsive </a:t>
            </a:r>
            <a:r>
              <a:rPr lang="en-US" sz="1900" b="1" i="1" err="1"/>
              <a:t>designJavaScript</a:t>
            </a:r>
            <a:r>
              <a:rPr lang="en-US" sz="1900" b="1" i="1"/>
              <a:t> – Menu toggle, scroll effects, animations</a:t>
            </a:r>
          </a:p>
          <a:p>
            <a:pPr marL="514350" indent="-514350">
              <a:buAutoNum type="arabicPeriod"/>
            </a:pPr>
            <a:r>
              <a:rPr lang="en-US" sz="1900" b="1" i="1" err="1"/>
              <a:t>Features:Responsive</a:t>
            </a:r>
            <a:r>
              <a:rPr lang="en-US" sz="1900" b="1" i="1"/>
              <a:t> design for desktop and </a:t>
            </a:r>
            <a:r>
              <a:rPr lang="en-US" sz="1900" b="1" i="1" err="1"/>
              <a:t>mobileAnimated</a:t>
            </a:r>
            <a:r>
              <a:rPr lang="en-US" sz="1900" b="1" i="1"/>
              <a:t> sections on </a:t>
            </a:r>
            <a:r>
              <a:rPr lang="en-US" sz="1900" b="1" i="1" err="1"/>
              <a:t>scrollInteractive</a:t>
            </a:r>
            <a:r>
              <a:rPr lang="en-US" sz="1900" b="1" i="1"/>
              <a:t> navigation </a:t>
            </a:r>
            <a:r>
              <a:rPr lang="en-US" sz="1900" b="1" i="1" err="1"/>
              <a:t>menuContact</a:t>
            </a:r>
            <a:r>
              <a:rPr lang="en-US" sz="1900" b="1" i="1"/>
              <a:t> form for direct </a:t>
            </a:r>
            <a:r>
              <a:rPr lang="en-US" sz="1900" b="1" i="1" err="1"/>
              <a:t>communicationSkill</a:t>
            </a:r>
            <a:r>
              <a:rPr lang="en-US" sz="1900" b="1" i="1"/>
              <a:t> bars and progress indicators</a:t>
            </a:r>
          </a:p>
          <a:p>
            <a:pPr marL="514350" indent="-514350">
              <a:buAutoNum type="arabicPeriod"/>
            </a:pPr>
            <a:r>
              <a:rPr lang="en-US" sz="1900" b="1" i="1"/>
              <a:t>Sections </a:t>
            </a:r>
            <a:r>
              <a:rPr lang="en-US" sz="1900" b="1" i="1" err="1"/>
              <a:t>Included:Home</a:t>
            </a:r>
            <a:r>
              <a:rPr lang="en-US" sz="1900" b="1" i="1"/>
              <a:t>, About, Education, Skills, </a:t>
            </a:r>
            <a:r>
              <a:rPr lang="en-US" sz="1900" b="1" i="1" err="1"/>
              <a:t>ContactFooter</a:t>
            </a:r>
            <a:r>
              <a:rPr lang="en-US" sz="1900" b="1" i="1"/>
              <a:t> with social links and scroll-to-top button</a:t>
            </a:r>
          </a:p>
          <a:p>
            <a:pPr marL="514350" indent="-514350">
              <a:buAutoNum type="arabicPeriod"/>
            </a:pPr>
            <a:r>
              <a:rPr lang="en-US" sz="1900" b="1" i="1"/>
              <a:t>Goal: Provide an engaging and professional online presence for the developer</a:t>
            </a:r>
            <a:r>
              <a:rPr lang="en-US" b="1" i="1"/>
              <a:t>.</a:t>
            </a:r>
            <a:endParaRPr lang="en-IN" b="1" i="1"/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FC2E6372-6A5F-D1B1-BAE2-A339438C5A22}"/>
              </a:ext>
            </a:extLst>
          </p:cNvPr>
          <p:cNvSpPr/>
          <p:nvPr/>
        </p:nvSpPr>
        <p:spPr>
          <a:xfrm>
            <a:off x="8025037" y="639332"/>
            <a:ext cx="249151" cy="235974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Heart 4">
            <a:extLst>
              <a:ext uri="{FF2B5EF4-FFF2-40B4-BE49-F238E27FC236}">
                <a16:creationId xmlns:a16="http://schemas.microsoft.com/office/drawing/2014/main" id="{C452F71E-AA0E-689F-37B1-548E19D61B7C}"/>
              </a:ext>
            </a:extLst>
          </p:cNvPr>
          <p:cNvSpPr/>
          <p:nvPr/>
        </p:nvSpPr>
        <p:spPr>
          <a:xfrm>
            <a:off x="3038232" y="668177"/>
            <a:ext cx="249151" cy="235974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CA3B8F7-0B2B-0140-5179-CF7EAEFDE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1056" y="1813153"/>
            <a:ext cx="5033960" cy="4351338"/>
          </a:xfrm>
        </p:spPr>
        <p:txBody>
          <a:bodyPr/>
          <a:lstStyle/>
          <a:p>
            <a:endParaRPr lang="en-IN"/>
          </a:p>
        </p:txBody>
      </p:sp>
      <p:sp>
        <p:nvSpPr>
          <p:cNvPr id="13" name="Heart 12">
            <a:extLst>
              <a:ext uri="{FF2B5EF4-FFF2-40B4-BE49-F238E27FC236}">
                <a16:creationId xmlns:a16="http://schemas.microsoft.com/office/drawing/2014/main" id="{85FD43AC-8A5E-7524-6439-1BFFBE7CF2C5}"/>
              </a:ext>
            </a:extLst>
          </p:cNvPr>
          <p:cNvSpPr/>
          <p:nvPr/>
        </p:nvSpPr>
        <p:spPr>
          <a:xfrm>
            <a:off x="7772400" y="2743200"/>
            <a:ext cx="3279913" cy="2932043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n w="6600">
                  <a:solidFill>
                    <a:schemeClr val="tx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PROJECT OVERVIEW</a:t>
            </a:r>
            <a:endParaRPr lang="en-IN" b="1">
              <a:ln w="6600">
                <a:solidFill>
                  <a:schemeClr val="tx2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7234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66BD-CD60-8D13-3344-0FBBFDC3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847" y="413945"/>
            <a:ext cx="3060623" cy="1293028"/>
          </a:xfrm>
        </p:spPr>
        <p:txBody>
          <a:bodyPr>
            <a:normAutofit/>
          </a:bodyPr>
          <a:lstStyle/>
          <a:p>
            <a:r>
              <a:rPr lang="en-IN" sz="4400">
                <a:latin typeface="Cooper Black" panose="0208090404030B020404" pitchFamily="18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1D94-6BC0-F23F-681C-C3B18417A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192" y="1734233"/>
            <a:ext cx="10820400" cy="5250287"/>
          </a:xfrm>
        </p:spPr>
        <p:txBody>
          <a:bodyPr>
            <a:normAutofit/>
          </a:bodyPr>
          <a:lstStyle/>
          <a:p>
            <a:r>
              <a:rPr lang="en-US" sz="3200">
                <a:latin typeface="+mj-lt"/>
              </a:rPr>
              <a:t>1. Potential Employers / Recruiters – To check your skills, projects, and experience.</a:t>
            </a:r>
          </a:p>
          <a:p>
            <a:r>
              <a:rPr lang="en-US" sz="3200">
                <a:latin typeface="+mj-lt"/>
              </a:rPr>
              <a:t>2. Clients – Who want to hire a Frontend Developer for projects.</a:t>
            </a:r>
          </a:p>
          <a:p>
            <a:r>
              <a:rPr lang="en-US" sz="3200">
                <a:latin typeface="+mj-lt"/>
              </a:rPr>
              <a:t>3. Fellow Developers / Peers – For inspiration or collaboration.</a:t>
            </a:r>
          </a:p>
          <a:p>
            <a:r>
              <a:rPr lang="en-US" sz="3200">
                <a:latin typeface="+mj-lt"/>
              </a:rPr>
              <a:t>4. Students / Beginners – To see a live example of a responsive, interactive portfolio.</a:t>
            </a:r>
          </a:p>
          <a:p>
            <a:r>
              <a:rPr lang="en-US" sz="3200">
                <a:latin typeface="+mj-lt"/>
              </a:rPr>
              <a:t>5. Anyone Interested in Your Work – General visitors who want to learn about you professionally.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FC478212-9104-9187-AAB9-74AE564FAC68}"/>
              </a:ext>
            </a:extLst>
          </p:cNvPr>
          <p:cNvSpPr/>
          <p:nvPr/>
        </p:nvSpPr>
        <p:spPr>
          <a:xfrm>
            <a:off x="3951184" y="974743"/>
            <a:ext cx="249151" cy="235974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Heart 4">
            <a:extLst>
              <a:ext uri="{FF2B5EF4-FFF2-40B4-BE49-F238E27FC236}">
                <a16:creationId xmlns:a16="http://schemas.microsoft.com/office/drawing/2014/main" id="{11AB7C16-0395-10C3-B511-D524520726E0}"/>
              </a:ext>
            </a:extLst>
          </p:cNvPr>
          <p:cNvSpPr/>
          <p:nvPr/>
        </p:nvSpPr>
        <p:spPr>
          <a:xfrm>
            <a:off x="7483406" y="942472"/>
            <a:ext cx="249151" cy="235974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485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D7F0-5818-F045-0F9F-C8B0E4169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122" y="318052"/>
            <a:ext cx="8658314" cy="1063487"/>
          </a:xfrm>
        </p:spPr>
        <p:txBody>
          <a:bodyPr>
            <a:noAutofit/>
          </a:bodyPr>
          <a:lstStyle/>
          <a:p>
            <a:r>
              <a:rPr lang="en-IN">
                <a:latin typeface="Cooper Black" panose="0208090404030B020404" pitchFamily="18" charset="0"/>
              </a:rPr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02989-738D-2E82-BD5D-37C600DB3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044" y="1805588"/>
            <a:ext cx="9936808" cy="4734359"/>
          </a:xfrm>
        </p:spPr>
        <p:txBody>
          <a:bodyPr>
            <a:noAutofit/>
          </a:bodyPr>
          <a:lstStyle/>
          <a:p>
            <a:pPr marL="742950" indent="-742950">
              <a:buAutoNum type="arabicPeriod"/>
            </a:pPr>
            <a:r>
              <a:rPr lang="en-US" sz="2400" b="1" i="1"/>
              <a:t>HTML – For the structure and content of the website (sections like Home, About, Skills, Contact).</a:t>
            </a:r>
          </a:p>
          <a:p>
            <a:pPr marL="742950" indent="-742950">
              <a:buAutoNum type="arabicPeriod"/>
            </a:pPr>
            <a:r>
              <a:rPr lang="en-US" sz="2400" b="1" i="1"/>
              <a:t>2. CSS – For styling, animations, hover effects, and responsive design.</a:t>
            </a:r>
          </a:p>
          <a:p>
            <a:pPr marL="742950" indent="-742950">
              <a:buAutoNum type="arabicPeriod"/>
            </a:pPr>
            <a:r>
              <a:rPr lang="en-US" sz="2400" b="1" i="1"/>
              <a:t>3. JavaScript – For interactive elements </a:t>
            </a:r>
            <a:r>
              <a:rPr lang="en-US" sz="2400" b="1" i="1" err="1"/>
              <a:t>like:Menu</a:t>
            </a:r>
            <a:r>
              <a:rPr lang="en-US" sz="2400" b="1" i="1"/>
              <a:t> </a:t>
            </a:r>
            <a:r>
              <a:rPr lang="en-US" sz="2400" b="1" i="1" err="1"/>
              <a:t>toggleScroll</a:t>
            </a:r>
            <a:r>
              <a:rPr lang="en-US" sz="2400" b="1" i="1"/>
              <a:t>-based active link highlighting Section animations Sticky header</a:t>
            </a:r>
          </a:p>
          <a:p>
            <a:pPr marL="742950" indent="-742950">
              <a:buAutoNum type="arabicPeriod"/>
            </a:pPr>
            <a:r>
              <a:rPr lang="en-US" sz="2400" b="1" i="1"/>
              <a:t>4. Boxicons – For adding icons in navigation, social links, and sections.</a:t>
            </a:r>
          </a:p>
          <a:p>
            <a:pPr marL="742950" indent="-742950">
              <a:buAutoNum type="arabicPeriod"/>
            </a:pPr>
            <a:r>
              <a:rPr lang="en-US" sz="2400" b="1" i="1"/>
              <a:t>5. Code Editor (VS Code / Others) – For writing and managing code efficiently.</a:t>
            </a:r>
          </a:p>
          <a:p>
            <a:pPr marL="742950" indent="-742950">
              <a:buAutoNum type="arabicPeriod"/>
            </a:pPr>
            <a:r>
              <a:rPr lang="en-US" sz="2400" b="1" i="1"/>
              <a:t>6. Web Browser – To test responsiveness and functionality of the portfolio.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C2C6B361-E4D4-9354-16B6-8638690DA306}"/>
              </a:ext>
            </a:extLst>
          </p:cNvPr>
          <p:cNvSpPr/>
          <p:nvPr/>
        </p:nvSpPr>
        <p:spPr>
          <a:xfrm>
            <a:off x="1785148" y="747072"/>
            <a:ext cx="287289" cy="215388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Heart 4">
            <a:extLst>
              <a:ext uri="{FF2B5EF4-FFF2-40B4-BE49-F238E27FC236}">
                <a16:creationId xmlns:a16="http://schemas.microsoft.com/office/drawing/2014/main" id="{77C0D188-4B55-4BF0-597B-877186CF6A91}"/>
              </a:ext>
            </a:extLst>
          </p:cNvPr>
          <p:cNvSpPr/>
          <p:nvPr/>
        </p:nvSpPr>
        <p:spPr>
          <a:xfrm>
            <a:off x="10531563" y="742102"/>
            <a:ext cx="287289" cy="215388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617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93D7-D044-B1E9-8576-D9E504DA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000" y="158086"/>
            <a:ext cx="9690755" cy="1293028"/>
          </a:xfrm>
        </p:spPr>
        <p:txBody>
          <a:bodyPr>
            <a:normAutofit/>
          </a:bodyPr>
          <a:lstStyle/>
          <a:p>
            <a:r>
              <a:rPr lang="en-US" sz="4400">
                <a:latin typeface="Cooper Black" panose="0208090404030B020404" pitchFamily="18" charset="0"/>
              </a:rPr>
              <a:t>Portfolio design and layout</a:t>
            </a:r>
            <a:endParaRPr lang="en-IN" sz="440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86D9F-FBED-1A97-ECC9-E3E76EF84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51951"/>
            <a:ext cx="10820400" cy="4628362"/>
          </a:xfrm>
        </p:spPr>
        <p:txBody>
          <a:bodyPr>
            <a:normAutofit lnSpcReduction="10000"/>
          </a:bodyPr>
          <a:lstStyle/>
          <a:p>
            <a:pPr marL="742950" indent="-742950">
              <a:buAutoNum type="arabicPeriod"/>
            </a:pPr>
            <a:r>
              <a:rPr lang="en-US" sz="3600"/>
              <a:t>Header – Logo &amp; navigation menu (sticky).</a:t>
            </a:r>
          </a:p>
          <a:p>
            <a:pPr marL="742950" indent="-742950">
              <a:buAutoNum type="arabicPeriod"/>
            </a:pPr>
            <a:r>
              <a:rPr lang="en-US" sz="3600"/>
              <a:t>Home – Intro text, buttons, social links, background.</a:t>
            </a:r>
          </a:p>
          <a:p>
            <a:pPr marL="0" indent="0">
              <a:buNone/>
            </a:pPr>
            <a:r>
              <a:rPr lang="en-US" sz="3600"/>
              <a:t>3.     About – Profile image &amp; short description.</a:t>
            </a:r>
          </a:p>
          <a:p>
            <a:pPr marL="742950" indent="-742950">
              <a:buAutoNum type="arabicPeriod" startAt="4"/>
            </a:pPr>
            <a:r>
              <a:rPr lang="en-US" sz="3600"/>
              <a:t>Education – Timeline of studies.</a:t>
            </a:r>
          </a:p>
          <a:p>
            <a:pPr marL="742950" indent="-742950">
              <a:buAutoNum type="arabicPeriod" startAt="4"/>
            </a:pPr>
            <a:r>
              <a:rPr lang="en-US" sz="3600"/>
              <a:t>Skills – Coding &amp; professional skills with progress bars.</a:t>
            </a:r>
          </a:p>
          <a:p>
            <a:pPr marL="742950" indent="-742950">
              <a:buAutoNum type="arabicPeriod" startAt="4"/>
            </a:pPr>
            <a:r>
              <a:rPr lang="en-US" sz="3600"/>
              <a:t>Contact – Form for messages.</a:t>
            </a:r>
          </a:p>
          <a:p>
            <a:pPr marL="742950" indent="-742950">
              <a:buAutoNum type="arabicPeriod" startAt="4"/>
            </a:pPr>
            <a:r>
              <a:rPr lang="en-US" sz="3600"/>
              <a:t>Footer – Social links &amp; scroll-to-top.</a:t>
            </a:r>
          </a:p>
        </p:txBody>
      </p:sp>
      <p:sp>
        <p:nvSpPr>
          <p:cNvPr id="4" name="Heart 3">
            <a:extLst>
              <a:ext uri="{FF2B5EF4-FFF2-40B4-BE49-F238E27FC236}">
                <a16:creationId xmlns:a16="http://schemas.microsoft.com/office/drawing/2014/main" id="{BF19D278-1950-E5F7-A872-E654C5B1B9C2}"/>
              </a:ext>
            </a:extLst>
          </p:cNvPr>
          <p:cNvSpPr/>
          <p:nvPr/>
        </p:nvSpPr>
        <p:spPr>
          <a:xfrm>
            <a:off x="1516792" y="696906"/>
            <a:ext cx="287289" cy="215388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Heart 6">
            <a:extLst>
              <a:ext uri="{FF2B5EF4-FFF2-40B4-BE49-F238E27FC236}">
                <a16:creationId xmlns:a16="http://schemas.microsoft.com/office/drawing/2014/main" id="{803B3E89-618E-EE0F-A153-60134F33F3C7}"/>
              </a:ext>
            </a:extLst>
          </p:cNvPr>
          <p:cNvSpPr/>
          <p:nvPr/>
        </p:nvSpPr>
        <p:spPr>
          <a:xfrm>
            <a:off x="9963711" y="696906"/>
            <a:ext cx="287289" cy="215388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166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601A-ECDD-46A6-6575-407EFE28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866" y="234115"/>
            <a:ext cx="6686267" cy="1293028"/>
          </a:xfrm>
        </p:spPr>
        <p:txBody>
          <a:bodyPr>
            <a:normAutofit/>
          </a:bodyPr>
          <a:lstStyle/>
          <a:p>
            <a:r>
              <a:rPr lang="en-IN" sz="3600">
                <a:latin typeface="Cooper Black" panose="0208090404030B020404" pitchFamily="18" charset="0"/>
              </a:rPr>
              <a:t>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BE8D3-EB95-3C4E-6F00-7A481FA4C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83" y="2216426"/>
            <a:ext cx="11536017" cy="642067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tx1"/>
                </a:solidFill>
                <a:latin typeface="+mj-lt"/>
              </a:rPr>
              <a:t>1. Responsive Design – Works smoothly on desktop, tablet, and mobile.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tx1"/>
                </a:solidFill>
                <a:latin typeface="+mj-lt"/>
              </a:rPr>
              <a:t>2. Animated Sections – Elements appear with animation when scrolling down.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tx1"/>
                </a:solidFill>
                <a:latin typeface="+mj-lt"/>
              </a:rPr>
              <a:t>3. Interactive Navigation Menu – Toggle menu for mobile view and highlights active sections.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tx1"/>
                </a:solidFill>
                <a:latin typeface="+mj-lt"/>
              </a:rPr>
              <a:t>4. Skill Bars – Display coding and professional skills visually with progress bars.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tx1"/>
                </a:solidFill>
                <a:latin typeface="+mj-lt"/>
              </a:rPr>
              <a:t>5. Contact Form – Users can send messages directly through the website.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tx1"/>
                </a:solidFill>
                <a:latin typeface="+mj-lt"/>
              </a:rPr>
              <a:t>6. Social Media Links – Quick access to Facebook, Instagram, GitHub, LinkedIn.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tx1"/>
                </a:solidFill>
                <a:latin typeface="+mj-lt"/>
              </a:rPr>
              <a:t>7. Sticky Header &amp; Scroll Effects – Navigation remains visible and sections animate while scrolling.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>
                <a:solidFill>
                  <a:schemeClr val="tx1"/>
                </a:solidFill>
                <a:latin typeface="+mj-lt"/>
              </a:rPr>
              <a:t>8. Visual &amp; Interactive Design – Hover effects on buttons, images, and content blocks</a:t>
            </a:r>
            <a:r>
              <a:rPr lang="en-US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5" name="Heart 4">
            <a:extLst>
              <a:ext uri="{FF2B5EF4-FFF2-40B4-BE49-F238E27FC236}">
                <a16:creationId xmlns:a16="http://schemas.microsoft.com/office/drawing/2014/main" id="{A2A849D0-0917-DF23-411F-1D18A9FBE913}"/>
              </a:ext>
            </a:extLst>
          </p:cNvPr>
          <p:cNvSpPr/>
          <p:nvPr/>
        </p:nvSpPr>
        <p:spPr>
          <a:xfrm>
            <a:off x="9439133" y="762642"/>
            <a:ext cx="249151" cy="235974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Heart 5">
            <a:extLst>
              <a:ext uri="{FF2B5EF4-FFF2-40B4-BE49-F238E27FC236}">
                <a16:creationId xmlns:a16="http://schemas.microsoft.com/office/drawing/2014/main" id="{437F4D14-E11D-FB68-0B46-AE2C5497291A}"/>
              </a:ext>
            </a:extLst>
          </p:cNvPr>
          <p:cNvSpPr/>
          <p:nvPr/>
        </p:nvSpPr>
        <p:spPr>
          <a:xfrm>
            <a:off x="2254564" y="762642"/>
            <a:ext cx="249151" cy="235974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291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 advTm="2000">
        <p:split orient="vert"/>
      </p:transition>
    </mc:Choice>
    <mc:Fallback>
      <p:transition advClick="0" advTm="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Depth</vt:lpstr>
      <vt:lpstr>DIGITAL PORTFOLIO</vt:lpstr>
      <vt:lpstr>Project title : Digital Portfolio</vt:lpstr>
      <vt:lpstr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Agenda</vt:lpstr>
      <vt:lpstr>Problem statement </vt:lpstr>
      <vt:lpstr> project overview</vt:lpstr>
      <vt:lpstr>End users</vt:lpstr>
      <vt:lpstr>Tools and technologies</vt:lpstr>
      <vt:lpstr>Portfolio design and layout</vt:lpstr>
      <vt:lpstr>Features and Functionality</vt:lpstr>
      <vt:lpstr>Result and screenshot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kumarinive67@outlook.com</dc:creator>
  <cp:lastModifiedBy>kumarinive67@gmail.com</cp:lastModifiedBy>
  <cp:revision>1</cp:revision>
  <dcterms:created xsi:type="dcterms:W3CDTF">2025-08-22T01:06:43Z</dcterms:created>
  <dcterms:modified xsi:type="dcterms:W3CDTF">2025-09-08T04:06:16Z</dcterms:modified>
</cp:coreProperties>
</file>