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8F42-42A2-4812-B6A5-B56A263F62C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220A-62FF-44F0-A191-6DD03076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1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8F42-42A2-4812-B6A5-B56A263F62C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220A-62FF-44F0-A191-6DD03076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5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8F42-42A2-4812-B6A5-B56A263F62C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220A-62FF-44F0-A191-6DD03076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6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8F42-42A2-4812-B6A5-B56A263F62C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220A-62FF-44F0-A191-6DD03076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7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8F42-42A2-4812-B6A5-B56A263F62C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220A-62FF-44F0-A191-6DD03076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7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8F42-42A2-4812-B6A5-B56A263F62C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220A-62FF-44F0-A191-6DD03076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4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8F42-42A2-4812-B6A5-B56A263F62C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220A-62FF-44F0-A191-6DD03076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8F42-42A2-4812-B6A5-B56A263F62C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220A-62FF-44F0-A191-6DD03076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5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8F42-42A2-4812-B6A5-B56A263F62C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220A-62FF-44F0-A191-6DD03076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8F42-42A2-4812-B6A5-B56A263F62C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220A-62FF-44F0-A191-6DD03076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8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8F42-42A2-4812-B6A5-B56A263F62C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220A-62FF-44F0-A191-6DD03076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D8F42-42A2-4812-B6A5-B56A263F62C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220A-62FF-44F0-A191-6DD03076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5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0850"/>
            <a:ext cx="9144000" cy="23876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MNIST Data Classification</a:t>
            </a:r>
            <a:br>
              <a:rPr lang="en-US" dirty="0" smtClean="0"/>
            </a:br>
            <a:r>
              <a:rPr lang="en-US" dirty="0" smtClean="0"/>
              <a:t>Via</a:t>
            </a:r>
            <a:br>
              <a:rPr lang="en-US" dirty="0" smtClean="0"/>
            </a:br>
            <a:r>
              <a:rPr lang="en-US" dirty="0" smtClean="0"/>
              <a:t>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Neural Networks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One layer Feedforward Neural Network (Sigmoid)</a:t>
            </a:r>
          </a:p>
          <a:p>
            <a:r>
              <a:rPr lang="en-US" dirty="0" smtClean="0"/>
              <a:t>Multilayer Feedforward Neural Network (Sigmoid)</a:t>
            </a:r>
          </a:p>
          <a:p>
            <a:r>
              <a:rPr lang="en-US" dirty="0" smtClean="0"/>
              <a:t>Multilayer Feedforward Neural Network (Fast Sigmoid)</a:t>
            </a:r>
          </a:p>
          <a:p>
            <a:r>
              <a:rPr lang="en-US" dirty="0" smtClean="0"/>
              <a:t>Multilayer Feedforward Neural Network (</a:t>
            </a:r>
            <a:r>
              <a:rPr lang="en-US" dirty="0" err="1" smtClean="0"/>
              <a:t>Tanh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Deep Neural Feedforward Network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3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One layer Feedforward Neural Network (Sigmoid)</a:t>
            </a:r>
            <a:endParaRPr lang="en-US" sz="3600" dirty="0" smtClean="0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69" y="1107584"/>
            <a:ext cx="4339107" cy="3170885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69" y="4278469"/>
            <a:ext cx="4339107" cy="2470061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76" y="1107584"/>
            <a:ext cx="4566661" cy="2691684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75" y="3789726"/>
            <a:ext cx="4566661" cy="2945925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22861"/>
              </p:ext>
            </p:extLst>
          </p:nvPr>
        </p:nvGraphicFramePr>
        <p:xfrm>
          <a:off x="9640936" y="1107584"/>
          <a:ext cx="2014443" cy="1944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8475"/>
                <a:gridCol w="276492"/>
                <a:gridCol w="276492"/>
                <a:gridCol w="276492"/>
                <a:gridCol w="276492"/>
              </a:tblGrid>
              <a:tr h="324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Input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Layer1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80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Output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Epochs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Momentum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Learning Rate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1584101" y="2717442"/>
            <a:ext cx="605307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1584100" y="5513499"/>
            <a:ext cx="605307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820177" y="2519160"/>
            <a:ext cx="605307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820177" y="5465319"/>
            <a:ext cx="605307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502" y="1025319"/>
            <a:ext cx="3819193" cy="278212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12" y="3902570"/>
            <a:ext cx="3553496" cy="286879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11" y="1025319"/>
            <a:ext cx="3527495" cy="2782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Multilayer Feedforward Neural Network (Sigmoid)</a:t>
            </a:r>
            <a:endParaRPr lang="en-US" sz="3600" dirty="0" smtClean="0"/>
          </a:p>
        </p:txBody>
      </p:sp>
      <p:sp>
        <p:nvSpPr>
          <p:cNvPr id="18" name="Oval 17"/>
          <p:cNvSpPr/>
          <p:nvPr/>
        </p:nvSpPr>
        <p:spPr>
          <a:xfrm>
            <a:off x="2691683" y="2717442"/>
            <a:ext cx="605307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2691682" y="5513499"/>
            <a:ext cx="605307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927759" y="2519160"/>
            <a:ext cx="605307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94339"/>
              </p:ext>
            </p:extLst>
          </p:nvPr>
        </p:nvGraphicFramePr>
        <p:xfrm>
          <a:off x="5631503" y="3983456"/>
          <a:ext cx="3819193" cy="2787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396"/>
                <a:gridCol w="607599"/>
                <a:gridCol w="607599"/>
                <a:gridCol w="607599"/>
              </a:tblGrid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Input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784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Layer1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Layer2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Output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Epochs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Momentum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Learning Rate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12" y="3952327"/>
            <a:ext cx="3915179" cy="261364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297" y="1199218"/>
            <a:ext cx="3905795" cy="2753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Multilayer Feedforward Neural Network (Fast Sigmoid)</a:t>
            </a:r>
            <a:endParaRPr lang="en-US" sz="3600" dirty="0" smtClean="0"/>
          </a:p>
        </p:txBody>
      </p:sp>
      <p:sp>
        <p:nvSpPr>
          <p:cNvPr id="18" name="Oval 17"/>
          <p:cNvSpPr/>
          <p:nvPr/>
        </p:nvSpPr>
        <p:spPr>
          <a:xfrm>
            <a:off x="2691683" y="2717442"/>
            <a:ext cx="605307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2691682" y="4763700"/>
            <a:ext cx="605307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03029"/>
              </p:ext>
            </p:extLst>
          </p:nvPr>
        </p:nvGraphicFramePr>
        <p:xfrm>
          <a:off x="6207616" y="2601529"/>
          <a:ext cx="3150635" cy="2787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503"/>
                <a:gridCol w="596066"/>
                <a:gridCol w="596066"/>
              </a:tblGrid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Input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784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Layer1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Layer2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smtClean="0">
                          <a:effectLst/>
                        </a:rPr>
                        <a:t>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Output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Epochs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Momentum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Learning Rate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8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73" y="1312308"/>
            <a:ext cx="4300223" cy="255260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2575"/>
            <a:ext cx="4172532" cy="252068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2308"/>
            <a:ext cx="4172532" cy="281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Multilayer Feedforward Neural Network (</a:t>
            </a:r>
            <a:r>
              <a:rPr lang="en-US" sz="3600" dirty="0" err="1" smtClean="0"/>
              <a:t>Tanh</a:t>
            </a:r>
            <a:r>
              <a:rPr lang="en-US" sz="3600" dirty="0" smtClean="0"/>
              <a:t>)</a:t>
            </a:r>
            <a:endParaRPr lang="en-US" sz="3600" dirty="0" smtClean="0"/>
          </a:p>
        </p:txBody>
      </p:sp>
      <p:sp>
        <p:nvSpPr>
          <p:cNvPr id="18" name="Oval 17"/>
          <p:cNvSpPr/>
          <p:nvPr/>
        </p:nvSpPr>
        <p:spPr>
          <a:xfrm>
            <a:off x="2691683" y="2717442"/>
            <a:ext cx="605307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2691682" y="5513499"/>
            <a:ext cx="605307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927759" y="2519160"/>
            <a:ext cx="605307" cy="52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574046"/>
              </p:ext>
            </p:extLst>
          </p:nvPr>
        </p:nvGraphicFramePr>
        <p:xfrm>
          <a:off x="5631503" y="3983456"/>
          <a:ext cx="3819193" cy="2787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396"/>
                <a:gridCol w="607599"/>
                <a:gridCol w="607599"/>
                <a:gridCol w="607599"/>
              </a:tblGrid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Input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784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784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Layer1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smtClean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smtClean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smtClean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Layer2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smtClean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Output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Epochs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smtClean="0">
                          <a:effectLst/>
                        </a:rPr>
                        <a:t>100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 smtClean="0">
                          <a:effectLst/>
                        </a:rPr>
                        <a:t>30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Momentum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Learning Rate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8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Deep Neural Feedforward Network</a:t>
            </a:r>
            <a:endParaRPr lang="en-US" sz="3600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0105"/>
            <a:ext cx="8926171" cy="188621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33" y="3078839"/>
            <a:ext cx="3384253" cy="3384253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50" y="3036318"/>
            <a:ext cx="3886426" cy="34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8810"/>
            <a:ext cx="105156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Based on observation of sum squared errors, its apparent that the neural network works best with 5 hidden neurons in “One layer feed forward network (sigmoid)” and the classification is best with 30 layer1 neurons and 5 layer 2 neurons in “Multilayer feedforward neural network (sigmoid)”. </a:t>
            </a:r>
          </a:p>
          <a:p>
            <a:r>
              <a:rPr lang="en-US" dirty="0" smtClean="0"/>
              <a:t>Both Fast sigmoid &amp; “</a:t>
            </a:r>
            <a:r>
              <a:rPr lang="en-US" dirty="0" err="1" smtClean="0"/>
              <a:t>Tanh</a:t>
            </a:r>
            <a:r>
              <a:rPr lang="en-US" smtClean="0"/>
              <a:t>” are </a:t>
            </a:r>
            <a:r>
              <a:rPr lang="en-US" dirty="0" smtClean="0"/>
              <a:t>no way in comparison</a:t>
            </a:r>
          </a:p>
          <a:p>
            <a:r>
              <a:rPr lang="en-US" dirty="0" smtClean="0"/>
              <a:t>Deep Neural network seems best of all with a 91.3%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278</Words>
  <Application>Microsoft Office PowerPoint</Application>
  <PresentationFormat>Widescreen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MNIST Data Classification Via Neural Networks</vt:lpstr>
      <vt:lpstr>Types of Neural Networks Used</vt:lpstr>
      <vt:lpstr>One layer Feedforward Neural Network (Sigmoid)</vt:lpstr>
      <vt:lpstr>Multilayer Feedforward Neural Network (Sigmoid)</vt:lpstr>
      <vt:lpstr>Multilayer Feedforward Neural Network (Fast Sigmoid)</vt:lpstr>
      <vt:lpstr>Multilayer Feedforward Neural Network (Tanh)</vt:lpstr>
      <vt:lpstr>Deep Neural Feedforward Network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Data Classification Via Neural Networks</dc:title>
  <dc:creator>Trinadh Gupta</dc:creator>
  <cp:lastModifiedBy>Trinadh Gupta</cp:lastModifiedBy>
  <cp:revision>23</cp:revision>
  <dcterms:created xsi:type="dcterms:W3CDTF">2015-11-22T19:09:26Z</dcterms:created>
  <dcterms:modified xsi:type="dcterms:W3CDTF">2015-11-23T00:00:43Z</dcterms:modified>
</cp:coreProperties>
</file>