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657" r:id="rId2"/>
    <p:sldId id="838" r:id="rId3"/>
    <p:sldId id="840" r:id="rId4"/>
    <p:sldId id="841" r:id="rId5"/>
    <p:sldId id="842" r:id="rId6"/>
  </p:sldIdLst>
  <p:sldSz cx="9144000" cy="5143500" type="screen16x9"/>
  <p:notesSz cx="6858000" cy="9144000"/>
  <p:defaultTextStyle>
    <a:defPPr>
      <a:defRPr lang="en-US"/>
    </a:defPPr>
    <a:lvl1pPr marL="0" algn="l" defTabSz="9133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697" algn="l" defTabSz="9133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394" algn="l" defTabSz="9133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094" algn="l" defTabSz="9133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6787" algn="l" defTabSz="9133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3480" algn="l" defTabSz="9133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0182" algn="l" defTabSz="9133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6876" algn="l" defTabSz="9133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3571" algn="l" defTabSz="9133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4" userDrawn="1">
          <p15:clr>
            <a:srgbClr val="A4A3A4"/>
          </p15:clr>
        </p15:guide>
        <p15:guide id="2" pos="2856" userDrawn="1">
          <p15:clr>
            <a:srgbClr val="A4A3A4"/>
          </p15:clr>
        </p15:guide>
        <p15:guide id="3" orient="horz" pos="1668">
          <p15:clr>
            <a:srgbClr val="A4A3A4"/>
          </p15:clr>
        </p15:guide>
        <p15:guide id="4" pos="1090">
          <p15:clr>
            <a:srgbClr val="A4A3A4"/>
          </p15:clr>
        </p15:guide>
        <p15:guide id="5" orient="horz" pos="410">
          <p15:clr>
            <a:srgbClr val="A4A3A4"/>
          </p15:clr>
        </p15:guide>
        <p15:guide id="6" orient="horz" pos="2902">
          <p15:clr>
            <a:srgbClr val="A4A3A4"/>
          </p15:clr>
        </p15:guide>
        <p15:guide id="7" pos="1912" userDrawn="1">
          <p15:clr>
            <a:srgbClr val="A4A3A4"/>
          </p15:clr>
        </p15:guide>
        <p15:guide id="8" orient="horz" pos="241" userDrawn="1">
          <p15:clr>
            <a:srgbClr val="A4A3A4"/>
          </p15:clr>
        </p15:guide>
        <p15:guide id="10" orient="horz" pos="2975" userDrawn="1">
          <p15:clr>
            <a:srgbClr val="A4A3A4"/>
          </p15:clr>
        </p15:guide>
        <p15:guide id="11" pos="170" userDrawn="1">
          <p15:clr>
            <a:srgbClr val="A4A3A4"/>
          </p15:clr>
        </p15:guide>
        <p15:guide id="12" pos="5590" userDrawn="1">
          <p15:clr>
            <a:srgbClr val="A4A3A4"/>
          </p15:clr>
        </p15:guide>
        <p15:guide id="13" pos="188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khil Chandran" initials="NC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8921"/>
    <a:srgbClr val="B9CDE5"/>
    <a:srgbClr val="000000"/>
    <a:srgbClr val="4F81BD"/>
    <a:srgbClr val="376092"/>
    <a:srgbClr val="A8D03F"/>
    <a:srgbClr val="7F7F7F"/>
    <a:srgbClr val="0C2A38"/>
    <a:srgbClr val="076BA9"/>
    <a:srgbClr val="38AE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00" autoAdjust="0"/>
    <p:restoredTop sz="88510" autoAdjust="0"/>
  </p:normalViewPr>
  <p:slideViewPr>
    <p:cSldViewPr>
      <p:cViewPr varScale="1">
        <p:scale>
          <a:sx n="120" d="100"/>
          <a:sy n="120" d="100"/>
        </p:scale>
        <p:origin x="798" y="84"/>
      </p:cViewPr>
      <p:guideLst>
        <p:guide orient="horz" pos="1644"/>
        <p:guide pos="2856"/>
        <p:guide orient="horz" pos="1668"/>
        <p:guide pos="1090"/>
        <p:guide orient="horz" pos="410"/>
        <p:guide orient="horz" pos="2902"/>
        <p:guide pos="1912"/>
        <p:guide orient="horz" pos="241"/>
        <p:guide orient="horz" pos="2975"/>
        <p:guide pos="170"/>
        <p:guide pos="5590"/>
        <p:guide pos="18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23064-CD7B-564C-A6F1-6B2D5C7051A5}" type="datetimeFigureOut">
              <a:rPr lang="en-US" smtClean="0"/>
              <a:t>6/6/2018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D90FC-1607-4A4B-B8BE-353249CAA3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9227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1D877-F7B8-4E46-B5FD-5C0004D657FE}" type="datetimeFigureOut">
              <a:rPr lang="en-US" smtClean="0"/>
              <a:t>6/6/2018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C9F45-6BF4-425C-B6BC-17048751AD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558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3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697" algn="l" defTabSz="9133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394" algn="l" defTabSz="9133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094" algn="l" defTabSz="9133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6787" algn="l" defTabSz="9133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3480" algn="l" defTabSz="9133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0182" algn="l" defTabSz="9133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6876" algn="l" defTabSz="9133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3571" algn="l" defTabSz="9133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1501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798771" y="2310140"/>
            <a:ext cx="7546458" cy="523220"/>
            <a:chOff x="798771" y="2419350"/>
            <a:chExt cx="7546458" cy="523220"/>
          </a:xfrm>
        </p:grpSpPr>
        <p:sp>
          <p:nvSpPr>
            <p:cNvPr id="3" name="TextBox 2"/>
            <p:cNvSpPr txBox="1"/>
            <p:nvPr userDrawn="1"/>
          </p:nvSpPr>
          <p:spPr>
            <a:xfrm>
              <a:off x="3431753" y="2419350"/>
              <a:ext cx="2280496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 defTabSz="914400"/>
              <a:r>
                <a:rPr lang="en-US" sz="2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</a:rPr>
                <a:t>THANK YOU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798771" y="2668658"/>
              <a:ext cx="7546458" cy="24605"/>
              <a:chOff x="652118" y="3572862"/>
              <a:chExt cx="7546458" cy="628603"/>
            </a:xfrm>
            <a:solidFill>
              <a:schemeClr val="bg1">
                <a:lumMod val="85000"/>
              </a:schemeClr>
            </a:solidFill>
          </p:grpSpPr>
          <p:sp>
            <p:nvSpPr>
              <p:cNvPr id="7" name="Isosceles Triangle 6"/>
              <p:cNvSpPr/>
              <p:nvPr/>
            </p:nvSpPr>
            <p:spPr>
              <a:xfrm rot="16200000">
                <a:off x="1386231" y="2838749"/>
                <a:ext cx="628603" cy="2096829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en-US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8" name="Isosceles Triangle 7"/>
              <p:cNvSpPr/>
              <p:nvPr/>
            </p:nvSpPr>
            <p:spPr>
              <a:xfrm rot="5400000">
                <a:off x="6835860" y="2838749"/>
                <a:ext cx="628603" cy="2096829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en-US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55" y="4389151"/>
            <a:ext cx="2648691" cy="39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707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12"/>
          <p:cNvSpPr txBox="1">
            <a:spLocks/>
          </p:cNvSpPr>
          <p:nvPr userDrawn="1"/>
        </p:nvSpPr>
        <p:spPr>
          <a:xfrm>
            <a:off x="8686797" y="4918646"/>
            <a:ext cx="474134" cy="223267"/>
          </a:xfrm>
          <a:prstGeom prst="rect">
            <a:avLst/>
          </a:prstGeom>
        </p:spPr>
        <p:txBody>
          <a:bodyPr vert="horz" lIns="91440" tIns="0" rIns="91440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algn="ctr"/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42901" y="205423"/>
            <a:ext cx="6858000" cy="50990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400" b="1" baseline="0">
                <a:solidFill>
                  <a:srgbClr val="00ADEE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/>
              <a:t>Click to add page sub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42901" y="554673"/>
            <a:ext cx="6858000" cy="50990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400" b="1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/>
              <a:t>CLICK TO ADD PAGE TITLE</a:t>
            </a:r>
          </a:p>
        </p:txBody>
      </p:sp>
      <p:sp>
        <p:nvSpPr>
          <p:cNvPr id="8" name="Text Placeholder 117"/>
          <p:cNvSpPr txBox="1">
            <a:spLocks/>
          </p:cNvSpPr>
          <p:nvPr userDrawn="1"/>
        </p:nvSpPr>
        <p:spPr>
          <a:xfrm>
            <a:off x="333375" y="4984112"/>
            <a:ext cx="2793358" cy="92333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600" b="1" kern="1200" cap="all" baseline="0" smtClean="0">
                <a:solidFill>
                  <a:srgbClr val="00AEE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00" b="0" cap="none" dirty="0">
                <a:solidFill>
                  <a:srgbClr val="7F7F7F"/>
                </a:solidFill>
              </a:rPr>
              <a:t>HARMAN International. </a:t>
            </a:r>
            <a:r>
              <a:rPr lang="en-US" sz="600" b="0" cap="none" baseline="0" dirty="0">
                <a:solidFill>
                  <a:srgbClr val="7F7F7F"/>
                </a:solidFill>
              </a:rPr>
              <a:t> </a:t>
            </a:r>
            <a:r>
              <a:rPr lang="en-US" sz="600" b="0" cap="none" dirty="0">
                <a:solidFill>
                  <a:srgbClr val="7F7F7F"/>
                </a:solidFill>
              </a:rPr>
              <a:t>Confidential.</a:t>
            </a:r>
            <a:r>
              <a:rPr lang="en-US" sz="600" b="0" cap="none" baseline="0" dirty="0">
                <a:solidFill>
                  <a:srgbClr val="7F7F7F"/>
                </a:solidFill>
              </a:rPr>
              <a:t>  </a:t>
            </a:r>
            <a:r>
              <a:rPr lang="en-US" sz="600" b="0" cap="none" dirty="0">
                <a:solidFill>
                  <a:srgbClr val="7F7F7F"/>
                </a:solidFill>
              </a:rPr>
              <a:t>Copyright 2015.</a:t>
            </a:r>
          </a:p>
        </p:txBody>
      </p:sp>
    </p:spTree>
    <p:extLst>
      <p:ext uri="{BB962C8B-B14F-4D97-AF65-F5344CB8AC3E}">
        <p14:creationId xmlns:p14="http://schemas.microsoft.com/office/powerpoint/2010/main" val="62316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12"/>
          <p:cNvSpPr txBox="1">
            <a:spLocks/>
          </p:cNvSpPr>
          <p:nvPr userDrawn="1"/>
        </p:nvSpPr>
        <p:spPr>
          <a:xfrm>
            <a:off x="8686797" y="4918646"/>
            <a:ext cx="474134" cy="223267"/>
          </a:xfrm>
          <a:prstGeom prst="rect">
            <a:avLst/>
          </a:prstGeom>
        </p:spPr>
        <p:txBody>
          <a:bodyPr vert="horz" lIns="91440" tIns="0" rIns="91440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algn="ctr"/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42901" y="205423"/>
            <a:ext cx="6858000" cy="50990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400" b="1" baseline="0">
                <a:solidFill>
                  <a:srgbClr val="00ADEE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/>
              <a:t>Click to add page sub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42901" y="554673"/>
            <a:ext cx="6858000" cy="50990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400" b="1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/>
              <a:t>CLICK TO ADD PAGE TITLE</a:t>
            </a:r>
          </a:p>
        </p:txBody>
      </p:sp>
      <p:sp>
        <p:nvSpPr>
          <p:cNvPr id="8" name="Text Placeholder 117"/>
          <p:cNvSpPr txBox="1">
            <a:spLocks/>
          </p:cNvSpPr>
          <p:nvPr userDrawn="1"/>
        </p:nvSpPr>
        <p:spPr>
          <a:xfrm>
            <a:off x="333375" y="4984112"/>
            <a:ext cx="2793358" cy="92333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600" b="1" kern="1200" cap="all" baseline="0" smtClean="0">
                <a:solidFill>
                  <a:srgbClr val="00AEE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00" b="0" cap="none" dirty="0">
                <a:solidFill>
                  <a:srgbClr val="7F7F7F"/>
                </a:solidFill>
              </a:rPr>
              <a:t>HARMAN International. </a:t>
            </a:r>
            <a:r>
              <a:rPr lang="en-US" sz="600" b="0" cap="none" baseline="0" dirty="0">
                <a:solidFill>
                  <a:srgbClr val="7F7F7F"/>
                </a:solidFill>
              </a:rPr>
              <a:t> </a:t>
            </a:r>
            <a:r>
              <a:rPr lang="en-US" sz="600" b="0" cap="none" dirty="0">
                <a:solidFill>
                  <a:srgbClr val="7F7F7F"/>
                </a:solidFill>
              </a:rPr>
              <a:t>Confidential.</a:t>
            </a:r>
            <a:r>
              <a:rPr lang="en-US" sz="600" b="0" cap="none" baseline="0" dirty="0">
                <a:solidFill>
                  <a:srgbClr val="7F7F7F"/>
                </a:solidFill>
              </a:rPr>
              <a:t>  </a:t>
            </a:r>
            <a:r>
              <a:rPr lang="en-US" sz="600" b="0" cap="none" dirty="0">
                <a:solidFill>
                  <a:srgbClr val="7F7F7F"/>
                </a:solidFill>
              </a:rPr>
              <a:t>Copyright 2015.</a:t>
            </a:r>
          </a:p>
        </p:txBody>
      </p:sp>
    </p:spTree>
    <p:extLst>
      <p:ext uri="{BB962C8B-B14F-4D97-AF65-F5344CB8AC3E}">
        <p14:creationId xmlns:p14="http://schemas.microsoft.com/office/powerpoint/2010/main" val="1424650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5" y="363686"/>
            <a:ext cx="8229600" cy="499265"/>
          </a:xfrm>
          <a:prstGeom prst="rect">
            <a:avLst/>
          </a:prstGeom>
        </p:spPr>
        <p:txBody>
          <a:bodyPr vert="horz" lIns="91341" tIns="45668" rIns="91341" bIns="45668" rtlCol="0" anchor="ctr">
            <a:normAutofit/>
          </a:bodyPr>
          <a:lstStyle>
            <a:lvl1pPr>
              <a:defRPr lang="en-US" dirty="0">
                <a:solidFill>
                  <a:schemeClr val="accen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2612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568" userDrawn="1">
          <p15:clr>
            <a:srgbClr val="FBAE40"/>
          </p15:clr>
        </p15:guide>
        <p15:guide id="2" pos="17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59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4" y="344260"/>
            <a:ext cx="8604251" cy="614590"/>
          </a:xfrm>
          <a:prstGeom prst="rect">
            <a:avLst/>
          </a:prstGeom>
        </p:spPr>
        <p:txBody>
          <a:bodyPr vert="horz" lIns="91341" tIns="45668" rIns="91341" bIns="45668" rtlCol="0" anchor="ctr">
            <a:normAutofit/>
          </a:bodyPr>
          <a:lstStyle>
            <a:lvl1pPr>
              <a:defRPr lang="en-US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874" y="983821"/>
            <a:ext cx="7758238" cy="3457575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Segoe UI "/>
                <a:cs typeface="Segoe UI 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0776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 preferRelativeResize="0">
            <a:picLocks noChangeArrowheads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3058" b="11401"/>
          <a:stretch>
            <a:fillRect/>
          </a:stretch>
        </p:blipFill>
        <p:spPr bwMode="auto">
          <a:xfrm>
            <a:off x="0" y="424996"/>
            <a:ext cx="9144000" cy="475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" descr="H_Header.jpg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6585"/>
          <a:stretch>
            <a:fillRect/>
          </a:stretch>
        </p:blipFill>
        <p:spPr bwMode="auto">
          <a:xfrm>
            <a:off x="0" y="0"/>
            <a:ext cx="91440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" descr="H_Header.jpg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38" t="3906" r="83904" b="3305"/>
          <a:stretch>
            <a:fillRect/>
          </a:stretch>
        </p:blipFill>
        <p:spPr bwMode="auto">
          <a:xfrm>
            <a:off x="341313" y="642938"/>
            <a:ext cx="2605087" cy="178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46399" y="2772657"/>
            <a:ext cx="5548316" cy="1021556"/>
          </a:xfrm>
        </p:spPr>
        <p:txBody>
          <a:bodyPr anchor="t">
            <a:normAutofit/>
          </a:bodyPr>
          <a:lstStyle>
            <a:lvl1pPr algn="l">
              <a:defRPr sz="36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6399" y="4115316"/>
            <a:ext cx="5548316" cy="38285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  <a:latin typeface="Museo Sans 100"/>
                <a:cs typeface="Museo Sans 100"/>
              </a:defRPr>
            </a:lvl1pPr>
            <a:lvl2pPr marL="45669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33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0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67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34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018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687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35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4892505"/>
            <a:ext cx="533400" cy="273844"/>
          </a:xfrm>
          <a:prstGeom prst="rect">
            <a:avLst/>
          </a:prstGeom>
        </p:spPr>
        <p:txBody>
          <a:bodyPr/>
          <a:lstStyle>
            <a:lvl1pPr>
              <a:defRPr sz="800">
                <a:latin typeface="Museo Sans 100"/>
                <a:ea typeface="Segoe UI" pitchFamily="34" charset="0"/>
                <a:cs typeface="Museo Sans 100"/>
              </a:defRPr>
            </a:lvl1pPr>
          </a:lstStyle>
          <a:p>
            <a:fld id="{C7C739E9-B401-45D2-B2D3-CE79AE1ADE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Rectangle 3"/>
          <p:cNvSpPr>
            <a:spLocks noChangeArrowheads="1"/>
          </p:cNvSpPr>
          <p:nvPr userDrawn="1"/>
        </p:nvSpPr>
        <p:spPr bwMode="auto">
          <a:xfrm>
            <a:off x="0" y="4913492"/>
            <a:ext cx="91598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FontTx/>
              <a:buNone/>
            </a:pPr>
            <a:r>
              <a:rPr lang="fr-FR" altLang="en-US" sz="600" dirty="0">
                <a:solidFill>
                  <a:srgbClr val="FFFFFF"/>
                </a:solidFill>
                <a:latin typeface="Segoe UI "/>
              </a:rPr>
              <a:t>Copyright © 2015 HARMAN. All rights reserved.  CONFIDENTIAL AND PROPRIETARY</a:t>
            </a:r>
          </a:p>
        </p:txBody>
      </p:sp>
      <p:sp>
        <p:nvSpPr>
          <p:cNvPr id="17" name="Slide Number Placeholder 1"/>
          <p:cNvSpPr txBox="1">
            <a:spLocks/>
          </p:cNvSpPr>
          <p:nvPr userDrawn="1"/>
        </p:nvSpPr>
        <p:spPr bwMode="auto">
          <a:xfrm>
            <a:off x="8731250" y="4902200"/>
            <a:ext cx="304800" cy="23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fr-FR" altLang="en-US" sz="8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 userDrawn="1"/>
        </p:nvSpPr>
        <p:spPr bwMode="auto">
          <a:xfrm>
            <a:off x="3046112" y="967142"/>
            <a:ext cx="2740208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fr-FR" altLang="en-US" sz="2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HARMAN </a:t>
            </a:r>
            <a:br>
              <a:rPr lang="fr-FR" altLang="en-US" sz="2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fr-FR" altLang="en-US" sz="2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CONNECTED SERVICES</a:t>
            </a:r>
          </a:p>
        </p:txBody>
      </p:sp>
      <p:sp>
        <p:nvSpPr>
          <p:cNvPr id="19" name="Rectangle 18"/>
          <p:cNvSpPr>
            <a:spLocks noChangeArrowheads="1"/>
          </p:cNvSpPr>
          <p:nvPr userDrawn="1"/>
        </p:nvSpPr>
        <p:spPr bwMode="auto">
          <a:xfrm>
            <a:off x="3046112" y="2214853"/>
            <a:ext cx="38004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buFontTx/>
              <a:buNone/>
            </a:pPr>
            <a:r>
              <a:rPr lang="fr-FR" altLang="en-US" sz="1800" baseline="30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ENABLING A WORLD OF CONNECTED EXPERIENCES</a:t>
            </a:r>
            <a:endParaRPr lang="fr-FR" altLang="en-US" sz="1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2" descr="Harman TM Primary Logo White-1 Color CMYK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04" r="9445"/>
          <a:stretch>
            <a:fillRect/>
          </a:stretch>
        </p:blipFill>
        <p:spPr bwMode="auto">
          <a:xfrm>
            <a:off x="441325" y="834232"/>
            <a:ext cx="2405062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4526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3955"/>
            <a:ext cx="4038600" cy="3520673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Segoe UI "/>
                <a:cs typeface="Segoe UI "/>
              </a:defRPr>
            </a:lvl1pPr>
            <a:lvl2pPr marL="233363" indent="-233363">
              <a:defRPr sz="1400">
                <a:latin typeface="Segoe UI "/>
                <a:cs typeface="Segoe UI "/>
              </a:defRPr>
            </a:lvl2pPr>
            <a:lvl3pPr marL="509588" indent="-220663">
              <a:buFont typeface="Segoe UI" panose="020B0502040204020203" pitchFamily="34" charset="0"/>
              <a:buChar char="–"/>
              <a:defRPr sz="1200">
                <a:latin typeface="Segoe UI "/>
                <a:cs typeface="Segoe UI "/>
              </a:defRPr>
            </a:lvl3pPr>
            <a:lvl4pPr>
              <a:defRPr sz="1400">
                <a:latin typeface="Museo Sans 100"/>
                <a:cs typeface="Museo Sans 100"/>
              </a:defRPr>
            </a:lvl4pPr>
            <a:lvl5pPr>
              <a:defRPr sz="1400">
                <a:latin typeface="Museo Sans 100"/>
                <a:cs typeface="Museo Sans 10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3955"/>
            <a:ext cx="4038600" cy="3520673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Segoe UI "/>
                <a:cs typeface="Segoe UI "/>
              </a:defRPr>
            </a:lvl1pPr>
            <a:lvl2pPr marL="233363" indent="-233363">
              <a:defRPr sz="1400">
                <a:latin typeface="Segoe UI "/>
                <a:cs typeface="Segoe UI "/>
              </a:defRPr>
            </a:lvl2pPr>
            <a:lvl3pPr marL="574675" indent="-285750">
              <a:defRPr lang="en-US" sz="1200" kern="1200" baseline="0" dirty="0" smtClean="0">
                <a:solidFill>
                  <a:schemeClr val="tx1"/>
                </a:solidFill>
                <a:latin typeface="Segoe UI "/>
                <a:ea typeface="+mn-ea"/>
                <a:cs typeface="Segoe UI "/>
              </a:defRPr>
            </a:lvl3pPr>
            <a:lvl4pPr>
              <a:defRPr sz="1400">
                <a:latin typeface="Museo Sans 100"/>
                <a:cs typeface="Museo Sans 100"/>
              </a:defRPr>
            </a:lvl4pPr>
            <a:lvl5pPr>
              <a:defRPr sz="1400">
                <a:latin typeface="Museo Sans 100"/>
                <a:cs typeface="Museo Sans 10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marL="509588" lvl="2" indent="-220663" algn="l" defTabSz="913394" rtl="0" eaLnBrk="1" latinLnBrk="0" hangingPunct="1">
              <a:spcBef>
                <a:spcPct val="20000"/>
              </a:spcBef>
              <a:buFont typeface="Segoe UI" panose="020B0502040204020203" pitchFamily="34" charset="0"/>
              <a:buChar char="–"/>
            </a:pPr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09609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6378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1"/>
            <a:ext cx="9144000" cy="674375"/>
          </a:xfrm>
          <a:prstGeom prst="rect">
            <a:avLst/>
          </a:prstGeom>
          <a:solidFill>
            <a:srgbClr val="006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4696810"/>
            <a:ext cx="9144000" cy="446690"/>
          </a:xfrm>
          <a:prstGeom prst="rect">
            <a:avLst/>
          </a:prstGeom>
          <a:solidFill>
            <a:srgbClr val="006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0" y="4467763"/>
            <a:ext cx="9144000" cy="4553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254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9713" y="4968631"/>
            <a:ext cx="533400" cy="141680"/>
          </a:xfrm>
          <a:prstGeom prst="rect">
            <a:avLst/>
          </a:prstGeom>
        </p:spPr>
        <p:txBody>
          <a:bodyPr anchor="ctr"/>
          <a:lstStyle>
            <a:lvl1pPr algn="r">
              <a:defRPr sz="700"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C7C739E9-B401-45D2-B2D3-CE79AE1ADEC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77" y="4991871"/>
            <a:ext cx="678799" cy="95200"/>
          </a:xfrm>
          <a:prstGeom prst="rect">
            <a:avLst/>
          </a:prstGeom>
        </p:spPr>
      </p:pic>
      <p:sp>
        <p:nvSpPr>
          <p:cNvPr id="20" name="Rektangel 10"/>
          <p:cNvSpPr>
            <a:spLocks noChangeArrowheads="1"/>
          </p:cNvSpPr>
          <p:nvPr/>
        </p:nvSpPr>
        <p:spPr bwMode="auto">
          <a:xfrm>
            <a:off x="2286000" y="4954833"/>
            <a:ext cx="457200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en-US" sz="500" dirty="0"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Copyright © 2015 HARMAN Connected Services. All rights reserved.  CONFIDENTIAL AND PROPRIETARY</a:t>
            </a:r>
          </a:p>
        </p:txBody>
      </p:sp>
      <p:sp>
        <p:nvSpPr>
          <p:cNvPr id="21" name="Title 7"/>
          <p:cNvSpPr>
            <a:spLocks noGrp="1"/>
          </p:cNvSpPr>
          <p:nvPr>
            <p:ph type="title" hasCustomPrompt="1"/>
          </p:nvPr>
        </p:nvSpPr>
        <p:spPr>
          <a:xfrm>
            <a:off x="149308" y="146425"/>
            <a:ext cx="8678105" cy="215444"/>
          </a:xfrm>
          <a:prstGeom prst="rect">
            <a:avLst/>
          </a:prstGeom>
        </p:spPr>
        <p:txBody>
          <a:bodyPr lIns="91440" tIns="0" rIns="0" bIns="0" anchor="ctr">
            <a:noAutofit/>
          </a:bodyPr>
          <a:lstStyle>
            <a:lvl1pPr algn="l">
              <a:defRPr sz="1400" b="1">
                <a:solidFill>
                  <a:schemeClr val="bg1"/>
                </a:solidFill>
                <a:latin typeface="Segoe UI 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2" name="Freeform 9"/>
          <p:cNvSpPr>
            <a:spLocks/>
          </p:cNvSpPr>
          <p:nvPr/>
        </p:nvSpPr>
        <p:spPr bwMode="auto">
          <a:xfrm>
            <a:off x="6035675" y="0"/>
            <a:ext cx="2784475" cy="674688"/>
          </a:xfrm>
          <a:custGeom>
            <a:avLst/>
            <a:gdLst>
              <a:gd name="T0" fmla="*/ 796 w 17540"/>
              <a:gd name="T1" fmla="*/ 4066 h 4250"/>
              <a:gd name="T2" fmla="*/ 1689 w 17540"/>
              <a:gd name="T3" fmla="*/ 3606 h 4250"/>
              <a:gd name="T4" fmla="*/ 2741 w 17540"/>
              <a:gd name="T5" fmla="*/ 3157 h 4250"/>
              <a:gd name="T6" fmla="*/ 3816 w 17540"/>
              <a:gd name="T7" fmla="*/ 2762 h 4250"/>
              <a:gd name="T8" fmla="*/ 4839 w 17540"/>
              <a:gd name="T9" fmla="*/ 2442 h 4250"/>
              <a:gd name="T10" fmla="*/ 5819 w 17540"/>
              <a:gd name="T11" fmla="*/ 2186 h 4250"/>
              <a:gd name="T12" fmla="*/ 6995 w 17540"/>
              <a:gd name="T13" fmla="*/ 1943 h 4250"/>
              <a:gd name="T14" fmla="*/ 8196 w 17540"/>
              <a:gd name="T15" fmla="*/ 1766 h 4250"/>
              <a:gd name="T16" fmla="*/ 9817 w 17540"/>
              <a:gd name="T17" fmla="*/ 1637 h 4250"/>
              <a:gd name="T18" fmla="*/ 11668 w 17540"/>
              <a:gd name="T19" fmla="*/ 1661 h 4250"/>
              <a:gd name="T20" fmla="*/ 13562 w 17540"/>
              <a:gd name="T21" fmla="*/ 1948 h 4250"/>
              <a:gd name="T22" fmla="*/ 14088 w 17540"/>
              <a:gd name="T23" fmla="*/ 2398 h 4250"/>
              <a:gd name="T24" fmla="*/ 14042 w 17540"/>
              <a:gd name="T25" fmla="*/ 2848 h 4250"/>
              <a:gd name="T26" fmla="*/ 13939 w 17540"/>
              <a:gd name="T27" fmla="*/ 3321 h 4250"/>
              <a:gd name="T28" fmla="*/ 13780 w 17540"/>
              <a:gd name="T29" fmla="*/ 3814 h 4250"/>
              <a:gd name="T30" fmla="*/ 14823 w 17540"/>
              <a:gd name="T31" fmla="*/ 4033 h 4250"/>
              <a:gd name="T32" fmla="*/ 15105 w 17540"/>
              <a:gd name="T33" fmla="*/ 3294 h 4250"/>
              <a:gd name="T34" fmla="*/ 15275 w 17540"/>
              <a:gd name="T35" fmla="*/ 2591 h 4250"/>
              <a:gd name="T36" fmla="*/ 15812 w 17540"/>
              <a:gd name="T37" fmla="*/ 2921 h 4250"/>
              <a:gd name="T38" fmla="*/ 16298 w 17540"/>
              <a:gd name="T39" fmla="*/ 3313 h 4250"/>
              <a:gd name="T40" fmla="*/ 16709 w 17540"/>
              <a:gd name="T41" fmla="*/ 3765 h 4250"/>
              <a:gd name="T42" fmla="*/ 17043 w 17540"/>
              <a:gd name="T43" fmla="*/ 4250 h 4250"/>
              <a:gd name="T44" fmla="*/ 17376 w 17540"/>
              <a:gd name="T45" fmla="*/ 3951 h 4250"/>
              <a:gd name="T46" fmla="*/ 16985 w 17540"/>
              <a:gd name="T47" fmla="*/ 3427 h 4250"/>
              <a:gd name="T48" fmla="*/ 16515 w 17540"/>
              <a:gd name="T49" fmla="*/ 2981 h 4250"/>
              <a:gd name="T50" fmla="*/ 15840 w 17540"/>
              <a:gd name="T51" fmla="*/ 2522 h 4250"/>
              <a:gd name="T52" fmla="*/ 15328 w 17540"/>
              <a:gd name="T53" fmla="*/ 2069 h 4250"/>
              <a:gd name="T54" fmla="*/ 15287 w 17540"/>
              <a:gd name="T55" fmla="*/ 1440 h 4250"/>
              <a:gd name="T56" fmla="*/ 15117 w 17540"/>
              <a:gd name="T57" fmla="*/ 864 h 4250"/>
              <a:gd name="T58" fmla="*/ 14815 w 17540"/>
              <a:gd name="T59" fmla="*/ 350 h 4250"/>
              <a:gd name="T60" fmla="*/ 12233 w 17540"/>
              <a:gd name="T61" fmla="*/ 0 h 4250"/>
              <a:gd name="T62" fmla="*/ 13257 w 17540"/>
              <a:gd name="T63" fmla="*/ 505 h 4250"/>
              <a:gd name="T64" fmla="*/ 13528 w 17540"/>
              <a:gd name="T65" fmla="*/ 755 h 4250"/>
              <a:gd name="T66" fmla="*/ 13745 w 17540"/>
              <a:gd name="T67" fmla="*/ 1031 h 4250"/>
              <a:gd name="T68" fmla="*/ 13906 w 17540"/>
              <a:gd name="T69" fmla="*/ 1336 h 4250"/>
              <a:gd name="T70" fmla="*/ 14016 w 17540"/>
              <a:gd name="T71" fmla="*/ 1663 h 4250"/>
              <a:gd name="T72" fmla="*/ 13449 w 17540"/>
              <a:gd name="T73" fmla="*/ 1670 h 4250"/>
              <a:gd name="T74" fmla="*/ 12517 w 17540"/>
              <a:gd name="T75" fmla="*/ 1518 h 4250"/>
              <a:gd name="T76" fmla="*/ 11655 w 17540"/>
              <a:gd name="T77" fmla="*/ 1437 h 4250"/>
              <a:gd name="T78" fmla="*/ 10437 w 17540"/>
              <a:gd name="T79" fmla="*/ 1413 h 4250"/>
              <a:gd name="T80" fmla="*/ 9224 w 17540"/>
              <a:gd name="T81" fmla="*/ 1470 h 4250"/>
              <a:gd name="T82" fmla="*/ 8072 w 17540"/>
              <a:gd name="T83" fmla="*/ 1590 h 4250"/>
              <a:gd name="T84" fmla="*/ 7038 w 17540"/>
              <a:gd name="T85" fmla="*/ 1751 h 4250"/>
              <a:gd name="T86" fmla="*/ 5999 w 17540"/>
              <a:gd name="T87" fmla="*/ 1971 h 4250"/>
              <a:gd name="T88" fmla="*/ 4939 w 17540"/>
              <a:gd name="T89" fmla="*/ 2245 h 4250"/>
              <a:gd name="T90" fmla="*/ 3909 w 17540"/>
              <a:gd name="T91" fmla="*/ 2557 h 4250"/>
              <a:gd name="T92" fmla="*/ 2908 w 17540"/>
              <a:gd name="T93" fmla="*/ 2916 h 4250"/>
              <a:gd name="T94" fmla="*/ 1945 w 17540"/>
              <a:gd name="T95" fmla="*/ 3318 h 4250"/>
              <a:gd name="T96" fmla="*/ 1092 w 17540"/>
              <a:gd name="T97" fmla="*/ 3741 h 4250"/>
              <a:gd name="T98" fmla="*/ 2497 w 17540"/>
              <a:gd name="T99" fmla="*/ 2759 h 4250"/>
              <a:gd name="T100" fmla="*/ 4024 w 17540"/>
              <a:gd name="T101" fmla="*/ 1854 h 4250"/>
              <a:gd name="T102" fmla="*/ 6092 w 17540"/>
              <a:gd name="T103" fmla="*/ 878 h 4250"/>
              <a:gd name="T104" fmla="*/ 8302 w 17540"/>
              <a:gd name="T105" fmla="*/ 149 h 4250"/>
              <a:gd name="T106" fmla="*/ 6187 w 17540"/>
              <a:gd name="T107" fmla="*/ 337 h 4250"/>
              <a:gd name="T108" fmla="*/ 4119 w 17540"/>
              <a:gd name="T109" fmla="*/ 1349 h 4250"/>
              <a:gd name="T110" fmla="*/ 3062 w 17540"/>
              <a:gd name="T111" fmla="*/ 1977 h 4250"/>
              <a:gd name="T112" fmla="*/ 2057 w 17540"/>
              <a:gd name="T113" fmla="*/ 2642 h 4250"/>
              <a:gd name="T114" fmla="*/ 1113 w 17540"/>
              <a:gd name="T115" fmla="*/ 3335 h 4250"/>
              <a:gd name="T116" fmla="*/ 236 w 17540"/>
              <a:gd name="T117" fmla="*/ 4045 h 4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7540" h="4250">
                <a:moveTo>
                  <a:pt x="464" y="4250"/>
                </a:moveTo>
                <a:lnTo>
                  <a:pt x="474" y="4245"/>
                </a:lnTo>
                <a:lnTo>
                  <a:pt x="503" y="4227"/>
                </a:lnTo>
                <a:lnTo>
                  <a:pt x="555" y="4200"/>
                </a:lnTo>
                <a:lnTo>
                  <a:pt x="620" y="4162"/>
                </a:lnTo>
                <a:lnTo>
                  <a:pt x="702" y="4117"/>
                </a:lnTo>
                <a:lnTo>
                  <a:pt x="796" y="4066"/>
                </a:lnTo>
                <a:lnTo>
                  <a:pt x="902" y="4009"/>
                </a:lnTo>
                <a:lnTo>
                  <a:pt x="1020" y="3947"/>
                </a:lnTo>
                <a:lnTo>
                  <a:pt x="1143" y="3880"/>
                </a:lnTo>
                <a:lnTo>
                  <a:pt x="1275" y="3812"/>
                </a:lnTo>
                <a:lnTo>
                  <a:pt x="1411" y="3744"/>
                </a:lnTo>
                <a:lnTo>
                  <a:pt x="1550" y="3674"/>
                </a:lnTo>
                <a:lnTo>
                  <a:pt x="1689" y="3606"/>
                </a:lnTo>
                <a:lnTo>
                  <a:pt x="1830" y="3541"/>
                </a:lnTo>
                <a:lnTo>
                  <a:pt x="1968" y="3478"/>
                </a:lnTo>
                <a:lnTo>
                  <a:pt x="2103" y="3418"/>
                </a:lnTo>
                <a:lnTo>
                  <a:pt x="2263" y="3350"/>
                </a:lnTo>
                <a:lnTo>
                  <a:pt x="2424" y="3286"/>
                </a:lnTo>
                <a:lnTo>
                  <a:pt x="2583" y="3221"/>
                </a:lnTo>
                <a:lnTo>
                  <a:pt x="2741" y="3157"/>
                </a:lnTo>
                <a:lnTo>
                  <a:pt x="2898" y="3097"/>
                </a:lnTo>
                <a:lnTo>
                  <a:pt x="3054" y="3037"/>
                </a:lnTo>
                <a:lnTo>
                  <a:pt x="3208" y="2980"/>
                </a:lnTo>
                <a:lnTo>
                  <a:pt x="3361" y="2924"/>
                </a:lnTo>
                <a:lnTo>
                  <a:pt x="3513" y="2868"/>
                </a:lnTo>
                <a:lnTo>
                  <a:pt x="3666" y="2815"/>
                </a:lnTo>
                <a:lnTo>
                  <a:pt x="3816" y="2762"/>
                </a:lnTo>
                <a:lnTo>
                  <a:pt x="3965" y="2713"/>
                </a:lnTo>
                <a:lnTo>
                  <a:pt x="4113" y="2665"/>
                </a:lnTo>
                <a:lnTo>
                  <a:pt x="4260" y="2616"/>
                </a:lnTo>
                <a:lnTo>
                  <a:pt x="4407" y="2572"/>
                </a:lnTo>
                <a:lnTo>
                  <a:pt x="4553" y="2528"/>
                </a:lnTo>
                <a:lnTo>
                  <a:pt x="4696" y="2484"/>
                </a:lnTo>
                <a:lnTo>
                  <a:pt x="4839" y="2442"/>
                </a:lnTo>
                <a:lnTo>
                  <a:pt x="4982" y="2401"/>
                </a:lnTo>
                <a:lnTo>
                  <a:pt x="5124" y="2363"/>
                </a:lnTo>
                <a:lnTo>
                  <a:pt x="5264" y="2325"/>
                </a:lnTo>
                <a:lnTo>
                  <a:pt x="5405" y="2288"/>
                </a:lnTo>
                <a:lnTo>
                  <a:pt x="5543" y="2253"/>
                </a:lnTo>
                <a:lnTo>
                  <a:pt x="5681" y="2219"/>
                </a:lnTo>
                <a:lnTo>
                  <a:pt x="5819" y="2186"/>
                </a:lnTo>
                <a:lnTo>
                  <a:pt x="5955" y="2155"/>
                </a:lnTo>
                <a:lnTo>
                  <a:pt x="6090" y="2124"/>
                </a:lnTo>
                <a:lnTo>
                  <a:pt x="6225" y="2093"/>
                </a:lnTo>
                <a:lnTo>
                  <a:pt x="6492" y="2037"/>
                </a:lnTo>
                <a:lnTo>
                  <a:pt x="6758" y="1987"/>
                </a:lnTo>
                <a:lnTo>
                  <a:pt x="6870" y="1966"/>
                </a:lnTo>
                <a:lnTo>
                  <a:pt x="6995" y="1943"/>
                </a:lnTo>
                <a:lnTo>
                  <a:pt x="7134" y="1919"/>
                </a:lnTo>
                <a:lnTo>
                  <a:pt x="7285" y="1895"/>
                </a:lnTo>
                <a:lnTo>
                  <a:pt x="7447" y="1868"/>
                </a:lnTo>
                <a:lnTo>
                  <a:pt x="7618" y="1843"/>
                </a:lnTo>
                <a:lnTo>
                  <a:pt x="7802" y="1817"/>
                </a:lnTo>
                <a:lnTo>
                  <a:pt x="7994" y="1793"/>
                </a:lnTo>
                <a:lnTo>
                  <a:pt x="8196" y="1766"/>
                </a:lnTo>
                <a:lnTo>
                  <a:pt x="8407" y="1743"/>
                </a:lnTo>
                <a:lnTo>
                  <a:pt x="8624" y="1721"/>
                </a:lnTo>
                <a:lnTo>
                  <a:pt x="8850" y="1699"/>
                </a:lnTo>
                <a:lnTo>
                  <a:pt x="9084" y="1681"/>
                </a:lnTo>
                <a:lnTo>
                  <a:pt x="9321" y="1663"/>
                </a:lnTo>
                <a:lnTo>
                  <a:pt x="9567" y="1649"/>
                </a:lnTo>
                <a:lnTo>
                  <a:pt x="9817" y="1637"/>
                </a:lnTo>
                <a:lnTo>
                  <a:pt x="10072" y="1628"/>
                </a:lnTo>
                <a:lnTo>
                  <a:pt x="10331" y="1625"/>
                </a:lnTo>
                <a:lnTo>
                  <a:pt x="10593" y="1623"/>
                </a:lnTo>
                <a:lnTo>
                  <a:pt x="10859" y="1625"/>
                </a:lnTo>
                <a:lnTo>
                  <a:pt x="11128" y="1634"/>
                </a:lnTo>
                <a:lnTo>
                  <a:pt x="11398" y="1643"/>
                </a:lnTo>
                <a:lnTo>
                  <a:pt x="11668" y="1661"/>
                </a:lnTo>
                <a:lnTo>
                  <a:pt x="11941" y="1684"/>
                </a:lnTo>
                <a:lnTo>
                  <a:pt x="12214" y="1713"/>
                </a:lnTo>
                <a:lnTo>
                  <a:pt x="12485" y="1745"/>
                </a:lnTo>
                <a:lnTo>
                  <a:pt x="12758" y="1786"/>
                </a:lnTo>
                <a:lnTo>
                  <a:pt x="13028" y="1833"/>
                </a:lnTo>
                <a:lnTo>
                  <a:pt x="13295" y="1887"/>
                </a:lnTo>
                <a:lnTo>
                  <a:pt x="13562" y="1948"/>
                </a:lnTo>
                <a:lnTo>
                  <a:pt x="13824" y="2016"/>
                </a:lnTo>
                <a:lnTo>
                  <a:pt x="14082" y="2093"/>
                </a:lnTo>
                <a:lnTo>
                  <a:pt x="14086" y="2154"/>
                </a:lnTo>
                <a:lnTo>
                  <a:pt x="14088" y="2215"/>
                </a:lnTo>
                <a:lnTo>
                  <a:pt x="14089" y="2275"/>
                </a:lnTo>
                <a:lnTo>
                  <a:pt x="14088" y="2337"/>
                </a:lnTo>
                <a:lnTo>
                  <a:pt x="14088" y="2398"/>
                </a:lnTo>
                <a:lnTo>
                  <a:pt x="14085" y="2461"/>
                </a:lnTo>
                <a:lnTo>
                  <a:pt x="14080" y="2524"/>
                </a:lnTo>
                <a:lnTo>
                  <a:pt x="14076" y="2589"/>
                </a:lnTo>
                <a:lnTo>
                  <a:pt x="14068" y="2654"/>
                </a:lnTo>
                <a:lnTo>
                  <a:pt x="14062" y="2719"/>
                </a:lnTo>
                <a:lnTo>
                  <a:pt x="14051" y="2783"/>
                </a:lnTo>
                <a:lnTo>
                  <a:pt x="14042" y="2848"/>
                </a:lnTo>
                <a:lnTo>
                  <a:pt x="14030" y="2915"/>
                </a:lnTo>
                <a:lnTo>
                  <a:pt x="14018" y="2981"/>
                </a:lnTo>
                <a:lnTo>
                  <a:pt x="14003" y="3050"/>
                </a:lnTo>
                <a:lnTo>
                  <a:pt x="13989" y="3116"/>
                </a:lnTo>
                <a:lnTo>
                  <a:pt x="13974" y="3184"/>
                </a:lnTo>
                <a:lnTo>
                  <a:pt x="13956" y="3253"/>
                </a:lnTo>
                <a:lnTo>
                  <a:pt x="13939" y="3321"/>
                </a:lnTo>
                <a:lnTo>
                  <a:pt x="13918" y="3391"/>
                </a:lnTo>
                <a:lnTo>
                  <a:pt x="13898" y="3460"/>
                </a:lnTo>
                <a:lnTo>
                  <a:pt x="13876" y="3530"/>
                </a:lnTo>
                <a:lnTo>
                  <a:pt x="13853" y="3601"/>
                </a:lnTo>
                <a:lnTo>
                  <a:pt x="13830" y="3671"/>
                </a:lnTo>
                <a:lnTo>
                  <a:pt x="13806" y="3742"/>
                </a:lnTo>
                <a:lnTo>
                  <a:pt x="13780" y="3814"/>
                </a:lnTo>
                <a:lnTo>
                  <a:pt x="13751" y="3886"/>
                </a:lnTo>
                <a:lnTo>
                  <a:pt x="13724" y="3958"/>
                </a:lnTo>
                <a:lnTo>
                  <a:pt x="13665" y="4103"/>
                </a:lnTo>
                <a:lnTo>
                  <a:pt x="13601" y="4250"/>
                </a:lnTo>
                <a:lnTo>
                  <a:pt x="14724" y="4250"/>
                </a:lnTo>
                <a:lnTo>
                  <a:pt x="14775" y="4141"/>
                </a:lnTo>
                <a:lnTo>
                  <a:pt x="14823" y="4033"/>
                </a:lnTo>
                <a:lnTo>
                  <a:pt x="14871" y="3926"/>
                </a:lnTo>
                <a:lnTo>
                  <a:pt x="14914" y="3820"/>
                </a:lnTo>
                <a:lnTo>
                  <a:pt x="14957" y="3712"/>
                </a:lnTo>
                <a:lnTo>
                  <a:pt x="14997" y="3607"/>
                </a:lnTo>
                <a:lnTo>
                  <a:pt x="15035" y="3503"/>
                </a:lnTo>
                <a:lnTo>
                  <a:pt x="15070" y="3398"/>
                </a:lnTo>
                <a:lnTo>
                  <a:pt x="15105" y="3294"/>
                </a:lnTo>
                <a:lnTo>
                  <a:pt x="15135" y="3191"/>
                </a:lnTo>
                <a:lnTo>
                  <a:pt x="15164" y="3089"/>
                </a:lnTo>
                <a:lnTo>
                  <a:pt x="15191" y="2988"/>
                </a:lnTo>
                <a:lnTo>
                  <a:pt x="15216" y="2889"/>
                </a:lnTo>
                <a:lnTo>
                  <a:pt x="15238" y="2787"/>
                </a:lnTo>
                <a:lnTo>
                  <a:pt x="15258" y="2689"/>
                </a:lnTo>
                <a:lnTo>
                  <a:pt x="15275" y="2591"/>
                </a:lnTo>
                <a:lnTo>
                  <a:pt x="15354" y="2634"/>
                </a:lnTo>
                <a:lnTo>
                  <a:pt x="15433" y="2678"/>
                </a:lnTo>
                <a:lnTo>
                  <a:pt x="15511" y="2725"/>
                </a:lnTo>
                <a:lnTo>
                  <a:pt x="15586" y="2772"/>
                </a:lnTo>
                <a:lnTo>
                  <a:pt x="15663" y="2821"/>
                </a:lnTo>
                <a:lnTo>
                  <a:pt x="15737" y="2871"/>
                </a:lnTo>
                <a:lnTo>
                  <a:pt x="15812" y="2921"/>
                </a:lnTo>
                <a:lnTo>
                  <a:pt x="15884" y="2974"/>
                </a:lnTo>
                <a:lnTo>
                  <a:pt x="15956" y="3027"/>
                </a:lnTo>
                <a:lnTo>
                  <a:pt x="16027" y="3083"/>
                </a:lnTo>
                <a:lnTo>
                  <a:pt x="16097" y="3139"/>
                </a:lnTo>
                <a:lnTo>
                  <a:pt x="16165" y="3195"/>
                </a:lnTo>
                <a:lnTo>
                  <a:pt x="16232" y="3254"/>
                </a:lnTo>
                <a:lnTo>
                  <a:pt x="16298" y="3313"/>
                </a:lnTo>
                <a:lnTo>
                  <a:pt x="16365" y="3375"/>
                </a:lnTo>
                <a:lnTo>
                  <a:pt x="16427" y="3438"/>
                </a:lnTo>
                <a:lnTo>
                  <a:pt x="16488" y="3500"/>
                </a:lnTo>
                <a:lnTo>
                  <a:pt x="16545" y="3564"/>
                </a:lnTo>
                <a:lnTo>
                  <a:pt x="16601" y="3630"/>
                </a:lnTo>
                <a:lnTo>
                  <a:pt x="16656" y="3697"/>
                </a:lnTo>
                <a:lnTo>
                  <a:pt x="16709" y="3765"/>
                </a:lnTo>
                <a:lnTo>
                  <a:pt x="16759" y="3833"/>
                </a:lnTo>
                <a:lnTo>
                  <a:pt x="16809" y="3898"/>
                </a:lnTo>
                <a:lnTo>
                  <a:pt x="16853" y="3961"/>
                </a:lnTo>
                <a:lnTo>
                  <a:pt x="16932" y="4077"/>
                </a:lnTo>
                <a:lnTo>
                  <a:pt x="16993" y="4168"/>
                </a:lnTo>
                <a:lnTo>
                  <a:pt x="17031" y="4229"/>
                </a:lnTo>
                <a:lnTo>
                  <a:pt x="17043" y="4250"/>
                </a:lnTo>
                <a:lnTo>
                  <a:pt x="17540" y="4250"/>
                </a:lnTo>
                <a:lnTo>
                  <a:pt x="17531" y="4229"/>
                </a:lnTo>
                <a:lnTo>
                  <a:pt x="17499" y="4168"/>
                </a:lnTo>
                <a:lnTo>
                  <a:pt x="17478" y="4124"/>
                </a:lnTo>
                <a:lnTo>
                  <a:pt x="17449" y="4073"/>
                </a:lnTo>
                <a:lnTo>
                  <a:pt x="17416" y="4015"/>
                </a:lnTo>
                <a:lnTo>
                  <a:pt x="17376" y="3951"/>
                </a:lnTo>
                <a:lnTo>
                  <a:pt x="17332" y="3880"/>
                </a:lnTo>
                <a:lnTo>
                  <a:pt x="17281" y="3806"/>
                </a:lnTo>
                <a:lnTo>
                  <a:pt x="17225" y="3727"/>
                </a:lnTo>
                <a:lnTo>
                  <a:pt x="17164" y="3644"/>
                </a:lnTo>
                <a:lnTo>
                  <a:pt x="17097" y="3559"/>
                </a:lnTo>
                <a:lnTo>
                  <a:pt x="17024" y="3471"/>
                </a:lnTo>
                <a:lnTo>
                  <a:pt x="16985" y="3427"/>
                </a:lnTo>
                <a:lnTo>
                  <a:pt x="16946" y="3383"/>
                </a:lnTo>
                <a:lnTo>
                  <a:pt x="16903" y="3338"/>
                </a:lnTo>
                <a:lnTo>
                  <a:pt x="16859" y="3294"/>
                </a:lnTo>
                <a:lnTo>
                  <a:pt x="16777" y="3212"/>
                </a:lnTo>
                <a:lnTo>
                  <a:pt x="16692" y="3133"/>
                </a:lnTo>
                <a:lnTo>
                  <a:pt x="16604" y="3056"/>
                </a:lnTo>
                <a:lnTo>
                  <a:pt x="16515" y="2981"/>
                </a:lnTo>
                <a:lnTo>
                  <a:pt x="16424" y="2909"/>
                </a:lnTo>
                <a:lnTo>
                  <a:pt x="16330" y="2839"/>
                </a:lnTo>
                <a:lnTo>
                  <a:pt x="16235" y="2771"/>
                </a:lnTo>
                <a:lnTo>
                  <a:pt x="16139" y="2706"/>
                </a:lnTo>
                <a:lnTo>
                  <a:pt x="16039" y="2642"/>
                </a:lnTo>
                <a:lnTo>
                  <a:pt x="15939" y="2580"/>
                </a:lnTo>
                <a:lnTo>
                  <a:pt x="15840" y="2522"/>
                </a:lnTo>
                <a:lnTo>
                  <a:pt x="15737" y="2465"/>
                </a:lnTo>
                <a:lnTo>
                  <a:pt x="15634" y="2410"/>
                </a:lnTo>
                <a:lnTo>
                  <a:pt x="15528" y="2358"/>
                </a:lnTo>
                <a:lnTo>
                  <a:pt x="15424" y="2307"/>
                </a:lnTo>
                <a:lnTo>
                  <a:pt x="15317" y="2258"/>
                </a:lnTo>
                <a:lnTo>
                  <a:pt x="15324" y="2162"/>
                </a:lnTo>
                <a:lnTo>
                  <a:pt x="15328" y="2069"/>
                </a:lnTo>
                <a:lnTo>
                  <a:pt x="15329" y="1977"/>
                </a:lnTo>
                <a:lnTo>
                  <a:pt x="15329" y="1884"/>
                </a:lnTo>
                <a:lnTo>
                  <a:pt x="15326" y="1793"/>
                </a:lnTo>
                <a:lnTo>
                  <a:pt x="15320" y="1704"/>
                </a:lnTo>
                <a:lnTo>
                  <a:pt x="15311" y="1614"/>
                </a:lnTo>
                <a:lnTo>
                  <a:pt x="15301" y="1527"/>
                </a:lnTo>
                <a:lnTo>
                  <a:pt x="15287" y="1440"/>
                </a:lnTo>
                <a:lnTo>
                  <a:pt x="15272" y="1355"/>
                </a:lnTo>
                <a:lnTo>
                  <a:pt x="15252" y="1271"/>
                </a:lnTo>
                <a:lnTo>
                  <a:pt x="15231" y="1187"/>
                </a:lnTo>
                <a:lnTo>
                  <a:pt x="15207" y="1105"/>
                </a:lnTo>
                <a:lnTo>
                  <a:pt x="15181" y="1025"/>
                </a:lnTo>
                <a:lnTo>
                  <a:pt x="15151" y="943"/>
                </a:lnTo>
                <a:lnTo>
                  <a:pt x="15117" y="864"/>
                </a:lnTo>
                <a:lnTo>
                  <a:pt x="15083" y="788"/>
                </a:lnTo>
                <a:lnTo>
                  <a:pt x="15046" y="713"/>
                </a:lnTo>
                <a:lnTo>
                  <a:pt x="15005" y="637"/>
                </a:lnTo>
                <a:lnTo>
                  <a:pt x="14962" y="564"/>
                </a:lnTo>
                <a:lnTo>
                  <a:pt x="14917" y="493"/>
                </a:lnTo>
                <a:lnTo>
                  <a:pt x="14867" y="420"/>
                </a:lnTo>
                <a:lnTo>
                  <a:pt x="14815" y="350"/>
                </a:lnTo>
                <a:lnTo>
                  <a:pt x="14761" y="284"/>
                </a:lnTo>
                <a:lnTo>
                  <a:pt x="14703" y="216"/>
                </a:lnTo>
                <a:lnTo>
                  <a:pt x="14642" y="151"/>
                </a:lnTo>
                <a:lnTo>
                  <a:pt x="14579" y="88"/>
                </a:lnTo>
                <a:lnTo>
                  <a:pt x="14512" y="25"/>
                </a:lnTo>
                <a:lnTo>
                  <a:pt x="14485" y="0"/>
                </a:lnTo>
                <a:lnTo>
                  <a:pt x="12233" y="0"/>
                </a:lnTo>
                <a:lnTo>
                  <a:pt x="12286" y="14"/>
                </a:lnTo>
                <a:lnTo>
                  <a:pt x="12491" y="84"/>
                </a:lnTo>
                <a:lnTo>
                  <a:pt x="12687" y="165"/>
                </a:lnTo>
                <a:lnTo>
                  <a:pt x="12874" y="256"/>
                </a:lnTo>
                <a:lnTo>
                  <a:pt x="13049" y="359"/>
                </a:lnTo>
                <a:lnTo>
                  <a:pt x="13213" y="473"/>
                </a:lnTo>
                <a:lnTo>
                  <a:pt x="13257" y="505"/>
                </a:lnTo>
                <a:lnTo>
                  <a:pt x="13299" y="540"/>
                </a:lnTo>
                <a:lnTo>
                  <a:pt x="13341" y="573"/>
                </a:lnTo>
                <a:lnTo>
                  <a:pt x="13381" y="608"/>
                </a:lnTo>
                <a:lnTo>
                  <a:pt x="13419" y="644"/>
                </a:lnTo>
                <a:lnTo>
                  <a:pt x="13456" y="679"/>
                </a:lnTo>
                <a:lnTo>
                  <a:pt x="13493" y="716"/>
                </a:lnTo>
                <a:lnTo>
                  <a:pt x="13528" y="755"/>
                </a:lnTo>
                <a:lnTo>
                  <a:pt x="13563" y="791"/>
                </a:lnTo>
                <a:lnTo>
                  <a:pt x="13596" y="830"/>
                </a:lnTo>
                <a:lnTo>
                  <a:pt x="13627" y="870"/>
                </a:lnTo>
                <a:lnTo>
                  <a:pt x="13659" y="908"/>
                </a:lnTo>
                <a:lnTo>
                  <a:pt x="13689" y="949"/>
                </a:lnTo>
                <a:lnTo>
                  <a:pt x="13717" y="990"/>
                </a:lnTo>
                <a:lnTo>
                  <a:pt x="13745" y="1031"/>
                </a:lnTo>
                <a:lnTo>
                  <a:pt x="13771" y="1073"/>
                </a:lnTo>
                <a:lnTo>
                  <a:pt x="13795" y="1116"/>
                </a:lnTo>
                <a:lnTo>
                  <a:pt x="13820" y="1158"/>
                </a:lnTo>
                <a:lnTo>
                  <a:pt x="13842" y="1201"/>
                </a:lnTo>
                <a:lnTo>
                  <a:pt x="13865" y="1246"/>
                </a:lnTo>
                <a:lnTo>
                  <a:pt x="13886" y="1290"/>
                </a:lnTo>
                <a:lnTo>
                  <a:pt x="13906" y="1336"/>
                </a:lnTo>
                <a:lnTo>
                  <a:pt x="13925" y="1381"/>
                </a:lnTo>
                <a:lnTo>
                  <a:pt x="13942" y="1427"/>
                </a:lnTo>
                <a:lnTo>
                  <a:pt x="13960" y="1472"/>
                </a:lnTo>
                <a:lnTo>
                  <a:pt x="13976" y="1519"/>
                </a:lnTo>
                <a:lnTo>
                  <a:pt x="13989" y="1567"/>
                </a:lnTo>
                <a:lnTo>
                  <a:pt x="14003" y="1616"/>
                </a:lnTo>
                <a:lnTo>
                  <a:pt x="14016" y="1663"/>
                </a:lnTo>
                <a:lnTo>
                  <a:pt x="14028" y="1713"/>
                </a:lnTo>
                <a:lnTo>
                  <a:pt x="14039" y="1763"/>
                </a:lnTo>
                <a:lnTo>
                  <a:pt x="14047" y="1812"/>
                </a:lnTo>
                <a:lnTo>
                  <a:pt x="13895" y="1772"/>
                </a:lnTo>
                <a:lnTo>
                  <a:pt x="13745" y="1737"/>
                </a:lnTo>
                <a:lnTo>
                  <a:pt x="13596" y="1702"/>
                </a:lnTo>
                <a:lnTo>
                  <a:pt x="13449" y="1670"/>
                </a:lnTo>
                <a:lnTo>
                  <a:pt x="13306" y="1642"/>
                </a:lnTo>
                <a:lnTo>
                  <a:pt x="13166" y="1616"/>
                </a:lnTo>
                <a:lnTo>
                  <a:pt x="13028" y="1592"/>
                </a:lnTo>
                <a:lnTo>
                  <a:pt x="12893" y="1570"/>
                </a:lnTo>
                <a:lnTo>
                  <a:pt x="12764" y="1551"/>
                </a:lnTo>
                <a:lnTo>
                  <a:pt x="12638" y="1534"/>
                </a:lnTo>
                <a:lnTo>
                  <a:pt x="12517" y="1518"/>
                </a:lnTo>
                <a:lnTo>
                  <a:pt x="12402" y="1504"/>
                </a:lnTo>
                <a:lnTo>
                  <a:pt x="12291" y="1490"/>
                </a:lnTo>
                <a:lnTo>
                  <a:pt x="12187" y="1479"/>
                </a:lnTo>
                <a:lnTo>
                  <a:pt x="12087" y="1470"/>
                </a:lnTo>
                <a:lnTo>
                  <a:pt x="11994" y="1461"/>
                </a:lnTo>
                <a:lnTo>
                  <a:pt x="11824" y="1448"/>
                </a:lnTo>
                <a:lnTo>
                  <a:pt x="11655" y="1437"/>
                </a:lnTo>
                <a:lnTo>
                  <a:pt x="11482" y="1428"/>
                </a:lnTo>
                <a:lnTo>
                  <a:pt x="11310" y="1422"/>
                </a:lnTo>
                <a:lnTo>
                  <a:pt x="11136" y="1416"/>
                </a:lnTo>
                <a:lnTo>
                  <a:pt x="10963" y="1413"/>
                </a:lnTo>
                <a:lnTo>
                  <a:pt x="10787" y="1411"/>
                </a:lnTo>
                <a:lnTo>
                  <a:pt x="10613" y="1411"/>
                </a:lnTo>
                <a:lnTo>
                  <a:pt x="10437" y="1413"/>
                </a:lnTo>
                <a:lnTo>
                  <a:pt x="10263" y="1416"/>
                </a:lnTo>
                <a:lnTo>
                  <a:pt x="10088" y="1422"/>
                </a:lnTo>
                <a:lnTo>
                  <a:pt x="9913" y="1428"/>
                </a:lnTo>
                <a:lnTo>
                  <a:pt x="9740" y="1437"/>
                </a:lnTo>
                <a:lnTo>
                  <a:pt x="9567" y="1448"/>
                </a:lnTo>
                <a:lnTo>
                  <a:pt x="9394" y="1458"/>
                </a:lnTo>
                <a:lnTo>
                  <a:pt x="9224" y="1470"/>
                </a:lnTo>
                <a:lnTo>
                  <a:pt x="9054" y="1484"/>
                </a:lnTo>
                <a:lnTo>
                  <a:pt x="8884" y="1499"/>
                </a:lnTo>
                <a:lnTo>
                  <a:pt x="8718" y="1514"/>
                </a:lnTo>
                <a:lnTo>
                  <a:pt x="8554" y="1531"/>
                </a:lnTo>
                <a:lnTo>
                  <a:pt x="8390" y="1551"/>
                </a:lnTo>
                <a:lnTo>
                  <a:pt x="8228" y="1570"/>
                </a:lnTo>
                <a:lnTo>
                  <a:pt x="8072" y="1590"/>
                </a:lnTo>
                <a:lnTo>
                  <a:pt x="7914" y="1610"/>
                </a:lnTo>
                <a:lnTo>
                  <a:pt x="7761" y="1631"/>
                </a:lnTo>
                <a:lnTo>
                  <a:pt x="7609" y="1654"/>
                </a:lnTo>
                <a:lnTo>
                  <a:pt x="7462" y="1678"/>
                </a:lnTo>
                <a:lnTo>
                  <a:pt x="7317" y="1702"/>
                </a:lnTo>
                <a:lnTo>
                  <a:pt x="7176" y="1726"/>
                </a:lnTo>
                <a:lnTo>
                  <a:pt x="7038" y="1751"/>
                </a:lnTo>
                <a:lnTo>
                  <a:pt x="6905" y="1777"/>
                </a:lnTo>
                <a:lnTo>
                  <a:pt x="6774" y="1804"/>
                </a:lnTo>
                <a:lnTo>
                  <a:pt x="6618" y="1834"/>
                </a:lnTo>
                <a:lnTo>
                  <a:pt x="6460" y="1868"/>
                </a:lnTo>
                <a:lnTo>
                  <a:pt x="6307" y="1901"/>
                </a:lnTo>
                <a:lnTo>
                  <a:pt x="6151" y="1936"/>
                </a:lnTo>
                <a:lnTo>
                  <a:pt x="5999" y="1971"/>
                </a:lnTo>
                <a:lnTo>
                  <a:pt x="5845" y="2008"/>
                </a:lnTo>
                <a:lnTo>
                  <a:pt x="5693" y="2045"/>
                </a:lnTo>
                <a:lnTo>
                  <a:pt x="5540" y="2083"/>
                </a:lnTo>
                <a:lnTo>
                  <a:pt x="5388" y="2122"/>
                </a:lnTo>
                <a:lnTo>
                  <a:pt x="5238" y="2162"/>
                </a:lnTo>
                <a:lnTo>
                  <a:pt x="5088" y="2202"/>
                </a:lnTo>
                <a:lnTo>
                  <a:pt x="4939" y="2245"/>
                </a:lnTo>
                <a:lnTo>
                  <a:pt x="4791" y="2286"/>
                </a:lnTo>
                <a:lnTo>
                  <a:pt x="4642" y="2328"/>
                </a:lnTo>
                <a:lnTo>
                  <a:pt x="4495" y="2372"/>
                </a:lnTo>
                <a:lnTo>
                  <a:pt x="4348" y="2418"/>
                </a:lnTo>
                <a:lnTo>
                  <a:pt x="4201" y="2463"/>
                </a:lnTo>
                <a:lnTo>
                  <a:pt x="4054" y="2510"/>
                </a:lnTo>
                <a:lnTo>
                  <a:pt x="3909" y="2557"/>
                </a:lnTo>
                <a:lnTo>
                  <a:pt x="3766" y="2607"/>
                </a:lnTo>
                <a:lnTo>
                  <a:pt x="3620" y="2656"/>
                </a:lnTo>
                <a:lnTo>
                  <a:pt x="3477" y="2704"/>
                </a:lnTo>
                <a:lnTo>
                  <a:pt x="3334" y="2757"/>
                </a:lnTo>
                <a:lnTo>
                  <a:pt x="3192" y="2810"/>
                </a:lnTo>
                <a:lnTo>
                  <a:pt x="3050" y="2862"/>
                </a:lnTo>
                <a:lnTo>
                  <a:pt x="2908" y="2916"/>
                </a:lnTo>
                <a:lnTo>
                  <a:pt x="2767" y="2971"/>
                </a:lnTo>
                <a:lnTo>
                  <a:pt x="2627" y="3027"/>
                </a:lnTo>
                <a:lnTo>
                  <a:pt x="2487" y="3084"/>
                </a:lnTo>
                <a:lnTo>
                  <a:pt x="2347" y="3142"/>
                </a:lnTo>
                <a:lnTo>
                  <a:pt x="2209" y="3201"/>
                </a:lnTo>
                <a:lnTo>
                  <a:pt x="2071" y="3262"/>
                </a:lnTo>
                <a:lnTo>
                  <a:pt x="1945" y="3318"/>
                </a:lnTo>
                <a:lnTo>
                  <a:pt x="1821" y="3373"/>
                </a:lnTo>
                <a:lnTo>
                  <a:pt x="1698" y="3433"/>
                </a:lnTo>
                <a:lnTo>
                  <a:pt x="1575" y="3492"/>
                </a:lnTo>
                <a:lnTo>
                  <a:pt x="1454" y="3551"/>
                </a:lnTo>
                <a:lnTo>
                  <a:pt x="1333" y="3615"/>
                </a:lnTo>
                <a:lnTo>
                  <a:pt x="1212" y="3677"/>
                </a:lnTo>
                <a:lnTo>
                  <a:pt x="1092" y="3741"/>
                </a:lnTo>
                <a:lnTo>
                  <a:pt x="1284" y="3597"/>
                </a:lnTo>
                <a:lnTo>
                  <a:pt x="1480" y="3456"/>
                </a:lnTo>
                <a:lnTo>
                  <a:pt x="1677" y="3313"/>
                </a:lnTo>
                <a:lnTo>
                  <a:pt x="1878" y="3174"/>
                </a:lnTo>
                <a:lnTo>
                  <a:pt x="2081" y="3033"/>
                </a:lnTo>
                <a:lnTo>
                  <a:pt x="2288" y="2895"/>
                </a:lnTo>
                <a:lnTo>
                  <a:pt x="2497" y="2759"/>
                </a:lnTo>
                <a:lnTo>
                  <a:pt x="2708" y="2624"/>
                </a:lnTo>
                <a:lnTo>
                  <a:pt x="2923" y="2491"/>
                </a:lnTo>
                <a:lnTo>
                  <a:pt x="3137" y="2358"/>
                </a:lnTo>
                <a:lnTo>
                  <a:pt x="3357" y="2228"/>
                </a:lnTo>
                <a:lnTo>
                  <a:pt x="3577" y="2102"/>
                </a:lnTo>
                <a:lnTo>
                  <a:pt x="3799" y="1977"/>
                </a:lnTo>
                <a:lnTo>
                  <a:pt x="4024" y="1854"/>
                </a:lnTo>
                <a:lnTo>
                  <a:pt x="4250" y="1733"/>
                </a:lnTo>
                <a:lnTo>
                  <a:pt x="4479" y="1614"/>
                </a:lnTo>
                <a:lnTo>
                  <a:pt x="4800" y="1454"/>
                </a:lnTo>
                <a:lnTo>
                  <a:pt x="5124" y="1299"/>
                </a:lnTo>
                <a:lnTo>
                  <a:pt x="5446" y="1152"/>
                </a:lnTo>
                <a:lnTo>
                  <a:pt x="5770" y="1010"/>
                </a:lnTo>
                <a:lnTo>
                  <a:pt x="6092" y="878"/>
                </a:lnTo>
                <a:lnTo>
                  <a:pt x="6413" y="749"/>
                </a:lnTo>
                <a:lnTo>
                  <a:pt x="6733" y="631"/>
                </a:lnTo>
                <a:lnTo>
                  <a:pt x="7053" y="519"/>
                </a:lnTo>
                <a:lnTo>
                  <a:pt x="7370" y="415"/>
                </a:lnTo>
                <a:lnTo>
                  <a:pt x="7683" y="319"/>
                </a:lnTo>
                <a:lnTo>
                  <a:pt x="7994" y="229"/>
                </a:lnTo>
                <a:lnTo>
                  <a:pt x="8302" y="149"/>
                </a:lnTo>
                <a:lnTo>
                  <a:pt x="8608" y="78"/>
                </a:lnTo>
                <a:lnTo>
                  <a:pt x="8907" y="12"/>
                </a:lnTo>
                <a:lnTo>
                  <a:pt x="8976" y="0"/>
                </a:lnTo>
                <a:lnTo>
                  <a:pt x="7029" y="0"/>
                </a:lnTo>
                <a:lnTo>
                  <a:pt x="6891" y="52"/>
                </a:lnTo>
                <a:lnTo>
                  <a:pt x="6539" y="190"/>
                </a:lnTo>
                <a:lnTo>
                  <a:pt x="6187" y="337"/>
                </a:lnTo>
                <a:lnTo>
                  <a:pt x="5834" y="488"/>
                </a:lnTo>
                <a:lnTo>
                  <a:pt x="5481" y="652"/>
                </a:lnTo>
                <a:lnTo>
                  <a:pt x="5129" y="822"/>
                </a:lnTo>
                <a:lnTo>
                  <a:pt x="4780" y="996"/>
                </a:lnTo>
                <a:lnTo>
                  <a:pt x="4430" y="1180"/>
                </a:lnTo>
                <a:lnTo>
                  <a:pt x="4274" y="1264"/>
                </a:lnTo>
                <a:lnTo>
                  <a:pt x="4119" y="1349"/>
                </a:lnTo>
                <a:lnTo>
                  <a:pt x="3965" y="1437"/>
                </a:lnTo>
                <a:lnTo>
                  <a:pt x="3813" y="1525"/>
                </a:lnTo>
                <a:lnTo>
                  <a:pt x="3660" y="1613"/>
                </a:lnTo>
                <a:lnTo>
                  <a:pt x="3508" y="1702"/>
                </a:lnTo>
                <a:lnTo>
                  <a:pt x="3360" y="1793"/>
                </a:lnTo>
                <a:lnTo>
                  <a:pt x="3210" y="1884"/>
                </a:lnTo>
                <a:lnTo>
                  <a:pt x="3062" y="1977"/>
                </a:lnTo>
                <a:lnTo>
                  <a:pt x="2915" y="2069"/>
                </a:lnTo>
                <a:lnTo>
                  <a:pt x="2770" y="2162"/>
                </a:lnTo>
                <a:lnTo>
                  <a:pt x="2626" y="2257"/>
                </a:lnTo>
                <a:lnTo>
                  <a:pt x="2482" y="2353"/>
                </a:lnTo>
                <a:lnTo>
                  <a:pt x="2338" y="2448"/>
                </a:lnTo>
                <a:lnTo>
                  <a:pt x="2198" y="2543"/>
                </a:lnTo>
                <a:lnTo>
                  <a:pt x="2057" y="2642"/>
                </a:lnTo>
                <a:lnTo>
                  <a:pt x="1918" y="2739"/>
                </a:lnTo>
                <a:lnTo>
                  <a:pt x="1783" y="2837"/>
                </a:lnTo>
                <a:lnTo>
                  <a:pt x="1645" y="2936"/>
                </a:lnTo>
                <a:lnTo>
                  <a:pt x="1510" y="3036"/>
                </a:lnTo>
                <a:lnTo>
                  <a:pt x="1377" y="3135"/>
                </a:lnTo>
                <a:lnTo>
                  <a:pt x="1243" y="3235"/>
                </a:lnTo>
                <a:lnTo>
                  <a:pt x="1113" y="3335"/>
                </a:lnTo>
                <a:lnTo>
                  <a:pt x="983" y="3436"/>
                </a:lnTo>
                <a:lnTo>
                  <a:pt x="855" y="3538"/>
                </a:lnTo>
                <a:lnTo>
                  <a:pt x="729" y="3639"/>
                </a:lnTo>
                <a:lnTo>
                  <a:pt x="603" y="3741"/>
                </a:lnTo>
                <a:lnTo>
                  <a:pt x="479" y="3842"/>
                </a:lnTo>
                <a:lnTo>
                  <a:pt x="356" y="3944"/>
                </a:lnTo>
                <a:lnTo>
                  <a:pt x="236" y="4045"/>
                </a:lnTo>
                <a:lnTo>
                  <a:pt x="117" y="4148"/>
                </a:lnTo>
                <a:lnTo>
                  <a:pt x="0" y="4250"/>
                </a:lnTo>
                <a:lnTo>
                  <a:pt x="464" y="4250"/>
                </a:lnTo>
                <a:close/>
              </a:path>
            </a:pathLst>
          </a:custGeom>
          <a:solidFill>
            <a:srgbClr val="FFFFFF">
              <a:alpha val="30196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512194"/>
            <a:ext cx="9144000" cy="4553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" dist="25400" dir="16200000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73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0681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017061"/>
            <a:ext cx="9144000" cy="2895600"/>
          </a:xfrm>
          <a:prstGeom prst="rect">
            <a:avLst/>
          </a:prstGeom>
          <a:pattFill prst="pct25">
            <a:fgClr>
              <a:srgbClr val="92D050"/>
            </a:fgClr>
            <a:bgClr>
              <a:srgbClr val="00B0F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4" name="Moon 3"/>
          <p:cNvSpPr/>
          <p:nvPr userDrawn="1"/>
        </p:nvSpPr>
        <p:spPr>
          <a:xfrm rot="10800000">
            <a:off x="6972301" y="742950"/>
            <a:ext cx="1706274" cy="3443823"/>
          </a:xfrm>
          <a:prstGeom prst="moon">
            <a:avLst>
              <a:gd name="adj" fmla="val 2045"/>
            </a:avLst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5" name="Moon 4"/>
          <p:cNvSpPr/>
          <p:nvPr userDrawn="1"/>
        </p:nvSpPr>
        <p:spPr>
          <a:xfrm>
            <a:off x="2065626" y="742950"/>
            <a:ext cx="1706274" cy="3443823"/>
          </a:xfrm>
          <a:prstGeom prst="moon">
            <a:avLst>
              <a:gd name="adj" fmla="val 2045"/>
            </a:avLst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6" name="Freeform 5"/>
          <p:cNvSpPr>
            <a:spLocks noEditPoints="1"/>
          </p:cNvSpPr>
          <p:nvPr userDrawn="1"/>
        </p:nvSpPr>
        <p:spPr bwMode="auto">
          <a:xfrm>
            <a:off x="2079588" y="744233"/>
            <a:ext cx="6607212" cy="3441257"/>
          </a:xfrm>
          <a:custGeom>
            <a:avLst/>
            <a:gdLst>
              <a:gd name="T0" fmla="*/ 8366 w 17280"/>
              <a:gd name="T1" fmla="*/ 2201 h 8999"/>
              <a:gd name="T2" fmla="*/ 15607 w 17280"/>
              <a:gd name="T3" fmla="*/ 1910 h 8999"/>
              <a:gd name="T4" fmla="*/ 13765 w 17280"/>
              <a:gd name="T5" fmla="*/ 3348 h 8999"/>
              <a:gd name="T6" fmla="*/ 12871 w 17280"/>
              <a:gd name="T7" fmla="*/ 4740 h 8999"/>
              <a:gd name="T8" fmla="*/ 11484 w 17280"/>
              <a:gd name="T9" fmla="*/ 4328 h 8999"/>
              <a:gd name="T10" fmla="*/ 9620 w 17280"/>
              <a:gd name="T11" fmla="*/ 3965 h 8999"/>
              <a:gd name="T12" fmla="*/ 9682 w 17280"/>
              <a:gd name="T13" fmla="*/ 3006 h 8999"/>
              <a:gd name="T14" fmla="*/ 8852 w 17280"/>
              <a:gd name="T15" fmla="*/ 3281 h 8999"/>
              <a:gd name="T16" fmla="*/ 7422 w 17280"/>
              <a:gd name="T17" fmla="*/ 3380 h 8999"/>
              <a:gd name="T18" fmla="*/ 8393 w 17280"/>
              <a:gd name="T19" fmla="*/ 2309 h 8999"/>
              <a:gd name="T20" fmla="*/ 8864 w 17280"/>
              <a:gd name="T21" fmla="*/ 1754 h 8999"/>
              <a:gd name="T22" fmla="*/ 8179 w 17280"/>
              <a:gd name="T23" fmla="*/ 2009 h 8999"/>
              <a:gd name="T24" fmla="*/ 9730 w 17280"/>
              <a:gd name="T25" fmla="*/ 1673 h 8999"/>
              <a:gd name="T26" fmla="*/ 11840 w 17280"/>
              <a:gd name="T27" fmla="*/ 1012 h 8999"/>
              <a:gd name="T28" fmla="*/ 14861 w 17280"/>
              <a:gd name="T29" fmla="*/ 946 h 8999"/>
              <a:gd name="T30" fmla="*/ 10333 w 17280"/>
              <a:gd name="T31" fmla="*/ 3455 h 8999"/>
              <a:gd name="T32" fmla="*/ 8780 w 17280"/>
              <a:gd name="T33" fmla="*/ 283 h 8999"/>
              <a:gd name="T34" fmla="*/ 7683 w 17280"/>
              <a:gd name="T35" fmla="*/ 2183 h 8999"/>
              <a:gd name="T36" fmla="*/ 9060 w 17280"/>
              <a:gd name="T37" fmla="*/ 3557 h 8999"/>
              <a:gd name="T38" fmla="*/ 10232 w 17280"/>
              <a:gd name="T39" fmla="*/ 4837 h 8999"/>
              <a:gd name="T40" fmla="*/ 8347 w 17280"/>
              <a:gd name="T41" fmla="*/ 5414 h 8999"/>
              <a:gd name="T42" fmla="*/ 6960 w 17280"/>
              <a:gd name="T43" fmla="*/ 1046 h 8999"/>
              <a:gd name="T44" fmla="*/ 6248 w 17280"/>
              <a:gd name="T45" fmla="*/ 1821 h 8999"/>
              <a:gd name="T46" fmla="*/ 5782 w 17280"/>
              <a:gd name="T47" fmla="*/ 2048 h 8999"/>
              <a:gd name="T48" fmla="*/ 5487 w 17280"/>
              <a:gd name="T49" fmla="*/ 1598 h 8999"/>
              <a:gd name="T50" fmla="*/ 5594 w 17280"/>
              <a:gd name="T51" fmla="*/ 1204 h 8999"/>
              <a:gd name="T52" fmla="*/ 5118 w 17280"/>
              <a:gd name="T53" fmla="*/ 606 h 8999"/>
              <a:gd name="T54" fmla="*/ 5810 w 17280"/>
              <a:gd name="T55" fmla="*/ 50 h 8999"/>
              <a:gd name="T56" fmla="*/ 6440 w 17280"/>
              <a:gd name="T57" fmla="*/ 367 h 8999"/>
              <a:gd name="T58" fmla="*/ 6577 w 17280"/>
              <a:gd name="T59" fmla="*/ 852 h 8999"/>
              <a:gd name="T60" fmla="*/ 6697 w 17280"/>
              <a:gd name="T61" fmla="*/ 696 h 8999"/>
              <a:gd name="T62" fmla="*/ 3943 w 17280"/>
              <a:gd name="T63" fmla="*/ 956 h 8999"/>
              <a:gd name="T64" fmla="*/ 4106 w 17280"/>
              <a:gd name="T65" fmla="*/ 658 h 8999"/>
              <a:gd name="T66" fmla="*/ 2967 w 17280"/>
              <a:gd name="T67" fmla="*/ 957 h 8999"/>
              <a:gd name="T68" fmla="*/ 3457 w 17280"/>
              <a:gd name="T69" fmla="*/ 1630 h 8999"/>
              <a:gd name="T70" fmla="*/ 3758 w 17280"/>
              <a:gd name="T71" fmla="*/ 1060 h 8999"/>
              <a:gd name="T72" fmla="*/ 4254 w 17280"/>
              <a:gd name="T73" fmla="*/ 1582 h 8999"/>
              <a:gd name="T74" fmla="*/ 5482 w 17280"/>
              <a:gd name="T75" fmla="*/ 1371 h 8999"/>
              <a:gd name="T76" fmla="*/ 5708 w 17280"/>
              <a:gd name="T77" fmla="*/ 3242 h 8999"/>
              <a:gd name="T78" fmla="*/ 3712 w 17280"/>
              <a:gd name="T79" fmla="*/ 1649 h 8999"/>
              <a:gd name="T80" fmla="*/ 4444 w 17280"/>
              <a:gd name="T81" fmla="*/ 2466 h 8999"/>
              <a:gd name="T82" fmla="*/ 5274 w 17280"/>
              <a:gd name="T83" fmla="*/ 3364 h 8999"/>
              <a:gd name="T84" fmla="*/ 4596 w 17280"/>
              <a:gd name="T85" fmla="*/ 3678 h 8999"/>
              <a:gd name="T86" fmla="*/ 4535 w 17280"/>
              <a:gd name="T87" fmla="*/ 3947 h 8999"/>
              <a:gd name="T88" fmla="*/ 3958 w 17280"/>
              <a:gd name="T89" fmla="*/ 4850 h 8999"/>
              <a:gd name="T90" fmla="*/ 6155 w 17280"/>
              <a:gd name="T91" fmla="*/ 6604 h 8999"/>
              <a:gd name="T92" fmla="*/ 4412 w 17280"/>
              <a:gd name="T93" fmla="*/ 8625 h 8999"/>
              <a:gd name="T94" fmla="*/ 4265 w 17280"/>
              <a:gd name="T95" fmla="*/ 5549 h 8999"/>
              <a:gd name="T96" fmla="*/ 2569 w 17280"/>
              <a:gd name="T97" fmla="*/ 4178 h 8999"/>
              <a:gd name="T98" fmla="*/ 914 w 17280"/>
              <a:gd name="T99" fmla="*/ 2395 h 8999"/>
              <a:gd name="T100" fmla="*/ 1197 w 17280"/>
              <a:gd name="T101" fmla="*/ 1555 h 8999"/>
              <a:gd name="T102" fmla="*/ 1602 w 17280"/>
              <a:gd name="T103" fmla="*/ 2503 h 8999"/>
              <a:gd name="T104" fmla="*/ 10342 w 17280"/>
              <a:gd name="T105" fmla="*/ 6228 h 8999"/>
              <a:gd name="T106" fmla="*/ 13398 w 17280"/>
              <a:gd name="T107" fmla="*/ 5349 h 8999"/>
              <a:gd name="T108" fmla="*/ 14887 w 17280"/>
              <a:gd name="T109" fmla="*/ 6343 h 8999"/>
              <a:gd name="T110" fmla="*/ 14454 w 17280"/>
              <a:gd name="T111" fmla="*/ 5846 h 8999"/>
              <a:gd name="T112" fmla="*/ 13832 w 17280"/>
              <a:gd name="T113" fmla="*/ 4665 h 8999"/>
              <a:gd name="T114" fmla="*/ 14090 w 17280"/>
              <a:gd name="T115" fmla="*/ 5681 h 8999"/>
              <a:gd name="T116" fmla="*/ 14864 w 17280"/>
              <a:gd name="T117" fmla="*/ 3083 h 8999"/>
              <a:gd name="T118" fmla="*/ 14021 w 17280"/>
              <a:gd name="T119" fmla="*/ 7096 h 8999"/>
              <a:gd name="T120" fmla="*/ 14962 w 17280"/>
              <a:gd name="T121" fmla="*/ 6317 h 8999"/>
              <a:gd name="T122" fmla="*/ 15949 w 17280"/>
              <a:gd name="T123" fmla="*/ 6958 h 8999"/>
              <a:gd name="T124" fmla="*/ 15090 w 17280"/>
              <a:gd name="T125" fmla="*/ 7406 h 8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7280" h="8999">
                <a:moveTo>
                  <a:pt x="17272" y="7759"/>
                </a:moveTo>
                <a:lnTo>
                  <a:pt x="17261" y="7760"/>
                </a:lnTo>
                <a:lnTo>
                  <a:pt x="17250" y="7761"/>
                </a:lnTo>
                <a:lnTo>
                  <a:pt x="17249" y="7774"/>
                </a:lnTo>
                <a:lnTo>
                  <a:pt x="17245" y="7784"/>
                </a:lnTo>
                <a:lnTo>
                  <a:pt x="17221" y="7787"/>
                </a:lnTo>
                <a:lnTo>
                  <a:pt x="17203" y="7797"/>
                </a:lnTo>
                <a:lnTo>
                  <a:pt x="17208" y="7812"/>
                </a:lnTo>
                <a:lnTo>
                  <a:pt x="17211" y="7828"/>
                </a:lnTo>
                <a:lnTo>
                  <a:pt x="17168" y="7885"/>
                </a:lnTo>
                <a:lnTo>
                  <a:pt x="17119" y="7926"/>
                </a:lnTo>
                <a:lnTo>
                  <a:pt x="17104" y="7890"/>
                </a:lnTo>
                <a:lnTo>
                  <a:pt x="17121" y="7849"/>
                </a:lnTo>
                <a:lnTo>
                  <a:pt x="17079" y="7822"/>
                </a:lnTo>
                <a:lnTo>
                  <a:pt x="17046" y="7794"/>
                </a:lnTo>
                <a:lnTo>
                  <a:pt x="17066" y="7782"/>
                </a:lnTo>
                <a:lnTo>
                  <a:pt x="17088" y="7770"/>
                </a:lnTo>
                <a:lnTo>
                  <a:pt x="17088" y="7751"/>
                </a:lnTo>
                <a:lnTo>
                  <a:pt x="17091" y="7731"/>
                </a:lnTo>
                <a:lnTo>
                  <a:pt x="17096" y="7723"/>
                </a:lnTo>
                <a:lnTo>
                  <a:pt x="17102" y="7711"/>
                </a:lnTo>
                <a:lnTo>
                  <a:pt x="17095" y="7701"/>
                </a:lnTo>
                <a:lnTo>
                  <a:pt x="17090" y="7690"/>
                </a:lnTo>
                <a:lnTo>
                  <a:pt x="17091" y="7682"/>
                </a:lnTo>
                <a:lnTo>
                  <a:pt x="17093" y="7674"/>
                </a:lnTo>
                <a:lnTo>
                  <a:pt x="17080" y="7655"/>
                </a:lnTo>
                <a:lnTo>
                  <a:pt x="17067" y="7635"/>
                </a:lnTo>
                <a:lnTo>
                  <a:pt x="17065" y="7624"/>
                </a:lnTo>
                <a:lnTo>
                  <a:pt x="17061" y="7614"/>
                </a:lnTo>
                <a:lnTo>
                  <a:pt x="17052" y="7608"/>
                </a:lnTo>
                <a:lnTo>
                  <a:pt x="17045" y="7604"/>
                </a:lnTo>
                <a:lnTo>
                  <a:pt x="17051" y="7615"/>
                </a:lnTo>
                <a:lnTo>
                  <a:pt x="17059" y="7627"/>
                </a:lnTo>
                <a:lnTo>
                  <a:pt x="17056" y="7625"/>
                </a:lnTo>
                <a:lnTo>
                  <a:pt x="17054" y="7625"/>
                </a:lnTo>
                <a:lnTo>
                  <a:pt x="17035" y="7597"/>
                </a:lnTo>
                <a:lnTo>
                  <a:pt x="17013" y="7570"/>
                </a:lnTo>
                <a:lnTo>
                  <a:pt x="17010" y="7558"/>
                </a:lnTo>
                <a:lnTo>
                  <a:pt x="17008" y="7547"/>
                </a:lnTo>
                <a:lnTo>
                  <a:pt x="16998" y="7533"/>
                </a:lnTo>
                <a:lnTo>
                  <a:pt x="16986" y="7521"/>
                </a:lnTo>
                <a:lnTo>
                  <a:pt x="16987" y="7521"/>
                </a:lnTo>
                <a:lnTo>
                  <a:pt x="16988" y="7521"/>
                </a:lnTo>
                <a:lnTo>
                  <a:pt x="16997" y="7520"/>
                </a:lnTo>
                <a:lnTo>
                  <a:pt x="17007" y="7519"/>
                </a:lnTo>
                <a:lnTo>
                  <a:pt x="17009" y="7537"/>
                </a:lnTo>
                <a:lnTo>
                  <a:pt x="17021" y="7549"/>
                </a:lnTo>
                <a:lnTo>
                  <a:pt x="17038" y="7551"/>
                </a:lnTo>
                <a:lnTo>
                  <a:pt x="17056" y="7557"/>
                </a:lnTo>
                <a:lnTo>
                  <a:pt x="17059" y="7564"/>
                </a:lnTo>
                <a:lnTo>
                  <a:pt x="17062" y="7569"/>
                </a:lnTo>
                <a:lnTo>
                  <a:pt x="17063" y="7566"/>
                </a:lnTo>
                <a:lnTo>
                  <a:pt x="17067" y="7564"/>
                </a:lnTo>
                <a:lnTo>
                  <a:pt x="17068" y="7565"/>
                </a:lnTo>
                <a:lnTo>
                  <a:pt x="17069" y="7565"/>
                </a:lnTo>
                <a:lnTo>
                  <a:pt x="17076" y="7578"/>
                </a:lnTo>
                <a:lnTo>
                  <a:pt x="17083" y="7590"/>
                </a:lnTo>
                <a:lnTo>
                  <a:pt x="17080" y="7593"/>
                </a:lnTo>
                <a:lnTo>
                  <a:pt x="17081" y="7598"/>
                </a:lnTo>
                <a:lnTo>
                  <a:pt x="17077" y="7598"/>
                </a:lnTo>
                <a:lnTo>
                  <a:pt x="17074" y="7597"/>
                </a:lnTo>
                <a:lnTo>
                  <a:pt x="17074" y="7598"/>
                </a:lnTo>
                <a:lnTo>
                  <a:pt x="17075" y="7600"/>
                </a:lnTo>
                <a:lnTo>
                  <a:pt x="17089" y="7611"/>
                </a:lnTo>
                <a:lnTo>
                  <a:pt x="17096" y="7630"/>
                </a:lnTo>
                <a:lnTo>
                  <a:pt x="17093" y="7629"/>
                </a:lnTo>
                <a:lnTo>
                  <a:pt x="17091" y="7629"/>
                </a:lnTo>
                <a:lnTo>
                  <a:pt x="17096" y="7637"/>
                </a:lnTo>
                <a:lnTo>
                  <a:pt x="17102" y="7646"/>
                </a:lnTo>
                <a:lnTo>
                  <a:pt x="17094" y="7645"/>
                </a:lnTo>
                <a:lnTo>
                  <a:pt x="17088" y="7645"/>
                </a:lnTo>
                <a:lnTo>
                  <a:pt x="17088" y="7647"/>
                </a:lnTo>
                <a:lnTo>
                  <a:pt x="17089" y="7650"/>
                </a:lnTo>
                <a:lnTo>
                  <a:pt x="17094" y="7652"/>
                </a:lnTo>
                <a:lnTo>
                  <a:pt x="17101" y="7656"/>
                </a:lnTo>
                <a:lnTo>
                  <a:pt x="17100" y="7659"/>
                </a:lnTo>
                <a:lnTo>
                  <a:pt x="17100" y="7662"/>
                </a:lnTo>
                <a:lnTo>
                  <a:pt x="17110" y="7662"/>
                </a:lnTo>
                <a:lnTo>
                  <a:pt x="17119" y="7665"/>
                </a:lnTo>
                <a:lnTo>
                  <a:pt x="17117" y="7670"/>
                </a:lnTo>
                <a:lnTo>
                  <a:pt x="17117" y="7674"/>
                </a:lnTo>
                <a:lnTo>
                  <a:pt x="17127" y="7677"/>
                </a:lnTo>
                <a:lnTo>
                  <a:pt x="17135" y="7682"/>
                </a:lnTo>
                <a:lnTo>
                  <a:pt x="17133" y="7668"/>
                </a:lnTo>
                <a:lnTo>
                  <a:pt x="17132" y="7655"/>
                </a:lnTo>
                <a:lnTo>
                  <a:pt x="17133" y="7655"/>
                </a:lnTo>
                <a:lnTo>
                  <a:pt x="17135" y="7655"/>
                </a:lnTo>
                <a:lnTo>
                  <a:pt x="17153" y="7676"/>
                </a:lnTo>
                <a:lnTo>
                  <a:pt x="17161" y="7705"/>
                </a:lnTo>
                <a:lnTo>
                  <a:pt x="17190" y="7719"/>
                </a:lnTo>
                <a:lnTo>
                  <a:pt x="17224" y="7727"/>
                </a:lnTo>
                <a:lnTo>
                  <a:pt x="17247" y="7715"/>
                </a:lnTo>
                <a:lnTo>
                  <a:pt x="17275" y="7705"/>
                </a:lnTo>
                <a:lnTo>
                  <a:pt x="17277" y="7707"/>
                </a:lnTo>
                <a:lnTo>
                  <a:pt x="17280" y="7710"/>
                </a:lnTo>
                <a:lnTo>
                  <a:pt x="17278" y="7737"/>
                </a:lnTo>
                <a:lnTo>
                  <a:pt x="17272" y="7759"/>
                </a:lnTo>
                <a:close/>
                <a:moveTo>
                  <a:pt x="17018" y="7919"/>
                </a:moveTo>
                <a:lnTo>
                  <a:pt x="17028" y="7912"/>
                </a:lnTo>
                <a:lnTo>
                  <a:pt x="17039" y="7903"/>
                </a:lnTo>
                <a:lnTo>
                  <a:pt x="17048" y="7904"/>
                </a:lnTo>
                <a:lnTo>
                  <a:pt x="17058" y="7904"/>
                </a:lnTo>
                <a:lnTo>
                  <a:pt x="17060" y="7913"/>
                </a:lnTo>
                <a:lnTo>
                  <a:pt x="17063" y="7920"/>
                </a:lnTo>
                <a:lnTo>
                  <a:pt x="17061" y="7925"/>
                </a:lnTo>
                <a:lnTo>
                  <a:pt x="17059" y="7929"/>
                </a:lnTo>
                <a:lnTo>
                  <a:pt x="17063" y="7939"/>
                </a:lnTo>
                <a:lnTo>
                  <a:pt x="17066" y="7949"/>
                </a:lnTo>
                <a:lnTo>
                  <a:pt x="17041" y="7979"/>
                </a:lnTo>
                <a:lnTo>
                  <a:pt x="17016" y="8008"/>
                </a:lnTo>
                <a:lnTo>
                  <a:pt x="16995" y="8022"/>
                </a:lnTo>
                <a:lnTo>
                  <a:pt x="16979" y="8040"/>
                </a:lnTo>
                <a:lnTo>
                  <a:pt x="16992" y="8049"/>
                </a:lnTo>
                <a:lnTo>
                  <a:pt x="17006" y="8056"/>
                </a:lnTo>
                <a:lnTo>
                  <a:pt x="17006" y="8057"/>
                </a:lnTo>
                <a:lnTo>
                  <a:pt x="17006" y="8058"/>
                </a:lnTo>
                <a:lnTo>
                  <a:pt x="16997" y="8061"/>
                </a:lnTo>
                <a:lnTo>
                  <a:pt x="16988" y="8064"/>
                </a:lnTo>
                <a:lnTo>
                  <a:pt x="16983" y="8060"/>
                </a:lnTo>
                <a:lnTo>
                  <a:pt x="16978" y="8055"/>
                </a:lnTo>
                <a:lnTo>
                  <a:pt x="16950" y="8068"/>
                </a:lnTo>
                <a:lnTo>
                  <a:pt x="16926" y="8087"/>
                </a:lnTo>
                <a:lnTo>
                  <a:pt x="16916" y="8083"/>
                </a:lnTo>
                <a:lnTo>
                  <a:pt x="16907" y="8083"/>
                </a:lnTo>
                <a:lnTo>
                  <a:pt x="16914" y="8092"/>
                </a:lnTo>
                <a:lnTo>
                  <a:pt x="16919" y="8099"/>
                </a:lnTo>
                <a:lnTo>
                  <a:pt x="16916" y="8110"/>
                </a:lnTo>
                <a:lnTo>
                  <a:pt x="16916" y="8124"/>
                </a:lnTo>
                <a:lnTo>
                  <a:pt x="16904" y="8121"/>
                </a:lnTo>
                <a:lnTo>
                  <a:pt x="16891" y="8120"/>
                </a:lnTo>
                <a:lnTo>
                  <a:pt x="16891" y="8121"/>
                </a:lnTo>
                <a:lnTo>
                  <a:pt x="16892" y="8122"/>
                </a:lnTo>
                <a:lnTo>
                  <a:pt x="16900" y="8128"/>
                </a:lnTo>
                <a:lnTo>
                  <a:pt x="16908" y="8132"/>
                </a:lnTo>
                <a:lnTo>
                  <a:pt x="16898" y="8159"/>
                </a:lnTo>
                <a:lnTo>
                  <a:pt x="16888" y="8186"/>
                </a:lnTo>
                <a:lnTo>
                  <a:pt x="16860" y="8210"/>
                </a:lnTo>
                <a:lnTo>
                  <a:pt x="16827" y="8233"/>
                </a:lnTo>
                <a:lnTo>
                  <a:pt x="16781" y="8226"/>
                </a:lnTo>
                <a:lnTo>
                  <a:pt x="16739" y="8211"/>
                </a:lnTo>
                <a:lnTo>
                  <a:pt x="16737" y="8205"/>
                </a:lnTo>
                <a:lnTo>
                  <a:pt x="16735" y="8202"/>
                </a:lnTo>
                <a:lnTo>
                  <a:pt x="16728" y="8200"/>
                </a:lnTo>
                <a:lnTo>
                  <a:pt x="16724" y="8202"/>
                </a:lnTo>
                <a:lnTo>
                  <a:pt x="16701" y="8209"/>
                </a:lnTo>
                <a:lnTo>
                  <a:pt x="16683" y="8197"/>
                </a:lnTo>
                <a:lnTo>
                  <a:pt x="16683" y="8196"/>
                </a:lnTo>
                <a:lnTo>
                  <a:pt x="16683" y="8196"/>
                </a:lnTo>
                <a:lnTo>
                  <a:pt x="16687" y="8194"/>
                </a:lnTo>
                <a:lnTo>
                  <a:pt x="16691" y="8193"/>
                </a:lnTo>
                <a:lnTo>
                  <a:pt x="16689" y="8190"/>
                </a:lnTo>
                <a:lnTo>
                  <a:pt x="16687" y="8187"/>
                </a:lnTo>
                <a:lnTo>
                  <a:pt x="16694" y="8185"/>
                </a:lnTo>
                <a:lnTo>
                  <a:pt x="16701" y="8184"/>
                </a:lnTo>
                <a:lnTo>
                  <a:pt x="16700" y="8182"/>
                </a:lnTo>
                <a:lnTo>
                  <a:pt x="16700" y="8180"/>
                </a:lnTo>
                <a:lnTo>
                  <a:pt x="16696" y="8176"/>
                </a:lnTo>
                <a:lnTo>
                  <a:pt x="16692" y="8172"/>
                </a:lnTo>
                <a:lnTo>
                  <a:pt x="16692" y="8171"/>
                </a:lnTo>
                <a:lnTo>
                  <a:pt x="16694" y="8171"/>
                </a:lnTo>
                <a:lnTo>
                  <a:pt x="16701" y="8174"/>
                </a:lnTo>
                <a:lnTo>
                  <a:pt x="16709" y="8177"/>
                </a:lnTo>
                <a:lnTo>
                  <a:pt x="16703" y="8169"/>
                </a:lnTo>
                <a:lnTo>
                  <a:pt x="16699" y="8161"/>
                </a:lnTo>
                <a:lnTo>
                  <a:pt x="16701" y="8159"/>
                </a:lnTo>
                <a:lnTo>
                  <a:pt x="16703" y="8157"/>
                </a:lnTo>
                <a:lnTo>
                  <a:pt x="16714" y="8160"/>
                </a:lnTo>
                <a:lnTo>
                  <a:pt x="16725" y="8159"/>
                </a:lnTo>
                <a:lnTo>
                  <a:pt x="16717" y="8150"/>
                </a:lnTo>
                <a:lnTo>
                  <a:pt x="16716" y="8137"/>
                </a:lnTo>
                <a:lnTo>
                  <a:pt x="16717" y="8137"/>
                </a:lnTo>
                <a:lnTo>
                  <a:pt x="16718" y="8136"/>
                </a:lnTo>
                <a:lnTo>
                  <a:pt x="16737" y="8120"/>
                </a:lnTo>
                <a:lnTo>
                  <a:pt x="16754" y="8104"/>
                </a:lnTo>
                <a:lnTo>
                  <a:pt x="16756" y="8099"/>
                </a:lnTo>
                <a:lnTo>
                  <a:pt x="16757" y="8094"/>
                </a:lnTo>
                <a:lnTo>
                  <a:pt x="16782" y="8080"/>
                </a:lnTo>
                <a:lnTo>
                  <a:pt x="16810" y="8069"/>
                </a:lnTo>
                <a:lnTo>
                  <a:pt x="16834" y="8055"/>
                </a:lnTo>
                <a:lnTo>
                  <a:pt x="16854" y="8038"/>
                </a:lnTo>
                <a:lnTo>
                  <a:pt x="16858" y="8029"/>
                </a:lnTo>
                <a:lnTo>
                  <a:pt x="16863" y="8023"/>
                </a:lnTo>
                <a:lnTo>
                  <a:pt x="16876" y="8017"/>
                </a:lnTo>
                <a:lnTo>
                  <a:pt x="16890" y="8013"/>
                </a:lnTo>
                <a:lnTo>
                  <a:pt x="16908" y="7996"/>
                </a:lnTo>
                <a:lnTo>
                  <a:pt x="16926" y="7979"/>
                </a:lnTo>
                <a:lnTo>
                  <a:pt x="16927" y="7964"/>
                </a:lnTo>
                <a:lnTo>
                  <a:pt x="16928" y="7948"/>
                </a:lnTo>
                <a:lnTo>
                  <a:pt x="16946" y="7941"/>
                </a:lnTo>
                <a:lnTo>
                  <a:pt x="16959" y="7929"/>
                </a:lnTo>
                <a:lnTo>
                  <a:pt x="16964" y="7913"/>
                </a:lnTo>
                <a:lnTo>
                  <a:pt x="16965" y="7893"/>
                </a:lnTo>
                <a:lnTo>
                  <a:pt x="16971" y="7884"/>
                </a:lnTo>
                <a:lnTo>
                  <a:pt x="16978" y="7874"/>
                </a:lnTo>
                <a:lnTo>
                  <a:pt x="17002" y="7892"/>
                </a:lnTo>
                <a:lnTo>
                  <a:pt x="17018" y="7919"/>
                </a:lnTo>
                <a:close/>
                <a:moveTo>
                  <a:pt x="8506" y="2347"/>
                </a:moveTo>
                <a:lnTo>
                  <a:pt x="8505" y="2349"/>
                </a:lnTo>
                <a:lnTo>
                  <a:pt x="8504" y="2350"/>
                </a:lnTo>
                <a:lnTo>
                  <a:pt x="8494" y="2360"/>
                </a:lnTo>
                <a:lnTo>
                  <a:pt x="8481" y="2369"/>
                </a:lnTo>
                <a:lnTo>
                  <a:pt x="8478" y="2361"/>
                </a:lnTo>
                <a:lnTo>
                  <a:pt x="8474" y="2354"/>
                </a:lnTo>
                <a:lnTo>
                  <a:pt x="8460" y="2354"/>
                </a:lnTo>
                <a:lnTo>
                  <a:pt x="8449" y="2351"/>
                </a:lnTo>
                <a:lnTo>
                  <a:pt x="8445" y="2324"/>
                </a:lnTo>
                <a:lnTo>
                  <a:pt x="8462" y="2305"/>
                </a:lnTo>
                <a:lnTo>
                  <a:pt x="8463" y="2305"/>
                </a:lnTo>
                <a:lnTo>
                  <a:pt x="8464" y="2306"/>
                </a:lnTo>
                <a:lnTo>
                  <a:pt x="8470" y="2318"/>
                </a:lnTo>
                <a:lnTo>
                  <a:pt x="8482" y="2326"/>
                </a:lnTo>
                <a:lnTo>
                  <a:pt x="8486" y="2311"/>
                </a:lnTo>
                <a:lnTo>
                  <a:pt x="8491" y="2298"/>
                </a:lnTo>
                <a:lnTo>
                  <a:pt x="8499" y="2298"/>
                </a:lnTo>
                <a:lnTo>
                  <a:pt x="8506" y="2299"/>
                </a:lnTo>
                <a:lnTo>
                  <a:pt x="8505" y="2323"/>
                </a:lnTo>
                <a:lnTo>
                  <a:pt x="8493" y="2339"/>
                </a:lnTo>
                <a:lnTo>
                  <a:pt x="8494" y="2340"/>
                </a:lnTo>
                <a:lnTo>
                  <a:pt x="8494" y="2341"/>
                </a:lnTo>
                <a:lnTo>
                  <a:pt x="8501" y="2344"/>
                </a:lnTo>
                <a:lnTo>
                  <a:pt x="8506" y="2347"/>
                </a:lnTo>
                <a:close/>
                <a:moveTo>
                  <a:pt x="8399" y="2225"/>
                </a:moveTo>
                <a:lnTo>
                  <a:pt x="8361" y="2227"/>
                </a:lnTo>
                <a:lnTo>
                  <a:pt x="8329" y="2227"/>
                </a:lnTo>
                <a:lnTo>
                  <a:pt x="8321" y="2243"/>
                </a:lnTo>
                <a:lnTo>
                  <a:pt x="8310" y="2255"/>
                </a:lnTo>
                <a:lnTo>
                  <a:pt x="8303" y="2248"/>
                </a:lnTo>
                <a:lnTo>
                  <a:pt x="8295" y="2241"/>
                </a:lnTo>
                <a:lnTo>
                  <a:pt x="8302" y="2228"/>
                </a:lnTo>
                <a:lnTo>
                  <a:pt x="8313" y="2218"/>
                </a:lnTo>
                <a:lnTo>
                  <a:pt x="8332" y="2216"/>
                </a:lnTo>
                <a:lnTo>
                  <a:pt x="8352" y="2214"/>
                </a:lnTo>
                <a:lnTo>
                  <a:pt x="8366" y="2201"/>
                </a:lnTo>
                <a:lnTo>
                  <a:pt x="8378" y="2185"/>
                </a:lnTo>
                <a:lnTo>
                  <a:pt x="8392" y="2181"/>
                </a:lnTo>
                <a:lnTo>
                  <a:pt x="8406" y="2178"/>
                </a:lnTo>
                <a:lnTo>
                  <a:pt x="8407" y="2175"/>
                </a:lnTo>
                <a:lnTo>
                  <a:pt x="8409" y="2173"/>
                </a:lnTo>
                <a:lnTo>
                  <a:pt x="8411" y="2174"/>
                </a:lnTo>
                <a:lnTo>
                  <a:pt x="8414" y="2175"/>
                </a:lnTo>
                <a:lnTo>
                  <a:pt x="8408" y="2190"/>
                </a:lnTo>
                <a:lnTo>
                  <a:pt x="8410" y="2209"/>
                </a:lnTo>
                <a:lnTo>
                  <a:pt x="8402" y="2216"/>
                </a:lnTo>
                <a:lnTo>
                  <a:pt x="8399" y="2225"/>
                </a:lnTo>
                <a:close/>
                <a:moveTo>
                  <a:pt x="16725" y="1637"/>
                </a:moveTo>
                <a:lnTo>
                  <a:pt x="16717" y="1643"/>
                </a:lnTo>
                <a:lnTo>
                  <a:pt x="16711" y="1649"/>
                </a:lnTo>
                <a:lnTo>
                  <a:pt x="16677" y="1655"/>
                </a:lnTo>
                <a:lnTo>
                  <a:pt x="16643" y="1649"/>
                </a:lnTo>
                <a:lnTo>
                  <a:pt x="16641" y="1638"/>
                </a:lnTo>
                <a:lnTo>
                  <a:pt x="16635" y="1630"/>
                </a:lnTo>
                <a:lnTo>
                  <a:pt x="16630" y="1630"/>
                </a:lnTo>
                <a:lnTo>
                  <a:pt x="16624" y="1632"/>
                </a:lnTo>
                <a:lnTo>
                  <a:pt x="16627" y="1628"/>
                </a:lnTo>
                <a:lnTo>
                  <a:pt x="16628" y="1626"/>
                </a:lnTo>
                <a:lnTo>
                  <a:pt x="16611" y="1634"/>
                </a:lnTo>
                <a:lnTo>
                  <a:pt x="16590" y="1638"/>
                </a:lnTo>
                <a:lnTo>
                  <a:pt x="16583" y="1630"/>
                </a:lnTo>
                <a:lnTo>
                  <a:pt x="16573" y="1627"/>
                </a:lnTo>
                <a:lnTo>
                  <a:pt x="16578" y="1638"/>
                </a:lnTo>
                <a:lnTo>
                  <a:pt x="16579" y="1647"/>
                </a:lnTo>
                <a:lnTo>
                  <a:pt x="16575" y="1651"/>
                </a:lnTo>
                <a:lnTo>
                  <a:pt x="16570" y="1655"/>
                </a:lnTo>
                <a:lnTo>
                  <a:pt x="16584" y="1660"/>
                </a:lnTo>
                <a:lnTo>
                  <a:pt x="16597" y="1664"/>
                </a:lnTo>
                <a:lnTo>
                  <a:pt x="16604" y="1659"/>
                </a:lnTo>
                <a:lnTo>
                  <a:pt x="16610" y="1654"/>
                </a:lnTo>
                <a:lnTo>
                  <a:pt x="16619" y="1655"/>
                </a:lnTo>
                <a:lnTo>
                  <a:pt x="16627" y="1656"/>
                </a:lnTo>
                <a:lnTo>
                  <a:pt x="16633" y="1679"/>
                </a:lnTo>
                <a:lnTo>
                  <a:pt x="16649" y="1690"/>
                </a:lnTo>
                <a:lnTo>
                  <a:pt x="16660" y="1687"/>
                </a:lnTo>
                <a:lnTo>
                  <a:pt x="16672" y="1683"/>
                </a:lnTo>
                <a:lnTo>
                  <a:pt x="16669" y="1688"/>
                </a:lnTo>
                <a:lnTo>
                  <a:pt x="16665" y="1692"/>
                </a:lnTo>
                <a:lnTo>
                  <a:pt x="16673" y="1690"/>
                </a:lnTo>
                <a:lnTo>
                  <a:pt x="16681" y="1687"/>
                </a:lnTo>
                <a:lnTo>
                  <a:pt x="16686" y="1706"/>
                </a:lnTo>
                <a:lnTo>
                  <a:pt x="16691" y="1727"/>
                </a:lnTo>
                <a:lnTo>
                  <a:pt x="16685" y="1734"/>
                </a:lnTo>
                <a:lnTo>
                  <a:pt x="16678" y="1742"/>
                </a:lnTo>
                <a:lnTo>
                  <a:pt x="16701" y="1751"/>
                </a:lnTo>
                <a:lnTo>
                  <a:pt x="16719" y="1770"/>
                </a:lnTo>
                <a:lnTo>
                  <a:pt x="16721" y="1782"/>
                </a:lnTo>
                <a:lnTo>
                  <a:pt x="16719" y="1794"/>
                </a:lnTo>
                <a:lnTo>
                  <a:pt x="16728" y="1791"/>
                </a:lnTo>
                <a:lnTo>
                  <a:pt x="16737" y="1790"/>
                </a:lnTo>
                <a:lnTo>
                  <a:pt x="16713" y="1828"/>
                </a:lnTo>
                <a:lnTo>
                  <a:pt x="16665" y="1821"/>
                </a:lnTo>
                <a:lnTo>
                  <a:pt x="16645" y="1817"/>
                </a:lnTo>
                <a:lnTo>
                  <a:pt x="16629" y="1811"/>
                </a:lnTo>
                <a:lnTo>
                  <a:pt x="16630" y="1805"/>
                </a:lnTo>
                <a:lnTo>
                  <a:pt x="16631" y="1801"/>
                </a:lnTo>
                <a:lnTo>
                  <a:pt x="16621" y="1800"/>
                </a:lnTo>
                <a:lnTo>
                  <a:pt x="16614" y="1803"/>
                </a:lnTo>
                <a:lnTo>
                  <a:pt x="16607" y="1814"/>
                </a:lnTo>
                <a:lnTo>
                  <a:pt x="16600" y="1825"/>
                </a:lnTo>
                <a:lnTo>
                  <a:pt x="16566" y="1840"/>
                </a:lnTo>
                <a:lnTo>
                  <a:pt x="16534" y="1855"/>
                </a:lnTo>
                <a:lnTo>
                  <a:pt x="16518" y="1858"/>
                </a:lnTo>
                <a:lnTo>
                  <a:pt x="16501" y="1860"/>
                </a:lnTo>
                <a:lnTo>
                  <a:pt x="16487" y="1872"/>
                </a:lnTo>
                <a:lnTo>
                  <a:pt x="16471" y="1882"/>
                </a:lnTo>
                <a:lnTo>
                  <a:pt x="16456" y="1883"/>
                </a:lnTo>
                <a:lnTo>
                  <a:pt x="16443" y="1886"/>
                </a:lnTo>
                <a:lnTo>
                  <a:pt x="16434" y="1897"/>
                </a:lnTo>
                <a:lnTo>
                  <a:pt x="16422" y="1907"/>
                </a:lnTo>
                <a:lnTo>
                  <a:pt x="16412" y="1908"/>
                </a:lnTo>
                <a:lnTo>
                  <a:pt x="16401" y="1908"/>
                </a:lnTo>
                <a:lnTo>
                  <a:pt x="16388" y="1923"/>
                </a:lnTo>
                <a:lnTo>
                  <a:pt x="16376" y="1940"/>
                </a:lnTo>
                <a:lnTo>
                  <a:pt x="16359" y="1947"/>
                </a:lnTo>
                <a:lnTo>
                  <a:pt x="16340" y="1954"/>
                </a:lnTo>
                <a:lnTo>
                  <a:pt x="16335" y="1962"/>
                </a:lnTo>
                <a:lnTo>
                  <a:pt x="16331" y="1971"/>
                </a:lnTo>
                <a:lnTo>
                  <a:pt x="16311" y="1976"/>
                </a:lnTo>
                <a:lnTo>
                  <a:pt x="16295" y="1984"/>
                </a:lnTo>
                <a:lnTo>
                  <a:pt x="16292" y="1993"/>
                </a:lnTo>
                <a:lnTo>
                  <a:pt x="16290" y="2004"/>
                </a:lnTo>
                <a:lnTo>
                  <a:pt x="16285" y="2007"/>
                </a:lnTo>
                <a:lnTo>
                  <a:pt x="16282" y="2011"/>
                </a:lnTo>
                <a:lnTo>
                  <a:pt x="16276" y="2011"/>
                </a:lnTo>
                <a:lnTo>
                  <a:pt x="16270" y="2011"/>
                </a:lnTo>
                <a:lnTo>
                  <a:pt x="16254" y="1990"/>
                </a:lnTo>
                <a:lnTo>
                  <a:pt x="16238" y="1972"/>
                </a:lnTo>
                <a:lnTo>
                  <a:pt x="16184" y="1972"/>
                </a:lnTo>
                <a:lnTo>
                  <a:pt x="16134" y="1984"/>
                </a:lnTo>
                <a:lnTo>
                  <a:pt x="16108" y="2004"/>
                </a:lnTo>
                <a:lnTo>
                  <a:pt x="16082" y="2025"/>
                </a:lnTo>
                <a:lnTo>
                  <a:pt x="16080" y="2022"/>
                </a:lnTo>
                <a:lnTo>
                  <a:pt x="16077" y="2019"/>
                </a:lnTo>
                <a:lnTo>
                  <a:pt x="16083" y="2000"/>
                </a:lnTo>
                <a:lnTo>
                  <a:pt x="16090" y="1979"/>
                </a:lnTo>
                <a:lnTo>
                  <a:pt x="16090" y="1978"/>
                </a:lnTo>
                <a:lnTo>
                  <a:pt x="16090" y="1978"/>
                </a:lnTo>
                <a:lnTo>
                  <a:pt x="16079" y="1978"/>
                </a:lnTo>
                <a:lnTo>
                  <a:pt x="16068" y="1978"/>
                </a:lnTo>
                <a:lnTo>
                  <a:pt x="16050" y="1994"/>
                </a:lnTo>
                <a:lnTo>
                  <a:pt x="16027" y="2006"/>
                </a:lnTo>
                <a:lnTo>
                  <a:pt x="16026" y="2014"/>
                </a:lnTo>
                <a:lnTo>
                  <a:pt x="16025" y="2022"/>
                </a:lnTo>
                <a:lnTo>
                  <a:pt x="16017" y="2025"/>
                </a:lnTo>
                <a:lnTo>
                  <a:pt x="16009" y="2027"/>
                </a:lnTo>
                <a:lnTo>
                  <a:pt x="16000" y="2011"/>
                </a:lnTo>
                <a:lnTo>
                  <a:pt x="15987" y="1998"/>
                </a:lnTo>
                <a:lnTo>
                  <a:pt x="15978" y="2006"/>
                </a:lnTo>
                <a:lnTo>
                  <a:pt x="15967" y="2016"/>
                </a:lnTo>
                <a:lnTo>
                  <a:pt x="15968" y="2014"/>
                </a:lnTo>
                <a:lnTo>
                  <a:pt x="15969" y="2012"/>
                </a:lnTo>
                <a:lnTo>
                  <a:pt x="15946" y="2022"/>
                </a:lnTo>
                <a:lnTo>
                  <a:pt x="15934" y="2041"/>
                </a:lnTo>
                <a:lnTo>
                  <a:pt x="15940" y="2051"/>
                </a:lnTo>
                <a:lnTo>
                  <a:pt x="15943" y="2057"/>
                </a:lnTo>
                <a:lnTo>
                  <a:pt x="15932" y="2068"/>
                </a:lnTo>
                <a:lnTo>
                  <a:pt x="15921" y="2078"/>
                </a:lnTo>
                <a:lnTo>
                  <a:pt x="15925" y="2081"/>
                </a:lnTo>
                <a:lnTo>
                  <a:pt x="15928" y="2084"/>
                </a:lnTo>
                <a:lnTo>
                  <a:pt x="15893" y="2114"/>
                </a:lnTo>
                <a:lnTo>
                  <a:pt x="15873" y="2158"/>
                </a:lnTo>
                <a:lnTo>
                  <a:pt x="15903" y="2169"/>
                </a:lnTo>
                <a:lnTo>
                  <a:pt x="15938" y="2174"/>
                </a:lnTo>
                <a:lnTo>
                  <a:pt x="15938" y="2178"/>
                </a:lnTo>
                <a:lnTo>
                  <a:pt x="15936" y="2182"/>
                </a:lnTo>
                <a:lnTo>
                  <a:pt x="15920" y="2200"/>
                </a:lnTo>
                <a:lnTo>
                  <a:pt x="15909" y="2220"/>
                </a:lnTo>
                <a:lnTo>
                  <a:pt x="15915" y="2234"/>
                </a:lnTo>
                <a:lnTo>
                  <a:pt x="15920" y="2248"/>
                </a:lnTo>
                <a:lnTo>
                  <a:pt x="15929" y="2249"/>
                </a:lnTo>
                <a:lnTo>
                  <a:pt x="15938" y="2249"/>
                </a:lnTo>
                <a:lnTo>
                  <a:pt x="15941" y="2265"/>
                </a:lnTo>
                <a:lnTo>
                  <a:pt x="15941" y="2283"/>
                </a:lnTo>
                <a:lnTo>
                  <a:pt x="15931" y="2293"/>
                </a:lnTo>
                <a:lnTo>
                  <a:pt x="15919" y="2295"/>
                </a:lnTo>
                <a:lnTo>
                  <a:pt x="15914" y="2291"/>
                </a:lnTo>
                <a:lnTo>
                  <a:pt x="15909" y="2288"/>
                </a:lnTo>
                <a:lnTo>
                  <a:pt x="15913" y="2277"/>
                </a:lnTo>
                <a:lnTo>
                  <a:pt x="15918" y="2268"/>
                </a:lnTo>
                <a:lnTo>
                  <a:pt x="15917" y="2266"/>
                </a:lnTo>
                <a:lnTo>
                  <a:pt x="15917" y="2265"/>
                </a:lnTo>
                <a:lnTo>
                  <a:pt x="15912" y="2266"/>
                </a:lnTo>
                <a:lnTo>
                  <a:pt x="15907" y="2266"/>
                </a:lnTo>
                <a:lnTo>
                  <a:pt x="15873" y="2304"/>
                </a:lnTo>
                <a:lnTo>
                  <a:pt x="15864" y="2358"/>
                </a:lnTo>
                <a:lnTo>
                  <a:pt x="15874" y="2367"/>
                </a:lnTo>
                <a:lnTo>
                  <a:pt x="15884" y="2377"/>
                </a:lnTo>
                <a:lnTo>
                  <a:pt x="15855" y="2397"/>
                </a:lnTo>
                <a:lnTo>
                  <a:pt x="15816" y="2396"/>
                </a:lnTo>
                <a:lnTo>
                  <a:pt x="15783" y="2418"/>
                </a:lnTo>
                <a:lnTo>
                  <a:pt x="15769" y="2455"/>
                </a:lnTo>
                <a:lnTo>
                  <a:pt x="15774" y="2462"/>
                </a:lnTo>
                <a:lnTo>
                  <a:pt x="15781" y="2468"/>
                </a:lnTo>
                <a:lnTo>
                  <a:pt x="15780" y="2474"/>
                </a:lnTo>
                <a:lnTo>
                  <a:pt x="15779" y="2479"/>
                </a:lnTo>
                <a:lnTo>
                  <a:pt x="15742" y="2492"/>
                </a:lnTo>
                <a:lnTo>
                  <a:pt x="15709" y="2506"/>
                </a:lnTo>
                <a:lnTo>
                  <a:pt x="15708" y="2527"/>
                </a:lnTo>
                <a:lnTo>
                  <a:pt x="15706" y="2547"/>
                </a:lnTo>
                <a:lnTo>
                  <a:pt x="15670" y="2593"/>
                </a:lnTo>
                <a:lnTo>
                  <a:pt x="15621" y="2628"/>
                </a:lnTo>
                <a:lnTo>
                  <a:pt x="15614" y="2599"/>
                </a:lnTo>
                <a:lnTo>
                  <a:pt x="15606" y="2569"/>
                </a:lnTo>
                <a:lnTo>
                  <a:pt x="15605" y="2555"/>
                </a:lnTo>
                <a:lnTo>
                  <a:pt x="15605" y="2542"/>
                </a:lnTo>
                <a:lnTo>
                  <a:pt x="15596" y="2525"/>
                </a:lnTo>
                <a:lnTo>
                  <a:pt x="15589" y="2507"/>
                </a:lnTo>
                <a:lnTo>
                  <a:pt x="15579" y="2463"/>
                </a:lnTo>
                <a:lnTo>
                  <a:pt x="15573" y="2417"/>
                </a:lnTo>
                <a:lnTo>
                  <a:pt x="15563" y="2360"/>
                </a:lnTo>
                <a:lnTo>
                  <a:pt x="15565" y="2302"/>
                </a:lnTo>
                <a:lnTo>
                  <a:pt x="15566" y="2286"/>
                </a:lnTo>
                <a:lnTo>
                  <a:pt x="15568" y="2270"/>
                </a:lnTo>
                <a:lnTo>
                  <a:pt x="15590" y="2245"/>
                </a:lnTo>
                <a:lnTo>
                  <a:pt x="15616" y="2222"/>
                </a:lnTo>
                <a:lnTo>
                  <a:pt x="15623" y="2208"/>
                </a:lnTo>
                <a:lnTo>
                  <a:pt x="15631" y="2194"/>
                </a:lnTo>
                <a:lnTo>
                  <a:pt x="15629" y="2185"/>
                </a:lnTo>
                <a:lnTo>
                  <a:pt x="15625" y="2178"/>
                </a:lnTo>
                <a:lnTo>
                  <a:pt x="15698" y="2149"/>
                </a:lnTo>
                <a:lnTo>
                  <a:pt x="15755" y="2104"/>
                </a:lnTo>
                <a:lnTo>
                  <a:pt x="15763" y="2090"/>
                </a:lnTo>
                <a:lnTo>
                  <a:pt x="15771" y="2075"/>
                </a:lnTo>
                <a:lnTo>
                  <a:pt x="15816" y="2042"/>
                </a:lnTo>
                <a:lnTo>
                  <a:pt x="15860" y="2008"/>
                </a:lnTo>
                <a:lnTo>
                  <a:pt x="15867" y="1995"/>
                </a:lnTo>
                <a:lnTo>
                  <a:pt x="15874" y="1982"/>
                </a:lnTo>
                <a:lnTo>
                  <a:pt x="15909" y="1966"/>
                </a:lnTo>
                <a:lnTo>
                  <a:pt x="15948" y="1952"/>
                </a:lnTo>
                <a:lnTo>
                  <a:pt x="15948" y="1951"/>
                </a:lnTo>
                <a:lnTo>
                  <a:pt x="15948" y="1951"/>
                </a:lnTo>
                <a:lnTo>
                  <a:pt x="15961" y="1932"/>
                </a:lnTo>
                <a:lnTo>
                  <a:pt x="15974" y="1912"/>
                </a:lnTo>
                <a:lnTo>
                  <a:pt x="15968" y="1909"/>
                </a:lnTo>
                <a:lnTo>
                  <a:pt x="15961" y="1905"/>
                </a:lnTo>
                <a:lnTo>
                  <a:pt x="15970" y="1890"/>
                </a:lnTo>
                <a:lnTo>
                  <a:pt x="15978" y="1873"/>
                </a:lnTo>
                <a:lnTo>
                  <a:pt x="15981" y="1856"/>
                </a:lnTo>
                <a:lnTo>
                  <a:pt x="15983" y="1842"/>
                </a:lnTo>
                <a:lnTo>
                  <a:pt x="16011" y="1835"/>
                </a:lnTo>
                <a:lnTo>
                  <a:pt x="16044" y="1831"/>
                </a:lnTo>
                <a:lnTo>
                  <a:pt x="16039" y="1825"/>
                </a:lnTo>
                <a:lnTo>
                  <a:pt x="16034" y="1819"/>
                </a:lnTo>
                <a:lnTo>
                  <a:pt x="16011" y="1815"/>
                </a:lnTo>
                <a:lnTo>
                  <a:pt x="15987" y="1812"/>
                </a:lnTo>
                <a:lnTo>
                  <a:pt x="15960" y="1819"/>
                </a:lnTo>
                <a:lnTo>
                  <a:pt x="15933" y="1827"/>
                </a:lnTo>
                <a:lnTo>
                  <a:pt x="15927" y="1855"/>
                </a:lnTo>
                <a:lnTo>
                  <a:pt x="15921" y="1882"/>
                </a:lnTo>
                <a:lnTo>
                  <a:pt x="15919" y="1883"/>
                </a:lnTo>
                <a:lnTo>
                  <a:pt x="15918" y="1883"/>
                </a:lnTo>
                <a:lnTo>
                  <a:pt x="15906" y="1887"/>
                </a:lnTo>
                <a:lnTo>
                  <a:pt x="15894" y="1891"/>
                </a:lnTo>
                <a:lnTo>
                  <a:pt x="15843" y="1933"/>
                </a:lnTo>
                <a:lnTo>
                  <a:pt x="15785" y="1960"/>
                </a:lnTo>
                <a:lnTo>
                  <a:pt x="15791" y="1946"/>
                </a:lnTo>
                <a:lnTo>
                  <a:pt x="15796" y="1932"/>
                </a:lnTo>
                <a:lnTo>
                  <a:pt x="15784" y="1931"/>
                </a:lnTo>
                <a:lnTo>
                  <a:pt x="15776" y="1927"/>
                </a:lnTo>
                <a:lnTo>
                  <a:pt x="15773" y="1924"/>
                </a:lnTo>
                <a:lnTo>
                  <a:pt x="15771" y="1921"/>
                </a:lnTo>
                <a:lnTo>
                  <a:pt x="15784" y="1897"/>
                </a:lnTo>
                <a:lnTo>
                  <a:pt x="15791" y="1871"/>
                </a:lnTo>
                <a:lnTo>
                  <a:pt x="15768" y="1879"/>
                </a:lnTo>
                <a:lnTo>
                  <a:pt x="15745" y="1887"/>
                </a:lnTo>
                <a:lnTo>
                  <a:pt x="15681" y="1873"/>
                </a:lnTo>
                <a:lnTo>
                  <a:pt x="15608" y="1898"/>
                </a:lnTo>
                <a:lnTo>
                  <a:pt x="15607" y="1910"/>
                </a:lnTo>
                <a:lnTo>
                  <a:pt x="15606" y="1921"/>
                </a:lnTo>
                <a:lnTo>
                  <a:pt x="15588" y="1932"/>
                </a:lnTo>
                <a:lnTo>
                  <a:pt x="15573" y="1946"/>
                </a:lnTo>
                <a:lnTo>
                  <a:pt x="15574" y="1954"/>
                </a:lnTo>
                <a:lnTo>
                  <a:pt x="15575" y="1963"/>
                </a:lnTo>
                <a:lnTo>
                  <a:pt x="15516" y="1994"/>
                </a:lnTo>
                <a:lnTo>
                  <a:pt x="15486" y="2046"/>
                </a:lnTo>
                <a:lnTo>
                  <a:pt x="15504" y="2055"/>
                </a:lnTo>
                <a:lnTo>
                  <a:pt x="15527" y="2057"/>
                </a:lnTo>
                <a:lnTo>
                  <a:pt x="15529" y="2062"/>
                </a:lnTo>
                <a:lnTo>
                  <a:pt x="15533" y="2068"/>
                </a:lnTo>
                <a:lnTo>
                  <a:pt x="15531" y="2068"/>
                </a:lnTo>
                <a:lnTo>
                  <a:pt x="15530" y="2068"/>
                </a:lnTo>
                <a:lnTo>
                  <a:pt x="15507" y="2075"/>
                </a:lnTo>
                <a:lnTo>
                  <a:pt x="15485" y="2082"/>
                </a:lnTo>
                <a:lnTo>
                  <a:pt x="15460" y="2079"/>
                </a:lnTo>
                <a:lnTo>
                  <a:pt x="15436" y="2076"/>
                </a:lnTo>
                <a:lnTo>
                  <a:pt x="15426" y="2085"/>
                </a:lnTo>
                <a:lnTo>
                  <a:pt x="15416" y="2094"/>
                </a:lnTo>
                <a:lnTo>
                  <a:pt x="15414" y="2093"/>
                </a:lnTo>
                <a:lnTo>
                  <a:pt x="15413" y="2090"/>
                </a:lnTo>
                <a:lnTo>
                  <a:pt x="15406" y="2086"/>
                </a:lnTo>
                <a:lnTo>
                  <a:pt x="15401" y="2082"/>
                </a:lnTo>
                <a:lnTo>
                  <a:pt x="15369" y="2095"/>
                </a:lnTo>
                <a:lnTo>
                  <a:pt x="15340" y="2089"/>
                </a:lnTo>
                <a:lnTo>
                  <a:pt x="15359" y="2078"/>
                </a:lnTo>
                <a:lnTo>
                  <a:pt x="15384" y="2072"/>
                </a:lnTo>
                <a:lnTo>
                  <a:pt x="15381" y="2071"/>
                </a:lnTo>
                <a:lnTo>
                  <a:pt x="15380" y="2069"/>
                </a:lnTo>
                <a:lnTo>
                  <a:pt x="15360" y="2047"/>
                </a:lnTo>
                <a:lnTo>
                  <a:pt x="15322" y="2044"/>
                </a:lnTo>
                <a:lnTo>
                  <a:pt x="15312" y="2047"/>
                </a:lnTo>
                <a:lnTo>
                  <a:pt x="15301" y="2049"/>
                </a:lnTo>
                <a:lnTo>
                  <a:pt x="15290" y="2041"/>
                </a:lnTo>
                <a:lnTo>
                  <a:pt x="15278" y="2032"/>
                </a:lnTo>
                <a:lnTo>
                  <a:pt x="15250" y="2034"/>
                </a:lnTo>
                <a:lnTo>
                  <a:pt x="15228" y="2041"/>
                </a:lnTo>
                <a:lnTo>
                  <a:pt x="15229" y="2052"/>
                </a:lnTo>
                <a:lnTo>
                  <a:pt x="15226" y="2059"/>
                </a:lnTo>
                <a:lnTo>
                  <a:pt x="15220" y="2065"/>
                </a:lnTo>
                <a:lnTo>
                  <a:pt x="15215" y="2069"/>
                </a:lnTo>
                <a:lnTo>
                  <a:pt x="15202" y="2063"/>
                </a:lnTo>
                <a:lnTo>
                  <a:pt x="15189" y="2057"/>
                </a:lnTo>
                <a:lnTo>
                  <a:pt x="15170" y="2059"/>
                </a:lnTo>
                <a:lnTo>
                  <a:pt x="15150" y="2061"/>
                </a:lnTo>
                <a:lnTo>
                  <a:pt x="15123" y="2059"/>
                </a:lnTo>
                <a:lnTo>
                  <a:pt x="15097" y="2057"/>
                </a:lnTo>
                <a:lnTo>
                  <a:pt x="15094" y="2067"/>
                </a:lnTo>
                <a:lnTo>
                  <a:pt x="15091" y="2076"/>
                </a:lnTo>
                <a:lnTo>
                  <a:pt x="15071" y="2069"/>
                </a:lnTo>
                <a:lnTo>
                  <a:pt x="15063" y="2052"/>
                </a:lnTo>
                <a:lnTo>
                  <a:pt x="14993" y="2053"/>
                </a:lnTo>
                <a:lnTo>
                  <a:pt x="14925" y="2060"/>
                </a:lnTo>
                <a:lnTo>
                  <a:pt x="14898" y="2076"/>
                </a:lnTo>
                <a:lnTo>
                  <a:pt x="14875" y="2097"/>
                </a:lnTo>
                <a:lnTo>
                  <a:pt x="14869" y="2104"/>
                </a:lnTo>
                <a:lnTo>
                  <a:pt x="14864" y="2112"/>
                </a:lnTo>
                <a:lnTo>
                  <a:pt x="14842" y="2122"/>
                </a:lnTo>
                <a:lnTo>
                  <a:pt x="14823" y="2135"/>
                </a:lnTo>
                <a:lnTo>
                  <a:pt x="14811" y="2154"/>
                </a:lnTo>
                <a:lnTo>
                  <a:pt x="14800" y="2174"/>
                </a:lnTo>
                <a:lnTo>
                  <a:pt x="14769" y="2193"/>
                </a:lnTo>
                <a:lnTo>
                  <a:pt x="14739" y="2211"/>
                </a:lnTo>
                <a:lnTo>
                  <a:pt x="14698" y="2251"/>
                </a:lnTo>
                <a:lnTo>
                  <a:pt x="14658" y="2290"/>
                </a:lnTo>
                <a:lnTo>
                  <a:pt x="14642" y="2304"/>
                </a:lnTo>
                <a:lnTo>
                  <a:pt x="14626" y="2319"/>
                </a:lnTo>
                <a:lnTo>
                  <a:pt x="14578" y="2346"/>
                </a:lnTo>
                <a:lnTo>
                  <a:pt x="14547" y="2388"/>
                </a:lnTo>
                <a:lnTo>
                  <a:pt x="14551" y="2393"/>
                </a:lnTo>
                <a:lnTo>
                  <a:pt x="14555" y="2397"/>
                </a:lnTo>
                <a:lnTo>
                  <a:pt x="14591" y="2396"/>
                </a:lnTo>
                <a:lnTo>
                  <a:pt x="14624" y="2395"/>
                </a:lnTo>
                <a:lnTo>
                  <a:pt x="14620" y="2421"/>
                </a:lnTo>
                <a:lnTo>
                  <a:pt x="14619" y="2447"/>
                </a:lnTo>
                <a:lnTo>
                  <a:pt x="14620" y="2448"/>
                </a:lnTo>
                <a:lnTo>
                  <a:pt x="14621" y="2448"/>
                </a:lnTo>
                <a:lnTo>
                  <a:pt x="14645" y="2441"/>
                </a:lnTo>
                <a:lnTo>
                  <a:pt x="14669" y="2439"/>
                </a:lnTo>
                <a:lnTo>
                  <a:pt x="14669" y="2440"/>
                </a:lnTo>
                <a:lnTo>
                  <a:pt x="14666" y="2441"/>
                </a:lnTo>
                <a:lnTo>
                  <a:pt x="14661" y="2449"/>
                </a:lnTo>
                <a:lnTo>
                  <a:pt x="14656" y="2455"/>
                </a:lnTo>
                <a:lnTo>
                  <a:pt x="14656" y="2459"/>
                </a:lnTo>
                <a:lnTo>
                  <a:pt x="14656" y="2462"/>
                </a:lnTo>
                <a:lnTo>
                  <a:pt x="14697" y="2461"/>
                </a:lnTo>
                <a:lnTo>
                  <a:pt x="14719" y="2440"/>
                </a:lnTo>
                <a:lnTo>
                  <a:pt x="14720" y="2430"/>
                </a:lnTo>
                <a:lnTo>
                  <a:pt x="14720" y="2419"/>
                </a:lnTo>
                <a:lnTo>
                  <a:pt x="14757" y="2422"/>
                </a:lnTo>
                <a:lnTo>
                  <a:pt x="14790" y="2428"/>
                </a:lnTo>
                <a:lnTo>
                  <a:pt x="14819" y="2459"/>
                </a:lnTo>
                <a:lnTo>
                  <a:pt x="14853" y="2489"/>
                </a:lnTo>
                <a:lnTo>
                  <a:pt x="14853" y="2489"/>
                </a:lnTo>
                <a:lnTo>
                  <a:pt x="14853" y="2490"/>
                </a:lnTo>
                <a:lnTo>
                  <a:pt x="14847" y="2499"/>
                </a:lnTo>
                <a:lnTo>
                  <a:pt x="14840" y="2507"/>
                </a:lnTo>
                <a:lnTo>
                  <a:pt x="14846" y="2510"/>
                </a:lnTo>
                <a:lnTo>
                  <a:pt x="14851" y="2514"/>
                </a:lnTo>
                <a:lnTo>
                  <a:pt x="14848" y="2529"/>
                </a:lnTo>
                <a:lnTo>
                  <a:pt x="14845" y="2544"/>
                </a:lnTo>
                <a:lnTo>
                  <a:pt x="14854" y="2547"/>
                </a:lnTo>
                <a:lnTo>
                  <a:pt x="14860" y="2555"/>
                </a:lnTo>
                <a:lnTo>
                  <a:pt x="14834" y="2601"/>
                </a:lnTo>
                <a:lnTo>
                  <a:pt x="14814" y="2654"/>
                </a:lnTo>
                <a:lnTo>
                  <a:pt x="14818" y="2668"/>
                </a:lnTo>
                <a:lnTo>
                  <a:pt x="14822" y="2682"/>
                </a:lnTo>
                <a:lnTo>
                  <a:pt x="14812" y="2735"/>
                </a:lnTo>
                <a:lnTo>
                  <a:pt x="14802" y="2787"/>
                </a:lnTo>
                <a:lnTo>
                  <a:pt x="14780" y="2810"/>
                </a:lnTo>
                <a:lnTo>
                  <a:pt x="14757" y="2831"/>
                </a:lnTo>
                <a:lnTo>
                  <a:pt x="14752" y="2846"/>
                </a:lnTo>
                <a:lnTo>
                  <a:pt x="14746" y="2863"/>
                </a:lnTo>
                <a:lnTo>
                  <a:pt x="14731" y="2875"/>
                </a:lnTo>
                <a:lnTo>
                  <a:pt x="14716" y="2888"/>
                </a:lnTo>
                <a:lnTo>
                  <a:pt x="14707" y="2908"/>
                </a:lnTo>
                <a:lnTo>
                  <a:pt x="14698" y="2928"/>
                </a:lnTo>
                <a:lnTo>
                  <a:pt x="14664" y="2965"/>
                </a:lnTo>
                <a:lnTo>
                  <a:pt x="14630" y="3000"/>
                </a:lnTo>
                <a:lnTo>
                  <a:pt x="14610" y="3027"/>
                </a:lnTo>
                <a:lnTo>
                  <a:pt x="14585" y="3050"/>
                </a:lnTo>
                <a:lnTo>
                  <a:pt x="14567" y="3070"/>
                </a:lnTo>
                <a:lnTo>
                  <a:pt x="14552" y="3093"/>
                </a:lnTo>
                <a:lnTo>
                  <a:pt x="14523" y="3117"/>
                </a:lnTo>
                <a:lnTo>
                  <a:pt x="14484" y="3132"/>
                </a:lnTo>
                <a:lnTo>
                  <a:pt x="14466" y="3140"/>
                </a:lnTo>
                <a:lnTo>
                  <a:pt x="14448" y="3142"/>
                </a:lnTo>
                <a:lnTo>
                  <a:pt x="14446" y="3137"/>
                </a:lnTo>
                <a:lnTo>
                  <a:pt x="14442" y="3132"/>
                </a:lnTo>
                <a:lnTo>
                  <a:pt x="14423" y="3126"/>
                </a:lnTo>
                <a:lnTo>
                  <a:pt x="14413" y="3113"/>
                </a:lnTo>
                <a:lnTo>
                  <a:pt x="14400" y="3118"/>
                </a:lnTo>
                <a:lnTo>
                  <a:pt x="14388" y="3123"/>
                </a:lnTo>
                <a:lnTo>
                  <a:pt x="14388" y="3123"/>
                </a:lnTo>
                <a:lnTo>
                  <a:pt x="14388" y="3122"/>
                </a:lnTo>
                <a:lnTo>
                  <a:pt x="14391" y="3115"/>
                </a:lnTo>
                <a:lnTo>
                  <a:pt x="14395" y="3109"/>
                </a:lnTo>
                <a:lnTo>
                  <a:pt x="14389" y="3110"/>
                </a:lnTo>
                <a:lnTo>
                  <a:pt x="14382" y="3112"/>
                </a:lnTo>
                <a:lnTo>
                  <a:pt x="14335" y="3158"/>
                </a:lnTo>
                <a:lnTo>
                  <a:pt x="14291" y="3207"/>
                </a:lnTo>
                <a:lnTo>
                  <a:pt x="14287" y="3236"/>
                </a:lnTo>
                <a:lnTo>
                  <a:pt x="14282" y="3264"/>
                </a:lnTo>
                <a:lnTo>
                  <a:pt x="14273" y="3265"/>
                </a:lnTo>
                <a:lnTo>
                  <a:pt x="14266" y="3267"/>
                </a:lnTo>
                <a:lnTo>
                  <a:pt x="14250" y="3283"/>
                </a:lnTo>
                <a:lnTo>
                  <a:pt x="14234" y="3298"/>
                </a:lnTo>
                <a:lnTo>
                  <a:pt x="14203" y="3310"/>
                </a:lnTo>
                <a:lnTo>
                  <a:pt x="14179" y="3333"/>
                </a:lnTo>
                <a:lnTo>
                  <a:pt x="14176" y="3343"/>
                </a:lnTo>
                <a:lnTo>
                  <a:pt x="14176" y="3351"/>
                </a:lnTo>
                <a:lnTo>
                  <a:pt x="14192" y="3368"/>
                </a:lnTo>
                <a:lnTo>
                  <a:pt x="14212" y="3383"/>
                </a:lnTo>
                <a:lnTo>
                  <a:pt x="14240" y="3416"/>
                </a:lnTo>
                <a:lnTo>
                  <a:pt x="14265" y="3455"/>
                </a:lnTo>
                <a:lnTo>
                  <a:pt x="14268" y="3496"/>
                </a:lnTo>
                <a:lnTo>
                  <a:pt x="14271" y="3537"/>
                </a:lnTo>
                <a:lnTo>
                  <a:pt x="14277" y="3537"/>
                </a:lnTo>
                <a:lnTo>
                  <a:pt x="14282" y="3537"/>
                </a:lnTo>
                <a:lnTo>
                  <a:pt x="14270" y="3564"/>
                </a:lnTo>
                <a:lnTo>
                  <a:pt x="14255" y="3587"/>
                </a:lnTo>
                <a:lnTo>
                  <a:pt x="14244" y="3586"/>
                </a:lnTo>
                <a:lnTo>
                  <a:pt x="14237" y="3583"/>
                </a:lnTo>
                <a:lnTo>
                  <a:pt x="14226" y="3590"/>
                </a:lnTo>
                <a:lnTo>
                  <a:pt x="14217" y="3599"/>
                </a:lnTo>
                <a:lnTo>
                  <a:pt x="14206" y="3595"/>
                </a:lnTo>
                <a:lnTo>
                  <a:pt x="14197" y="3592"/>
                </a:lnTo>
                <a:lnTo>
                  <a:pt x="14172" y="3604"/>
                </a:lnTo>
                <a:lnTo>
                  <a:pt x="14152" y="3621"/>
                </a:lnTo>
                <a:lnTo>
                  <a:pt x="14140" y="3625"/>
                </a:lnTo>
                <a:lnTo>
                  <a:pt x="14131" y="3629"/>
                </a:lnTo>
                <a:lnTo>
                  <a:pt x="14131" y="3629"/>
                </a:lnTo>
                <a:lnTo>
                  <a:pt x="14130" y="3629"/>
                </a:lnTo>
                <a:lnTo>
                  <a:pt x="14125" y="3603"/>
                </a:lnTo>
                <a:lnTo>
                  <a:pt x="14121" y="3578"/>
                </a:lnTo>
                <a:lnTo>
                  <a:pt x="14133" y="3557"/>
                </a:lnTo>
                <a:lnTo>
                  <a:pt x="14139" y="3534"/>
                </a:lnTo>
                <a:lnTo>
                  <a:pt x="14134" y="3527"/>
                </a:lnTo>
                <a:lnTo>
                  <a:pt x="14129" y="3518"/>
                </a:lnTo>
                <a:lnTo>
                  <a:pt x="14129" y="3507"/>
                </a:lnTo>
                <a:lnTo>
                  <a:pt x="14127" y="3496"/>
                </a:lnTo>
                <a:lnTo>
                  <a:pt x="14119" y="3494"/>
                </a:lnTo>
                <a:lnTo>
                  <a:pt x="14109" y="3492"/>
                </a:lnTo>
                <a:lnTo>
                  <a:pt x="14110" y="3490"/>
                </a:lnTo>
                <a:lnTo>
                  <a:pt x="14111" y="3488"/>
                </a:lnTo>
                <a:lnTo>
                  <a:pt x="14120" y="3483"/>
                </a:lnTo>
                <a:lnTo>
                  <a:pt x="14127" y="3479"/>
                </a:lnTo>
                <a:lnTo>
                  <a:pt x="14136" y="3481"/>
                </a:lnTo>
                <a:lnTo>
                  <a:pt x="14145" y="3483"/>
                </a:lnTo>
                <a:lnTo>
                  <a:pt x="14147" y="3481"/>
                </a:lnTo>
                <a:lnTo>
                  <a:pt x="14149" y="3480"/>
                </a:lnTo>
                <a:lnTo>
                  <a:pt x="14138" y="3453"/>
                </a:lnTo>
                <a:lnTo>
                  <a:pt x="14120" y="3434"/>
                </a:lnTo>
                <a:lnTo>
                  <a:pt x="14113" y="3440"/>
                </a:lnTo>
                <a:lnTo>
                  <a:pt x="14105" y="3447"/>
                </a:lnTo>
                <a:lnTo>
                  <a:pt x="14099" y="3434"/>
                </a:lnTo>
                <a:lnTo>
                  <a:pt x="14089" y="3428"/>
                </a:lnTo>
                <a:lnTo>
                  <a:pt x="14081" y="3438"/>
                </a:lnTo>
                <a:lnTo>
                  <a:pt x="14073" y="3449"/>
                </a:lnTo>
                <a:lnTo>
                  <a:pt x="14062" y="3428"/>
                </a:lnTo>
                <a:lnTo>
                  <a:pt x="14045" y="3412"/>
                </a:lnTo>
                <a:lnTo>
                  <a:pt x="14061" y="3394"/>
                </a:lnTo>
                <a:lnTo>
                  <a:pt x="14076" y="3381"/>
                </a:lnTo>
                <a:lnTo>
                  <a:pt x="14069" y="3378"/>
                </a:lnTo>
                <a:lnTo>
                  <a:pt x="14063" y="3373"/>
                </a:lnTo>
                <a:lnTo>
                  <a:pt x="14070" y="3354"/>
                </a:lnTo>
                <a:lnTo>
                  <a:pt x="14073" y="3338"/>
                </a:lnTo>
                <a:lnTo>
                  <a:pt x="14046" y="3327"/>
                </a:lnTo>
                <a:lnTo>
                  <a:pt x="14017" y="3310"/>
                </a:lnTo>
                <a:lnTo>
                  <a:pt x="13997" y="3315"/>
                </a:lnTo>
                <a:lnTo>
                  <a:pt x="13974" y="3318"/>
                </a:lnTo>
                <a:lnTo>
                  <a:pt x="13938" y="3337"/>
                </a:lnTo>
                <a:lnTo>
                  <a:pt x="13903" y="3354"/>
                </a:lnTo>
                <a:lnTo>
                  <a:pt x="13888" y="3369"/>
                </a:lnTo>
                <a:lnTo>
                  <a:pt x="13867" y="3374"/>
                </a:lnTo>
                <a:lnTo>
                  <a:pt x="13881" y="3358"/>
                </a:lnTo>
                <a:lnTo>
                  <a:pt x="13896" y="3342"/>
                </a:lnTo>
                <a:lnTo>
                  <a:pt x="13887" y="3341"/>
                </a:lnTo>
                <a:lnTo>
                  <a:pt x="13877" y="3341"/>
                </a:lnTo>
                <a:lnTo>
                  <a:pt x="13876" y="3340"/>
                </a:lnTo>
                <a:lnTo>
                  <a:pt x="13876" y="3339"/>
                </a:lnTo>
                <a:lnTo>
                  <a:pt x="13876" y="3334"/>
                </a:lnTo>
                <a:lnTo>
                  <a:pt x="13876" y="3330"/>
                </a:lnTo>
                <a:lnTo>
                  <a:pt x="13897" y="3306"/>
                </a:lnTo>
                <a:lnTo>
                  <a:pt x="13918" y="3283"/>
                </a:lnTo>
                <a:lnTo>
                  <a:pt x="13900" y="3260"/>
                </a:lnTo>
                <a:lnTo>
                  <a:pt x="13864" y="3253"/>
                </a:lnTo>
                <a:lnTo>
                  <a:pt x="13845" y="3275"/>
                </a:lnTo>
                <a:lnTo>
                  <a:pt x="13826" y="3298"/>
                </a:lnTo>
                <a:lnTo>
                  <a:pt x="13807" y="3303"/>
                </a:lnTo>
                <a:lnTo>
                  <a:pt x="13787" y="3310"/>
                </a:lnTo>
                <a:lnTo>
                  <a:pt x="13776" y="3329"/>
                </a:lnTo>
                <a:lnTo>
                  <a:pt x="13765" y="3348"/>
                </a:lnTo>
                <a:lnTo>
                  <a:pt x="13755" y="3351"/>
                </a:lnTo>
                <a:lnTo>
                  <a:pt x="13742" y="3352"/>
                </a:lnTo>
                <a:lnTo>
                  <a:pt x="13737" y="3357"/>
                </a:lnTo>
                <a:lnTo>
                  <a:pt x="13728" y="3361"/>
                </a:lnTo>
                <a:lnTo>
                  <a:pt x="13722" y="3354"/>
                </a:lnTo>
                <a:lnTo>
                  <a:pt x="13717" y="3346"/>
                </a:lnTo>
                <a:lnTo>
                  <a:pt x="13713" y="3346"/>
                </a:lnTo>
                <a:lnTo>
                  <a:pt x="13711" y="3347"/>
                </a:lnTo>
                <a:lnTo>
                  <a:pt x="13697" y="3364"/>
                </a:lnTo>
                <a:lnTo>
                  <a:pt x="13688" y="3385"/>
                </a:lnTo>
                <a:lnTo>
                  <a:pt x="13691" y="3394"/>
                </a:lnTo>
                <a:lnTo>
                  <a:pt x="13695" y="3402"/>
                </a:lnTo>
                <a:lnTo>
                  <a:pt x="13726" y="3413"/>
                </a:lnTo>
                <a:lnTo>
                  <a:pt x="13759" y="3422"/>
                </a:lnTo>
                <a:lnTo>
                  <a:pt x="13758" y="3449"/>
                </a:lnTo>
                <a:lnTo>
                  <a:pt x="13762" y="3472"/>
                </a:lnTo>
                <a:lnTo>
                  <a:pt x="13779" y="3472"/>
                </a:lnTo>
                <a:lnTo>
                  <a:pt x="13794" y="3470"/>
                </a:lnTo>
                <a:lnTo>
                  <a:pt x="13819" y="3447"/>
                </a:lnTo>
                <a:lnTo>
                  <a:pt x="13850" y="3435"/>
                </a:lnTo>
                <a:lnTo>
                  <a:pt x="13866" y="3446"/>
                </a:lnTo>
                <a:lnTo>
                  <a:pt x="13884" y="3456"/>
                </a:lnTo>
                <a:lnTo>
                  <a:pt x="13909" y="3456"/>
                </a:lnTo>
                <a:lnTo>
                  <a:pt x="13932" y="3460"/>
                </a:lnTo>
                <a:lnTo>
                  <a:pt x="13929" y="3473"/>
                </a:lnTo>
                <a:lnTo>
                  <a:pt x="13927" y="3490"/>
                </a:lnTo>
                <a:lnTo>
                  <a:pt x="13879" y="3490"/>
                </a:lnTo>
                <a:lnTo>
                  <a:pt x="13841" y="3510"/>
                </a:lnTo>
                <a:lnTo>
                  <a:pt x="13840" y="3520"/>
                </a:lnTo>
                <a:lnTo>
                  <a:pt x="13839" y="3530"/>
                </a:lnTo>
                <a:lnTo>
                  <a:pt x="13833" y="3532"/>
                </a:lnTo>
                <a:lnTo>
                  <a:pt x="13827" y="3533"/>
                </a:lnTo>
                <a:lnTo>
                  <a:pt x="13824" y="3528"/>
                </a:lnTo>
                <a:lnTo>
                  <a:pt x="13821" y="3521"/>
                </a:lnTo>
                <a:lnTo>
                  <a:pt x="13815" y="3523"/>
                </a:lnTo>
                <a:lnTo>
                  <a:pt x="13810" y="3524"/>
                </a:lnTo>
                <a:lnTo>
                  <a:pt x="13793" y="3564"/>
                </a:lnTo>
                <a:lnTo>
                  <a:pt x="13767" y="3605"/>
                </a:lnTo>
                <a:lnTo>
                  <a:pt x="13799" y="3624"/>
                </a:lnTo>
                <a:lnTo>
                  <a:pt x="13823" y="3651"/>
                </a:lnTo>
                <a:lnTo>
                  <a:pt x="13827" y="3667"/>
                </a:lnTo>
                <a:lnTo>
                  <a:pt x="13832" y="3682"/>
                </a:lnTo>
                <a:lnTo>
                  <a:pt x="13839" y="3691"/>
                </a:lnTo>
                <a:lnTo>
                  <a:pt x="13848" y="3698"/>
                </a:lnTo>
                <a:lnTo>
                  <a:pt x="13849" y="3713"/>
                </a:lnTo>
                <a:lnTo>
                  <a:pt x="13850" y="3726"/>
                </a:lnTo>
                <a:lnTo>
                  <a:pt x="13857" y="3732"/>
                </a:lnTo>
                <a:lnTo>
                  <a:pt x="13866" y="3735"/>
                </a:lnTo>
                <a:lnTo>
                  <a:pt x="13870" y="3743"/>
                </a:lnTo>
                <a:lnTo>
                  <a:pt x="13875" y="3750"/>
                </a:lnTo>
                <a:lnTo>
                  <a:pt x="13884" y="3757"/>
                </a:lnTo>
                <a:lnTo>
                  <a:pt x="13893" y="3765"/>
                </a:lnTo>
                <a:lnTo>
                  <a:pt x="13894" y="3771"/>
                </a:lnTo>
                <a:lnTo>
                  <a:pt x="13895" y="3776"/>
                </a:lnTo>
                <a:lnTo>
                  <a:pt x="13887" y="3779"/>
                </a:lnTo>
                <a:lnTo>
                  <a:pt x="13878" y="3784"/>
                </a:lnTo>
                <a:lnTo>
                  <a:pt x="13891" y="3800"/>
                </a:lnTo>
                <a:lnTo>
                  <a:pt x="13893" y="3824"/>
                </a:lnTo>
                <a:lnTo>
                  <a:pt x="13850" y="3838"/>
                </a:lnTo>
                <a:lnTo>
                  <a:pt x="13813" y="3857"/>
                </a:lnTo>
                <a:lnTo>
                  <a:pt x="13814" y="3857"/>
                </a:lnTo>
                <a:lnTo>
                  <a:pt x="13815" y="3857"/>
                </a:lnTo>
                <a:lnTo>
                  <a:pt x="13842" y="3859"/>
                </a:lnTo>
                <a:lnTo>
                  <a:pt x="13870" y="3852"/>
                </a:lnTo>
                <a:lnTo>
                  <a:pt x="13882" y="3866"/>
                </a:lnTo>
                <a:lnTo>
                  <a:pt x="13903" y="3871"/>
                </a:lnTo>
                <a:lnTo>
                  <a:pt x="13903" y="3873"/>
                </a:lnTo>
                <a:lnTo>
                  <a:pt x="13903" y="3875"/>
                </a:lnTo>
                <a:lnTo>
                  <a:pt x="13892" y="3885"/>
                </a:lnTo>
                <a:lnTo>
                  <a:pt x="13882" y="3894"/>
                </a:lnTo>
                <a:lnTo>
                  <a:pt x="13883" y="3896"/>
                </a:lnTo>
                <a:lnTo>
                  <a:pt x="13884" y="3897"/>
                </a:lnTo>
                <a:lnTo>
                  <a:pt x="13891" y="3898"/>
                </a:lnTo>
                <a:lnTo>
                  <a:pt x="13897" y="3898"/>
                </a:lnTo>
                <a:lnTo>
                  <a:pt x="13886" y="3934"/>
                </a:lnTo>
                <a:lnTo>
                  <a:pt x="13872" y="3963"/>
                </a:lnTo>
                <a:lnTo>
                  <a:pt x="13867" y="3960"/>
                </a:lnTo>
                <a:lnTo>
                  <a:pt x="13864" y="3956"/>
                </a:lnTo>
                <a:lnTo>
                  <a:pt x="13862" y="3957"/>
                </a:lnTo>
                <a:lnTo>
                  <a:pt x="13861" y="3958"/>
                </a:lnTo>
                <a:lnTo>
                  <a:pt x="13837" y="4001"/>
                </a:lnTo>
                <a:lnTo>
                  <a:pt x="13810" y="4037"/>
                </a:lnTo>
                <a:lnTo>
                  <a:pt x="13798" y="4042"/>
                </a:lnTo>
                <a:lnTo>
                  <a:pt x="13786" y="4044"/>
                </a:lnTo>
                <a:lnTo>
                  <a:pt x="13789" y="4071"/>
                </a:lnTo>
                <a:lnTo>
                  <a:pt x="13784" y="4098"/>
                </a:lnTo>
                <a:lnTo>
                  <a:pt x="13776" y="4102"/>
                </a:lnTo>
                <a:lnTo>
                  <a:pt x="13769" y="4106"/>
                </a:lnTo>
                <a:lnTo>
                  <a:pt x="13764" y="4122"/>
                </a:lnTo>
                <a:lnTo>
                  <a:pt x="13757" y="4136"/>
                </a:lnTo>
                <a:lnTo>
                  <a:pt x="13745" y="4146"/>
                </a:lnTo>
                <a:lnTo>
                  <a:pt x="13731" y="4157"/>
                </a:lnTo>
                <a:lnTo>
                  <a:pt x="13720" y="4154"/>
                </a:lnTo>
                <a:lnTo>
                  <a:pt x="13711" y="4154"/>
                </a:lnTo>
                <a:lnTo>
                  <a:pt x="13710" y="4154"/>
                </a:lnTo>
                <a:lnTo>
                  <a:pt x="13708" y="4154"/>
                </a:lnTo>
                <a:lnTo>
                  <a:pt x="13707" y="4167"/>
                </a:lnTo>
                <a:lnTo>
                  <a:pt x="13708" y="4181"/>
                </a:lnTo>
                <a:lnTo>
                  <a:pt x="13698" y="4190"/>
                </a:lnTo>
                <a:lnTo>
                  <a:pt x="13687" y="4198"/>
                </a:lnTo>
                <a:lnTo>
                  <a:pt x="13661" y="4210"/>
                </a:lnTo>
                <a:lnTo>
                  <a:pt x="13637" y="4222"/>
                </a:lnTo>
                <a:lnTo>
                  <a:pt x="13637" y="4231"/>
                </a:lnTo>
                <a:lnTo>
                  <a:pt x="13635" y="4237"/>
                </a:lnTo>
                <a:lnTo>
                  <a:pt x="13616" y="4241"/>
                </a:lnTo>
                <a:lnTo>
                  <a:pt x="13603" y="4252"/>
                </a:lnTo>
                <a:lnTo>
                  <a:pt x="13592" y="4249"/>
                </a:lnTo>
                <a:lnTo>
                  <a:pt x="13580" y="4245"/>
                </a:lnTo>
                <a:lnTo>
                  <a:pt x="13566" y="4255"/>
                </a:lnTo>
                <a:lnTo>
                  <a:pt x="13545" y="4261"/>
                </a:lnTo>
                <a:lnTo>
                  <a:pt x="13545" y="4257"/>
                </a:lnTo>
                <a:lnTo>
                  <a:pt x="13544" y="4251"/>
                </a:lnTo>
                <a:lnTo>
                  <a:pt x="13514" y="4258"/>
                </a:lnTo>
                <a:lnTo>
                  <a:pt x="13492" y="4246"/>
                </a:lnTo>
                <a:lnTo>
                  <a:pt x="13491" y="4246"/>
                </a:lnTo>
                <a:lnTo>
                  <a:pt x="13491" y="4246"/>
                </a:lnTo>
                <a:lnTo>
                  <a:pt x="13488" y="4268"/>
                </a:lnTo>
                <a:lnTo>
                  <a:pt x="13475" y="4287"/>
                </a:lnTo>
                <a:lnTo>
                  <a:pt x="13469" y="4285"/>
                </a:lnTo>
                <a:lnTo>
                  <a:pt x="13462" y="4282"/>
                </a:lnTo>
                <a:lnTo>
                  <a:pt x="13460" y="4291"/>
                </a:lnTo>
                <a:lnTo>
                  <a:pt x="13457" y="4298"/>
                </a:lnTo>
                <a:lnTo>
                  <a:pt x="13442" y="4301"/>
                </a:lnTo>
                <a:lnTo>
                  <a:pt x="13428" y="4303"/>
                </a:lnTo>
                <a:lnTo>
                  <a:pt x="13419" y="4302"/>
                </a:lnTo>
                <a:lnTo>
                  <a:pt x="13409" y="4300"/>
                </a:lnTo>
                <a:lnTo>
                  <a:pt x="13403" y="4306"/>
                </a:lnTo>
                <a:lnTo>
                  <a:pt x="13396" y="4313"/>
                </a:lnTo>
                <a:lnTo>
                  <a:pt x="13386" y="4312"/>
                </a:lnTo>
                <a:lnTo>
                  <a:pt x="13374" y="4312"/>
                </a:lnTo>
                <a:lnTo>
                  <a:pt x="13359" y="4319"/>
                </a:lnTo>
                <a:lnTo>
                  <a:pt x="13341" y="4325"/>
                </a:lnTo>
                <a:lnTo>
                  <a:pt x="13338" y="4323"/>
                </a:lnTo>
                <a:lnTo>
                  <a:pt x="13334" y="4322"/>
                </a:lnTo>
                <a:lnTo>
                  <a:pt x="13334" y="4323"/>
                </a:lnTo>
                <a:lnTo>
                  <a:pt x="13333" y="4325"/>
                </a:lnTo>
                <a:lnTo>
                  <a:pt x="13329" y="4334"/>
                </a:lnTo>
                <a:lnTo>
                  <a:pt x="13326" y="4344"/>
                </a:lnTo>
                <a:lnTo>
                  <a:pt x="13334" y="4354"/>
                </a:lnTo>
                <a:lnTo>
                  <a:pt x="13342" y="4362"/>
                </a:lnTo>
                <a:lnTo>
                  <a:pt x="13342" y="4364"/>
                </a:lnTo>
                <a:lnTo>
                  <a:pt x="13341" y="4368"/>
                </a:lnTo>
                <a:lnTo>
                  <a:pt x="13330" y="4372"/>
                </a:lnTo>
                <a:lnTo>
                  <a:pt x="13317" y="4376"/>
                </a:lnTo>
                <a:lnTo>
                  <a:pt x="13309" y="4360"/>
                </a:lnTo>
                <a:lnTo>
                  <a:pt x="13301" y="4344"/>
                </a:lnTo>
                <a:lnTo>
                  <a:pt x="13305" y="4327"/>
                </a:lnTo>
                <a:lnTo>
                  <a:pt x="13309" y="4310"/>
                </a:lnTo>
                <a:lnTo>
                  <a:pt x="13301" y="4308"/>
                </a:lnTo>
                <a:lnTo>
                  <a:pt x="13295" y="4306"/>
                </a:lnTo>
                <a:lnTo>
                  <a:pt x="13290" y="4310"/>
                </a:lnTo>
                <a:lnTo>
                  <a:pt x="13286" y="4316"/>
                </a:lnTo>
                <a:lnTo>
                  <a:pt x="13263" y="4309"/>
                </a:lnTo>
                <a:lnTo>
                  <a:pt x="13248" y="4294"/>
                </a:lnTo>
                <a:lnTo>
                  <a:pt x="13247" y="4295"/>
                </a:lnTo>
                <a:lnTo>
                  <a:pt x="13246" y="4295"/>
                </a:lnTo>
                <a:lnTo>
                  <a:pt x="13244" y="4303"/>
                </a:lnTo>
                <a:lnTo>
                  <a:pt x="13240" y="4309"/>
                </a:lnTo>
                <a:lnTo>
                  <a:pt x="13230" y="4310"/>
                </a:lnTo>
                <a:lnTo>
                  <a:pt x="13218" y="4312"/>
                </a:lnTo>
                <a:lnTo>
                  <a:pt x="13206" y="4319"/>
                </a:lnTo>
                <a:lnTo>
                  <a:pt x="13194" y="4327"/>
                </a:lnTo>
                <a:lnTo>
                  <a:pt x="13194" y="4337"/>
                </a:lnTo>
                <a:lnTo>
                  <a:pt x="13189" y="4344"/>
                </a:lnTo>
                <a:lnTo>
                  <a:pt x="13174" y="4342"/>
                </a:lnTo>
                <a:lnTo>
                  <a:pt x="13161" y="4345"/>
                </a:lnTo>
                <a:lnTo>
                  <a:pt x="13148" y="4375"/>
                </a:lnTo>
                <a:lnTo>
                  <a:pt x="13122" y="4395"/>
                </a:lnTo>
                <a:lnTo>
                  <a:pt x="13109" y="4420"/>
                </a:lnTo>
                <a:lnTo>
                  <a:pt x="13103" y="4449"/>
                </a:lnTo>
                <a:lnTo>
                  <a:pt x="13122" y="4469"/>
                </a:lnTo>
                <a:lnTo>
                  <a:pt x="13143" y="4490"/>
                </a:lnTo>
                <a:lnTo>
                  <a:pt x="13146" y="4507"/>
                </a:lnTo>
                <a:lnTo>
                  <a:pt x="13153" y="4523"/>
                </a:lnTo>
                <a:lnTo>
                  <a:pt x="13166" y="4533"/>
                </a:lnTo>
                <a:lnTo>
                  <a:pt x="13179" y="4543"/>
                </a:lnTo>
                <a:lnTo>
                  <a:pt x="13195" y="4560"/>
                </a:lnTo>
                <a:lnTo>
                  <a:pt x="13212" y="4577"/>
                </a:lnTo>
                <a:lnTo>
                  <a:pt x="13225" y="4580"/>
                </a:lnTo>
                <a:lnTo>
                  <a:pt x="13234" y="4588"/>
                </a:lnTo>
                <a:lnTo>
                  <a:pt x="13238" y="4600"/>
                </a:lnTo>
                <a:lnTo>
                  <a:pt x="13241" y="4612"/>
                </a:lnTo>
                <a:lnTo>
                  <a:pt x="13252" y="4626"/>
                </a:lnTo>
                <a:lnTo>
                  <a:pt x="13262" y="4638"/>
                </a:lnTo>
                <a:lnTo>
                  <a:pt x="13274" y="4692"/>
                </a:lnTo>
                <a:lnTo>
                  <a:pt x="13287" y="4747"/>
                </a:lnTo>
                <a:lnTo>
                  <a:pt x="13281" y="4756"/>
                </a:lnTo>
                <a:lnTo>
                  <a:pt x="13275" y="4767"/>
                </a:lnTo>
                <a:lnTo>
                  <a:pt x="13275" y="4789"/>
                </a:lnTo>
                <a:lnTo>
                  <a:pt x="13276" y="4812"/>
                </a:lnTo>
                <a:lnTo>
                  <a:pt x="13254" y="4835"/>
                </a:lnTo>
                <a:lnTo>
                  <a:pt x="13224" y="4849"/>
                </a:lnTo>
                <a:lnTo>
                  <a:pt x="13197" y="4872"/>
                </a:lnTo>
                <a:lnTo>
                  <a:pt x="13163" y="4861"/>
                </a:lnTo>
                <a:lnTo>
                  <a:pt x="13162" y="4862"/>
                </a:lnTo>
                <a:lnTo>
                  <a:pt x="13161" y="4862"/>
                </a:lnTo>
                <a:lnTo>
                  <a:pt x="13160" y="4891"/>
                </a:lnTo>
                <a:lnTo>
                  <a:pt x="13149" y="4916"/>
                </a:lnTo>
                <a:lnTo>
                  <a:pt x="13143" y="4916"/>
                </a:lnTo>
                <a:lnTo>
                  <a:pt x="13136" y="4916"/>
                </a:lnTo>
                <a:lnTo>
                  <a:pt x="13130" y="4924"/>
                </a:lnTo>
                <a:lnTo>
                  <a:pt x="13123" y="4934"/>
                </a:lnTo>
                <a:lnTo>
                  <a:pt x="13111" y="4937"/>
                </a:lnTo>
                <a:lnTo>
                  <a:pt x="13100" y="4941"/>
                </a:lnTo>
                <a:lnTo>
                  <a:pt x="13085" y="4958"/>
                </a:lnTo>
                <a:lnTo>
                  <a:pt x="13062" y="4968"/>
                </a:lnTo>
                <a:lnTo>
                  <a:pt x="13064" y="4930"/>
                </a:lnTo>
                <a:lnTo>
                  <a:pt x="13074" y="4901"/>
                </a:lnTo>
                <a:lnTo>
                  <a:pt x="13072" y="4894"/>
                </a:lnTo>
                <a:lnTo>
                  <a:pt x="13069" y="4889"/>
                </a:lnTo>
                <a:lnTo>
                  <a:pt x="13050" y="4878"/>
                </a:lnTo>
                <a:lnTo>
                  <a:pt x="13032" y="4867"/>
                </a:lnTo>
                <a:lnTo>
                  <a:pt x="13019" y="4868"/>
                </a:lnTo>
                <a:lnTo>
                  <a:pt x="13006" y="4870"/>
                </a:lnTo>
                <a:lnTo>
                  <a:pt x="13004" y="4868"/>
                </a:lnTo>
                <a:lnTo>
                  <a:pt x="13001" y="4867"/>
                </a:lnTo>
                <a:lnTo>
                  <a:pt x="13006" y="4854"/>
                </a:lnTo>
                <a:lnTo>
                  <a:pt x="13002" y="4842"/>
                </a:lnTo>
                <a:lnTo>
                  <a:pt x="12990" y="4845"/>
                </a:lnTo>
                <a:lnTo>
                  <a:pt x="12977" y="4848"/>
                </a:lnTo>
                <a:lnTo>
                  <a:pt x="12977" y="4847"/>
                </a:lnTo>
                <a:lnTo>
                  <a:pt x="12977" y="4846"/>
                </a:lnTo>
                <a:lnTo>
                  <a:pt x="12970" y="4817"/>
                </a:lnTo>
                <a:lnTo>
                  <a:pt x="12959" y="4790"/>
                </a:lnTo>
                <a:lnTo>
                  <a:pt x="12951" y="4787"/>
                </a:lnTo>
                <a:lnTo>
                  <a:pt x="12943" y="4783"/>
                </a:lnTo>
                <a:lnTo>
                  <a:pt x="12933" y="4774"/>
                </a:lnTo>
                <a:lnTo>
                  <a:pt x="12923" y="4763"/>
                </a:lnTo>
                <a:lnTo>
                  <a:pt x="12906" y="4762"/>
                </a:lnTo>
                <a:lnTo>
                  <a:pt x="12891" y="4765"/>
                </a:lnTo>
                <a:lnTo>
                  <a:pt x="12881" y="4762"/>
                </a:lnTo>
                <a:lnTo>
                  <a:pt x="12870" y="4760"/>
                </a:lnTo>
                <a:lnTo>
                  <a:pt x="12871" y="4740"/>
                </a:lnTo>
                <a:lnTo>
                  <a:pt x="12874" y="4721"/>
                </a:lnTo>
                <a:lnTo>
                  <a:pt x="12846" y="4720"/>
                </a:lnTo>
                <a:lnTo>
                  <a:pt x="12824" y="4729"/>
                </a:lnTo>
                <a:lnTo>
                  <a:pt x="12826" y="4749"/>
                </a:lnTo>
                <a:lnTo>
                  <a:pt x="12820" y="4766"/>
                </a:lnTo>
                <a:lnTo>
                  <a:pt x="12821" y="4779"/>
                </a:lnTo>
                <a:lnTo>
                  <a:pt x="12822" y="4792"/>
                </a:lnTo>
                <a:lnTo>
                  <a:pt x="12792" y="4859"/>
                </a:lnTo>
                <a:lnTo>
                  <a:pt x="12789" y="4932"/>
                </a:lnTo>
                <a:lnTo>
                  <a:pt x="12804" y="4931"/>
                </a:lnTo>
                <a:lnTo>
                  <a:pt x="12820" y="4930"/>
                </a:lnTo>
                <a:lnTo>
                  <a:pt x="12822" y="4951"/>
                </a:lnTo>
                <a:lnTo>
                  <a:pt x="12828" y="4967"/>
                </a:lnTo>
                <a:lnTo>
                  <a:pt x="12831" y="4966"/>
                </a:lnTo>
                <a:lnTo>
                  <a:pt x="12835" y="4965"/>
                </a:lnTo>
                <a:lnTo>
                  <a:pt x="12849" y="5026"/>
                </a:lnTo>
                <a:lnTo>
                  <a:pt x="12901" y="5050"/>
                </a:lnTo>
                <a:lnTo>
                  <a:pt x="12912" y="5069"/>
                </a:lnTo>
                <a:lnTo>
                  <a:pt x="12929" y="5084"/>
                </a:lnTo>
                <a:lnTo>
                  <a:pt x="12935" y="5085"/>
                </a:lnTo>
                <a:lnTo>
                  <a:pt x="12943" y="5087"/>
                </a:lnTo>
                <a:lnTo>
                  <a:pt x="12959" y="5108"/>
                </a:lnTo>
                <a:lnTo>
                  <a:pt x="12975" y="5130"/>
                </a:lnTo>
                <a:lnTo>
                  <a:pt x="12984" y="5139"/>
                </a:lnTo>
                <a:lnTo>
                  <a:pt x="12992" y="5148"/>
                </a:lnTo>
                <a:lnTo>
                  <a:pt x="12992" y="5197"/>
                </a:lnTo>
                <a:lnTo>
                  <a:pt x="12991" y="5245"/>
                </a:lnTo>
                <a:lnTo>
                  <a:pt x="13001" y="5262"/>
                </a:lnTo>
                <a:lnTo>
                  <a:pt x="13014" y="5276"/>
                </a:lnTo>
                <a:lnTo>
                  <a:pt x="13025" y="5297"/>
                </a:lnTo>
                <a:lnTo>
                  <a:pt x="13035" y="5318"/>
                </a:lnTo>
                <a:lnTo>
                  <a:pt x="13014" y="5318"/>
                </a:lnTo>
                <a:lnTo>
                  <a:pt x="12992" y="5318"/>
                </a:lnTo>
                <a:lnTo>
                  <a:pt x="12963" y="5296"/>
                </a:lnTo>
                <a:lnTo>
                  <a:pt x="12932" y="5276"/>
                </a:lnTo>
                <a:lnTo>
                  <a:pt x="12915" y="5265"/>
                </a:lnTo>
                <a:lnTo>
                  <a:pt x="12897" y="5255"/>
                </a:lnTo>
                <a:lnTo>
                  <a:pt x="12889" y="5234"/>
                </a:lnTo>
                <a:lnTo>
                  <a:pt x="12881" y="5212"/>
                </a:lnTo>
                <a:lnTo>
                  <a:pt x="12870" y="5203"/>
                </a:lnTo>
                <a:lnTo>
                  <a:pt x="12861" y="5195"/>
                </a:lnTo>
                <a:lnTo>
                  <a:pt x="12857" y="5180"/>
                </a:lnTo>
                <a:lnTo>
                  <a:pt x="12858" y="5162"/>
                </a:lnTo>
                <a:lnTo>
                  <a:pt x="12852" y="5151"/>
                </a:lnTo>
                <a:lnTo>
                  <a:pt x="12846" y="5139"/>
                </a:lnTo>
                <a:lnTo>
                  <a:pt x="12837" y="5101"/>
                </a:lnTo>
                <a:lnTo>
                  <a:pt x="12838" y="5064"/>
                </a:lnTo>
                <a:lnTo>
                  <a:pt x="12837" y="5063"/>
                </a:lnTo>
                <a:lnTo>
                  <a:pt x="12836" y="5062"/>
                </a:lnTo>
                <a:lnTo>
                  <a:pt x="12825" y="5065"/>
                </a:lnTo>
                <a:lnTo>
                  <a:pt x="12815" y="5061"/>
                </a:lnTo>
                <a:lnTo>
                  <a:pt x="12813" y="5059"/>
                </a:lnTo>
                <a:lnTo>
                  <a:pt x="12810" y="5058"/>
                </a:lnTo>
                <a:lnTo>
                  <a:pt x="12809" y="5038"/>
                </a:lnTo>
                <a:lnTo>
                  <a:pt x="12801" y="5024"/>
                </a:lnTo>
                <a:lnTo>
                  <a:pt x="12796" y="5025"/>
                </a:lnTo>
                <a:lnTo>
                  <a:pt x="12790" y="5024"/>
                </a:lnTo>
                <a:lnTo>
                  <a:pt x="12775" y="4998"/>
                </a:lnTo>
                <a:lnTo>
                  <a:pt x="12756" y="4978"/>
                </a:lnTo>
                <a:lnTo>
                  <a:pt x="12749" y="4981"/>
                </a:lnTo>
                <a:lnTo>
                  <a:pt x="12743" y="4983"/>
                </a:lnTo>
                <a:lnTo>
                  <a:pt x="12743" y="4935"/>
                </a:lnTo>
                <a:lnTo>
                  <a:pt x="12760" y="4888"/>
                </a:lnTo>
                <a:lnTo>
                  <a:pt x="12756" y="4885"/>
                </a:lnTo>
                <a:lnTo>
                  <a:pt x="12752" y="4882"/>
                </a:lnTo>
                <a:lnTo>
                  <a:pt x="12757" y="4847"/>
                </a:lnTo>
                <a:lnTo>
                  <a:pt x="12771" y="4812"/>
                </a:lnTo>
                <a:lnTo>
                  <a:pt x="12763" y="4812"/>
                </a:lnTo>
                <a:lnTo>
                  <a:pt x="12759" y="4809"/>
                </a:lnTo>
                <a:lnTo>
                  <a:pt x="12760" y="4774"/>
                </a:lnTo>
                <a:lnTo>
                  <a:pt x="12755" y="4737"/>
                </a:lnTo>
                <a:lnTo>
                  <a:pt x="12736" y="4700"/>
                </a:lnTo>
                <a:lnTo>
                  <a:pt x="12720" y="4660"/>
                </a:lnTo>
                <a:lnTo>
                  <a:pt x="12714" y="4615"/>
                </a:lnTo>
                <a:lnTo>
                  <a:pt x="12707" y="4570"/>
                </a:lnTo>
                <a:lnTo>
                  <a:pt x="12689" y="4549"/>
                </a:lnTo>
                <a:lnTo>
                  <a:pt x="12674" y="4524"/>
                </a:lnTo>
                <a:lnTo>
                  <a:pt x="12672" y="4524"/>
                </a:lnTo>
                <a:lnTo>
                  <a:pt x="12669" y="4524"/>
                </a:lnTo>
                <a:lnTo>
                  <a:pt x="12653" y="4564"/>
                </a:lnTo>
                <a:lnTo>
                  <a:pt x="12618" y="4582"/>
                </a:lnTo>
                <a:lnTo>
                  <a:pt x="12607" y="4600"/>
                </a:lnTo>
                <a:lnTo>
                  <a:pt x="12592" y="4602"/>
                </a:lnTo>
                <a:lnTo>
                  <a:pt x="12592" y="4598"/>
                </a:lnTo>
                <a:lnTo>
                  <a:pt x="12592" y="4592"/>
                </a:lnTo>
                <a:lnTo>
                  <a:pt x="12584" y="4596"/>
                </a:lnTo>
                <a:lnTo>
                  <a:pt x="12578" y="4600"/>
                </a:lnTo>
                <a:lnTo>
                  <a:pt x="12577" y="4600"/>
                </a:lnTo>
                <a:lnTo>
                  <a:pt x="12574" y="4600"/>
                </a:lnTo>
                <a:lnTo>
                  <a:pt x="12571" y="4598"/>
                </a:lnTo>
                <a:lnTo>
                  <a:pt x="12568" y="4594"/>
                </a:lnTo>
                <a:lnTo>
                  <a:pt x="12570" y="4588"/>
                </a:lnTo>
                <a:lnTo>
                  <a:pt x="12572" y="4582"/>
                </a:lnTo>
                <a:lnTo>
                  <a:pt x="12557" y="4587"/>
                </a:lnTo>
                <a:lnTo>
                  <a:pt x="12546" y="4594"/>
                </a:lnTo>
                <a:lnTo>
                  <a:pt x="12542" y="4592"/>
                </a:lnTo>
                <a:lnTo>
                  <a:pt x="12539" y="4589"/>
                </a:lnTo>
                <a:lnTo>
                  <a:pt x="12546" y="4558"/>
                </a:lnTo>
                <a:lnTo>
                  <a:pt x="12556" y="4529"/>
                </a:lnTo>
                <a:lnTo>
                  <a:pt x="12551" y="4474"/>
                </a:lnTo>
                <a:lnTo>
                  <a:pt x="12531" y="4430"/>
                </a:lnTo>
                <a:lnTo>
                  <a:pt x="12530" y="4431"/>
                </a:lnTo>
                <a:lnTo>
                  <a:pt x="12529" y="4431"/>
                </a:lnTo>
                <a:lnTo>
                  <a:pt x="12526" y="4437"/>
                </a:lnTo>
                <a:lnTo>
                  <a:pt x="12524" y="4441"/>
                </a:lnTo>
                <a:lnTo>
                  <a:pt x="12514" y="4437"/>
                </a:lnTo>
                <a:lnTo>
                  <a:pt x="12505" y="4429"/>
                </a:lnTo>
                <a:lnTo>
                  <a:pt x="12514" y="4428"/>
                </a:lnTo>
                <a:lnTo>
                  <a:pt x="12523" y="4426"/>
                </a:lnTo>
                <a:lnTo>
                  <a:pt x="12523" y="4426"/>
                </a:lnTo>
                <a:lnTo>
                  <a:pt x="12523" y="4425"/>
                </a:lnTo>
                <a:lnTo>
                  <a:pt x="12514" y="4403"/>
                </a:lnTo>
                <a:lnTo>
                  <a:pt x="12500" y="4387"/>
                </a:lnTo>
                <a:lnTo>
                  <a:pt x="12489" y="4385"/>
                </a:lnTo>
                <a:lnTo>
                  <a:pt x="12478" y="4383"/>
                </a:lnTo>
                <a:lnTo>
                  <a:pt x="12478" y="4375"/>
                </a:lnTo>
                <a:lnTo>
                  <a:pt x="12478" y="4369"/>
                </a:lnTo>
                <a:lnTo>
                  <a:pt x="12472" y="4368"/>
                </a:lnTo>
                <a:lnTo>
                  <a:pt x="12465" y="4368"/>
                </a:lnTo>
                <a:lnTo>
                  <a:pt x="12431" y="4313"/>
                </a:lnTo>
                <a:lnTo>
                  <a:pt x="12405" y="4248"/>
                </a:lnTo>
                <a:lnTo>
                  <a:pt x="12393" y="4253"/>
                </a:lnTo>
                <a:lnTo>
                  <a:pt x="12380" y="4255"/>
                </a:lnTo>
                <a:lnTo>
                  <a:pt x="12371" y="4245"/>
                </a:lnTo>
                <a:lnTo>
                  <a:pt x="12364" y="4234"/>
                </a:lnTo>
                <a:lnTo>
                  <a:pt x="12363" y="4235"/>
                </a:lnTo>
                <a:lnTo>
                  <a:pt x="12362" y="4236"/>
                </a:lnTo>
                <a:lnTo>
                  <a:pt x="12360" y="4242"/>
                </a:lnTo>
                <a:lnTo>
                  <a:pt x="12360" y="4250"/>
                </a:lnTo>
                <a:lnTo>
                  <a:pt x="12365" y="4265"/>
                </a:lnTo>
                <a:lnTo>
                  <a:pt x="12365" y="4281"/>
                </a:lnTo>
                <a:lnTo>
                  <a:pt x="12353" y="4287"/>
                </a:lnTo>
                <a:lnTo>
                  <a:pt x="12349" y="4298"/>
                </a:lnTo>
                <a:lnTo>
                  <a:pt x="12344" y="4298"/>
                </a:lnTo>
                <a:lnTo>
                  <a:pt x="12341" y="4298"/>
                </a:lnTo>
                <a:lnTo>
                  <a:pt x="12336" y="4288"/>
                </a:lnTo>
                <a:lnTo>
                  <a:pt x="12330" y="4278"/>
                </a:lnTo>
                <a:lnTo>
                  <a:pt x="12329" y="4279"/>
                </a:lnTo>
                <a:lnTo>
                  <a:pt x="12328" y="4279"/>
                </a:lnTo>
                <a:lnTo>
                  <a:pt x="12325" y="4291"/>
                </a:lnTo>
                <a:lnTo>
                  <a:pt x="12320" y="4300"/>
                </a:lnTo>
                <a:lnTo>
                  <a:pt x="12316" y="4300"/>
                </a:lnTo>
                <a:lnTo>
                  <a:pt x="12313" y="4300"/>
                </a:lnTo>
                <a:lnTo>
                  <a:pt x="12311" y="4294"/>
                </a:lnTo>
                <a:lnTo>
                  <a:pt x="12309" y="4289"/>
                </a:lnTo>
                <a:lnTo>
                  <a:pt x="12307" y="4291"/>
                </a:lnTo>
                <a:lnTo>
                  <a:pt x="12304" y="4292"/>
                </a:lnTo>
                <a:lnTo>
                  <a:pt x="12301" y="4298"/>
                </a:lnTo>
                <a:lnTo>
                  <a:pt x="12298" y="4303"/>
                </a:lnTo>
                <a:lnTo>
                  <a:pt x="12293" y="4301"/>
                </a:lnTo>
                <a:lnTo>
                  <a:pt x="12288" y="4298"/>
                </a:lnTo>
                <a:lnTo>
                  <a:pt x="12287" y="4303"/>
                </a:lnTo>
                <a:lnTo>
                  <a:pt x="12287" y="4309"/>
                </a:lnTo>
                <a:lnTo>
                  <a:pt x="12280" y="4309"/>
                </a:lnTo>
                <a:lnTo>
                  <a:pt x="12272" y="4309"/>
                </a:lnTo>
                <a:lnTo>
                  <a:pt x="12270" y="4299"/>
                </a:lnTo>
                <a:lnTo>
                  <a:pt x="12263" y="4291"/>
                </a:lnTo>
                <a:lnTo>
                  <a:pt x="12263" y="4292"/>
                </a:lnTo>
                <a:lnTo>
                  <a:pt x="12262" y="4293"/>
                </a:lnTo>
                <a:lnTo>
                  <a:pt x="12258" y="4301"/>
                </a:lnTo>
                <a:lnTo>
                  <a:pt x="12254" y="4308"/>
                </a:lnTo>
                <a:lnTo>
                  <a:pt x="12250" y="4307"/>
                </a:lnTo>
                <a:lnTo>
                  <a:pt x="12247" y="4306"/>
                </a:lnTo>
                <a:lnTo>
                  <a:pt x="12244" y="4296"/>
                </a:lnTo>
                <a:lnTo>
                  <a:pt x="12237" y="4289"/>
                </a:lnTo>
                <a:lnTo>
                  <a:pt x="12230" y="4298"/>
                </a:lnTo>
                <a:lnTo>
                  <a:pt x="12221" y="4306"/>
                </a:lnTo>
                <a:lnTo>
                  <a:pt x="12198" y="4317"/>
                </a:lnTo>
                <a:lnTo>
                  <a:pt x="12177" y="4330"/>
                </a:lnTo>
                <a:lnTo>
                  <a:pt x="12180" y="4341"/>
                </a:lnTo>
                <a:lnTo>
                  <a:pt x="12183" y="4353"/>
                </a:lnTo>
                <a:lnTo>
                  <a:pt x="12165" y="4377"/>
                </a:lnTo>
                <a:lnTo>
                  <a:pt x="12145" y="4399"/>
                </a:lnTo>
                <a:lnTo>
                  <a:pt x="12120" y="4407"/>
                </a:lnTo>
                <a:lnTo>
                  <a:pt x="12095" y="4414"/>
                </a:lnTo>
                <a:lnTo>
                  <a:pt x="12070" y="4444"/>
                </a:lnTo>
                <a:lnTo>
                  <a:pt x="12045" y="4475"/>
                </a:lnTo>
                <a:lnTo>
                  <a:pt x="12036" y="4480"/>
                </a:lnTo>
                <a:lnTo>
                  <a:pt x="12024" y="4485"/>
                </a:lnTo>
                <a:lnTo>
                  <a:pt x="12010" y="4501"/>
                </a:lnTo>
                <a:lnTo>
                  <a:pt x="11994" y="4517"/>
                </a:lnTo>
                <a:lnTo>
                  <a:pt x="11978" y="4524"/>
                </a:lnTo>
                <a:lnTo>
                  <a:pt x="11962" y="4533"/>
                </a:lnTo>
                <a:lnTo>
                  <a:pt x="11953" y="4551"/>
                </a:lnTo>
                <a:lnTo>
                  <a:pt x="11944" y="4570"/>
                </a:lnTo>
                <a:lnTo>
                  <a:pt x="11924" y="4574"/>
                </a:lnTo>
                <a:lnTo>
                  <a:pt x="11905" y="4578"/>
                </a:lnTo>
                <a:lnTo>
                  <a:pt x="11898" y="4593"/>
                </a:lnTo>
                <a:lnTo>
                  <a:pt x="11889" y="4605"/>
                </a:lnTo>
                <a:lnTo>
                  <a:pt x="11872" y="4602"/>
                </a:lnTo>
                <a:lnTo>
                  <a:pt x="11856" y="4609"/>
                </a:lnTo>
                <a:lnTo>
                  <a:pt x="11851" y="4620"/>
                </a:lnTo>
                <a:lnTo>
                  <a:pt x="11845" y="4632"/>
                </a:lnTo>
                <a:lnTo>
                  <a:pt x="11848" y="4671"/>
                </a:lnTo>
                <a:lnTo>
                  <a:pt x="11845" y="4709"/>
                </a:lnTo>
                <a:lnTo>
                  <a:pt x="11850" y="4763"/>
                </a:lnTo>
                <a:lnTo>
                  <a:pt x="11827" y="4819"/>
                </a:lnTo>
                <a:lnTo>
                  <a:pt x="11830" y="4849"/>
                </a:lnTo>
                <a:lnTo>
                  <a:pt x="11830" y="4881"/>
                </a:lnTo>
                <a:lnTo>
                  <a:pt x="11814" y="4881"/>
                </a:lnTo>
                <a:lnTo>
                  <a:pt x="11802" y="4884"/>
                </a:lnTo>
                <a:lnTo>
                  <a:pt x="11796" y="4902"/>
                </a:lnTo>
                <a:lnTo>
                  <a:pt x="11789" y="4921"/>
                </a:lnTo>
                <a:lnTo>
                  <a:pt x="11795" y="4924"/>
                </a:lnTo>
                <a:lnTo>
                  <a:pt x="11799" y="4930"/>
                </a:lnTo>
                <a:lnTo>
                  <a:pt x="11777" y="4937"/>
                </a:lnTo>
                <a:lnTo>
                  <a:pt x="11757" y="4943"/>
                </a:lnTo>
                <a:lnTo>
                  <a:pt x="11753" y="4955"/>
                </a:lnTo>
                <a:lnTo>
                  <a:pt x="11750" y="4968"/>
                </a:lnTo>
                <a:lnTo>
                  <a:pt x="11733" y="4983"/>
                </a:lnTo>
                <a:lnTo>
                  <a:pt x="11708" y="4990"/>
                </a:lnTo>
                <a:lnTo>
                  <a:pt x="11693" y="4973"/>
                </a:lnTo>
                <a:lnTo>
                  <a:pt x="11678" y="4958"/>
                </a:lnTo>
                <a:lnTo>
                  <a:pt x="11670" y="4929"/>
                </a:lnTo>
                <a:lnTo>
                  <a:pt x="11662" y="4901"/>
                </a:lnTo>
                <a:lnTo>
                  <a:pt x="11643" y="4859"/>
                </a:lnTo>
                <a:lnTo>
                  <a:pt x="11625" y="4818"/>
                </a:lnTo>
                <a:lnTo>
                  <a:pt x="11615" y="4804"/>
                </a:lnTo>
                <a:lnTo>
                  <a:pt x="11606" y="4790"/>
                </a:lnTo>
                <a:lnTo>
                  <a:pt x="11600" y="4770"/>
                </a:lnTo>
                <a:lnTo>
                  <a:pt x="11595" y="4751"/>
                </a:lnTo>
                <a:lnTo>
                  <a:pt x="11582" y="4711"/>
                </a:lnTo>
                <a:lnTo>
                  <a:pt x="11567" y="4673"/>
                </a:lnTo>
                <a:lnTo>
                  <a:pt x="11539" y="4620"/>
                </a:lnTo>
                <a:lnTo>
                  <a:pt x="11515" y="4563"/>
                </a:lnTo>
                <a:lnTo>
                  <a:pt x="11506" y="4510"/>
                </a:lnTo>
                <a:lnTo>
                  <a:pt x="11498" y="4458"/>
                </a:lnTo>
                <a:lnTo>
                  <a:pt x="11491" y="4422"/>
                </a:lnTo>
                <a:lnTo>
                  <a:pt x="11484" y="4385"/>
                </a:lnTo>
                <a:lnTo>
                  <a:pt x="11492" y="4368"/>
                </a:lnTo>
                <a:lnTo>
                  <a:pt x="11501" y="4353"/>
                </a:lnTo>
                <a:lnTo>
                  <a:pt x="11494" y="4339"/>
                </a:lnTo>
                <a:lnTo>
                  <a:pt x="11484" y="4328"/>
                </a:lnTo>
                <a:lnTo>
                  <a:pt x="11480" y="4303"/>
                </a:lnTo>
                <a:lnTo>
                  <a:pt x="11481" y="4279"/>
                </a:lnTo>
                <a:lnTo>
                  <a:pt x="11469" y="4279"/>
                </a:lnTo>
                <a:lnTo>
                  <a:pt x="11458" y="4282"/>
                </a:lnTo>
                <a:lnTo>
                  <a:pt x="11456" y="4290"/>
                </a:lnTo>
                <a:lnTo>
                  <a:pt x="11453" y="4298"/>
                </a:lnTo>
                <a:lnTo>
                  <a:pt x="11450" y="4331"/>
                </a:lnTo>
                <a:lnTo>
                  <a:pt x="11411" y="4348"/>
                </a:lnTo>
                <a:lnTo>
                  <a:pt x="11400" y="4352"/>
                </a:lnTo>
                <a:lnTo>
                  <a:pt x="11391" y="4356"/>
                </a:lnTo>
                <a:lnTo>
                  <a:pt x="11337" y="4319"/>
                </a:lnTo>
                <a:lnTo>
                  <a:pt x="11294" y="4269"/>
                </a:lnTo>
                <a:lnTo>
                  <a:pt x="11295" y="4269"/>
                </a:lnTo>
                <a:lnTo>
                  <a:pt x="11296" y="4269"/>
                </a:lnTo>
                <a:lnTo>
                  <a:pt x="11328" y="4269"/>
                </a:lnTo>
                <a:lnTo>
                  <a:pt x="11358" y="4257"/>
                </a:lnTo>
                <a:lnTo>
                  <a:pt x="11365" y="4250"/>
                </a:lnTo>
                <a:lnTo>
                  <a:pt x="11367" y="4240"/>
                </a:lnTo>
                <a:lnTo>
                  <a:pt x="11309" y="4240"/>
                </a:lnTo>
                <a:lnTo>
                  <a:pt x="11265" y="4214"/>
                </a:lnTo>
                <a:lnTo>
                  <a:pt x="11258" y="4205"/>
                </a:lnTo>
                <a:lnTo>
                  <a:pt x="11251" y="4194"/>
                </a:lnTo>
                <a:lnTo>
                  <a:pt x="11233" y="4188"/>
                </a:lnTo>
                <a:lnTo>
                  <a:pt x="11219" y="4181"/>
                </a:lnTo>
                <a:lnTo>
                  <a:pt x="11213" y="4164"/>
                </a:lnTo>
                <a:lnTo>
                  <a:pt x="11207" y="4146"/>
                </a:lnTo>
                <a:lnTo>
                  <a:pt x="11195" y="4143"/>
                </a:lnTo>
                <a:lnTo>
                  <a:pt x="11183" y="4141"/>
                </a:lnTo>
                <a:lnTo>
                  <a:pt x="11182" y="4118"/>
                </a:lnTo>
                <a:lnTo>
                  <a:pt x="11172" y="4103"/>
                </a:lnTo>
                <a:lnTo>
                  <a:pt x="11110" y="4116"/>
                </a:lnTo>
                <a:lnTo>
                  <a:pt x="11056" y="4107"/>
                </a:lnTo>
                <a:lnTo>
                  <a:pt x="11038" y="4113"/>
                </a:lnTo>
                <a:lnTo>
                  <a:pt x="11024" y="4119"/>
                </a:lnTo>
                <a:lnTo>
                  <a:pt x="10999" y="4119"/>
                </a:lnTo>
                <a:lnTo>
                  <a:pt x="10975" y="4119"/>
                </a:lnTo>
                <a:lnTo>
                  <a:pt x="10947" y="4126"/>
                </a:lnTo>
                <a:lnTo>
                  <a:pt x="10914" y="4127"/>
                </a:lnTo>
                <a:lnTo>
                  <a:pt x="10895" y="4120"/>
                </a:lnTo>
                <a:lnTo>
                  <a:pt x="10879" y="4113"/>
                </a:lnTo>
                <a:lnTo>
                  <a:pt x="10842" y="4113"/>
                </a:lnTo>
                <a:lnTo>
                  <a:pt x="10806" y="4112"/>
                </a:lnTo>
                <a:lnTo>
                  <a:pt x="10800" y="4106"/>
                </a:lnTo>
                <a:lnTo>
                  <a:pt x="10794" y="4100"/>
                </a:lnTo>
                <a:lnTo>
                  <a:pt x="10772" y="4100"/>
                </a:lnTo>
                <a:lnTo>
                  <a:pt x="10750" y="4100"/>
                </a:lnTo>
                <a:lnTo>
                  <a:pt x="10736" y="4093"/>
                </a:lnTo>
                <a:lnTo>
                  <a:pt x="10719" y="4087"/>
                </a:lnTo>
                <a:lnTo>
                  <a:pt x="10713" y="4068"/>
                </a:lnTo>
                <a:lnTo>
                  <a:pt x="10703" y="4051"/>
                </a:lnTo>
                <a:lnTo>
                  <a:pt x="10701" y="4037"/>
                </a:lnTo>
                <a:lnTo>
                  <a:pt x="10697" y="4025"/>
                </a:lnTo>
                <a:lnTo>
                  <a:pt x="10690" y="4022"/>
                </a:lnTo>
                <a:lnTo>
                  <a:pt x="10682" y="4019"/>
                </a:lnTo>
                <a:lnTo>
                  <a:pt x="10654" y="4018"/>
                </a:lnTo>
                <a:lnTo>
                  <a:pt x="10628" y="4027"/>
                </a:lnTo>
                <a:lnTo>
                  <a:pt x="10613" y="4042"/>
                </a:lnTo>
                <a:lnTo>
                  <a:pt x="10595" y="4055"/>
                </a:lnTo>
                <a:lnTo>
                  <a:pt x="10578" y="4048"/>
                </a:lnTo>
                <a:lnTo>
                  <a:pt x="10561" y="4038"/>
                </a:lnTo>
                <a:lnTo>
                  <a:pt x="10532" y="4032"/>
                </a:lnTo>
                <a:lnTo>
                  <a:pt x="10505" y="4022"/>
                </a:lnTo>
                <a:lnTo>
                  <a:pt x="10493" y="4007"/>
                </a:lnTo>
                <a:lnTo>
                  <a:pt x="10481" y="3993"/>
                </a:lnTo>
                <a:lnTo>
                  <a:pt x="10453" y="3982"/>
                </a:lnTo>
                <a:lnTo>
                  <a:pt x="10428" y="3968"/>
                </a:lnTo>
                <a:lnTo>
                  <a:pt x="10411" y="3940"/>
                </a:lnTo>
                <a:lnTo>
                  <a:pt x="10396" y="3911"/>
                </a:lnTo>
                <a:lnTo>
                  <a:pt x="10396" y="3902"/>
                </a:lnTo>
                <a:lnTo>
                  <a:pt x="10396" y="3894"/>
                </a:lnTo>
                <a:lnTo>
                  <a:pt x="10383" y="3876"/>
                </a:lnTo>
                <a:lnTo>
                  <a:pt x="10367" y="3858"/>
                </a:lnTo>
                <a:lnTo>
                  <a:pt x="10344" y="3862"/>
                </a:lnTo>
                <a:lnTo>
                  <a:pt x="10326" y="3853"/>
                </a:lnTo>
                <a:lnTo>
                  <a:pt x="10324" y="3846"/>
                </a:lnTo>
                <a:lnTo>
                  <a:pt x="10323" y="3838"/>
                </a:lnTo>
                <a:lnTo>
                  <a:pt x="10322" y="3838"/>
                </a:lnTo>
                <a:lnTo>
                  <a:pt x="10320" y="3838"/>
                </a:lnTo>
                <a:lnTo>
                  <a:pt x="10308" y="3848"/>
                </a:lnTo>
                <a:lnTo>
                  <a:pt x="10299" y="3862"/>
                </a:lnTo>
                <a:lnTo>
                  <a:pt x="10276" y="3863"/>
                </a:lnTo>
                <a:lnTo>
                  <a:pt x="10259" y="3869"/>
                </a:lnTo>
                <a:lnTo>
                  <a:pt x="10261" y="3880"/>
                </a:lnTo>
                <a:lnTo>
                  <a:pt x="10263" y="3889"/>
                </a:lnTo>
                <a:lnTo>
                  <a:pt x="10259" y="3889"/>
                </a:lnTo>
                <a:lnTo>
                  <a:pt x="10256" y="3889"/>
                </a:lnTo>
                <a:lnTo>
                  <a:pt x="10250" y="3896"/>
                </a:lnTo>
                <a:lnTo>
                  <a:pt x="10245" y="3902"/>
                </a:lnTo>
                <a:lnTo>
                  <a:pt x="10248" y="3904"/>
                </a:lnTo>
                <a:lnTo>
                  <a:pt x="10251" y="3906"/>
                </a:lnTo>
                <a:lnTo>
                  <a:pt x="10260" y="3903"/>
                </a:lnTo>
                <a:lnTo>
                  <a:pt x="10270" y="3901"/>
                </a:lnTo>
                <a:lnTo>
                  <a:pt x="10286" y="3949"/>
                </a:lnTo>
                <a:lnTo>
                  <a:pt x="10305" y="3995"/>
                </a:lnTo>
                <a:lnTo>
                  <a:pt x="10316" y="3994"/>
                </a:lnTo>
                <a:lnTo>
                  <a:pt x="10324" y="3997"/>
                </a:lnTo>
                <a:lnTo>
                  <a:pt x="10322" y="4003"/>
                </a:lnTo>
                <a:lnTo>
                  <a:pt x="10325" y="4008"/>
                </a:lnTo>
                <a:lnTo>
                  <a:pt x="10345" y="4023"/>
                </a:lnTo>
                <a:lnTo>
                  <a:pt x="10367" y="4036"/>
                </a:lnTo>
                <a:lnTo>
                  <a:pt x="10365" y="4044"/>
                </a:lnTo>
                <a:lnTo>
                  <a:pt x="10359" y="4049"/>
                </a:lnTo>
                <a:lnTo>
                  <a:pt x="10363" y="4055"/>
                </a:lnTo>
                <a:lnTo>
                  <a:pt x="10366" y="4060"/>
                </a:lnTo>
                <a:lnTo>
                  <a:pt x="10363" y="4081"/>
                </a:lnTo>
                <a:lnTo>
                  <a:pt x="10368" y="4099"/>
                </a:lnTo>
                <a:lnTo>
                  <a:pt x="10374" y="4100"/>
                </a:lnTo>
                <a:lnTo>
                  <a:pt x="10381" y="4104"/>
                </a:lnTo>
                <a:lnTo>
                  <a:pt x="10389" y="4133"/>
                </a:lnTo>
                <a:lnTo>
                  <a:pt x="10400" y="4157"/>
                </a:lnTo>
                <a:lnTo>
                  <a:pt x="10409" y="4154"/>
                </a:lnTo>
                <a:lnTo>
                  <a:pt x="10409" y="4142"/>
                </a:lnTo>
                <a:lnTo>
                  <a:pt x="10407" y="4104"/>
                </a:lnTo>
                <a:lnTo>
                  <a:pt x="10421" y="4073"/>
                </a:lnTo>
                <a:lnTo>
                  <a:pt x="10424" y="4074"/>
                </a:lnTo>
                <a:lnTo>
                  <a:pt x="10428" y="4074"/>
                </a:lnTo>
                <a:lnTo>
                  <a:pt x="10433" y="4081"/>
                </a:lnTo>
                <a:lnTo>
                  <a:pt x="10437" y="4084"/>
                </a:lnTo>
                <a:lnTo>
                  <a:pt x="10439" y="4106"/>
                </a:lnTo>
                <a:lnTo>
                  <a:pt x="10441" y="4131"/>
                </a:lnTo>
                <a:lnTo>
                  <a:pt x="10432" y="4150"/>
                </a:lnTo>
                <a:lnTo>
                  <a:pt x="10428" y="4168"/>
                </a:lnTo>
                <a:lnTo>
                  <a:pt x="10438" y="4171"/>
                </a:lnTo>
                <a:lnTo>
                  <a:pt x="10439" y="4181"/>
                </a:lnTo>
                <a:lnTo>
                  <a:pt x="10457" y="4182"/>
                </a:lnTo>
                <a:lnTo>
                  <a:pt x="10474" y="4182"/>
                </a:lnTo>
                <a:lnTo>
                  <a:pt x="10476" y="4177"/>
                </a:lnTo>
                <a:lnTo>
                  <a:pt x="10479" y="4174"/>
                </a:lnTo>
                <a:lnTo>
                  <a:pt x="10519" y="4180"/>
                </a:lnTo>
                <a:lnTo>
                  <a:pt x="10559" y="4178"/>
                </a:lnTo>
                <a:lnTo>
                  <a:pt x="10560" y="4174"/>
                </a:lnTo>
                <a:lnTo>
                  <a:pt x="10560" y="4172"/>
                </a:lnTo>
                <a:lnTo>
                  <a:pt x="10568" y="4174"/>
                </a:lnTo>
                <a:lnTo>
                  <a:pt x="10576" y="4173"/>
                </a:lnTo>
                <a:lnTo>
                  <a:pt x="10582" y="4166"/>
                </a:lnTo>
                <a:lnTo>
                  <a:pt x="10588" y="4161"/>
                </a:lnTo>
                <a:lnTo>
                  <a:pt x="10595" y="4150"/>
                </a:lnTo>
                <a:lnTo>
                  <a:pt x="10600" y="4139"/>
                </a:lnTo>
                <a:lnTo>
                  <a:pt x="10625" y="4114"/>
                </a:lnTo>
                <a:lnTo>
                  <a:pt x="10653" y="4093"/>
                </a:lnTo>
                <a:lnTo>
                  <a:pt x="10664" y="4079"/>
                </a:lnTo>
                <a:lnTo>
                  <a:pt x="10676" y="4064"/>
                </a:lnTo>
                <a:lnTo>
                  <a:pt x="10676" y="4064"/>
                </a:lnTo>
                <a:lnTo>
                  <a:pt x="10677" y="4064"/>
                </a:lnTo>
                <a:lnTo>
                  <a:pt x="10675" y="4087"/>
                </a:lnTo>
                <a:lnTo>
                  <a:pt x="10667" y="4103"/>
                </a:lnTo>
                <a:lnTo>
                  <a:pt x="10673" y="4104"/>
                </a:lnTo>
                <a:lnTo>
                  <a:pt x="10677" y="4106"/>
                </a:lnTo>
                <a:lnTo>
                  <a:pt x="10678" y="4123"/>
                </a:lnTo>
                <a:lnTo>
                  <a:pt x="10679" y="4141"/>
                </a:lnTo>
                <a:lnTo>
                  <a:pt x="10693" y="4165"/>
                </a:lnTo>
                <a:lnTo>
                  <a:pt x="10714" y="4183"/>
                </a:lnTo>
                <a:lnTo>
                  <a:pt x="10736" y="4195"/>
                </a:lnTo>
                <a:lnTo>
                  <a:pt x="10759" y="4207"/>
                </a:lnTo>
                <a:lnTo>
                  <a:pt x="10774" y="4207"/>
                </a:lnTo>
                <a:lnTo>
                  <a:pt x="10787" y="4209"/>
                </a:lnTo>
                <a:lnTo>
                  <a:pt x="10803" y="4228"/>
                </a:lnTo>
                <a:lnTo>
                  <a:pt x="10819" y="4249"/>
                </a:lnTo>
                <a:lnTo>
                  <a:pt x="10835" y="4259"/>
                </a:lnTo>
                <a:lnTo>
                  <a:pt x="10846" y="4271"/>
                </a:lnTo>
                <a:lnTo>
                  <a:pt x="10833" y="4292"/>
                </a:lnTo>
                <a:lnTo>
                  <a:pt x="10819" y="4312"/>
                </a:lnTo>
                <a:lnTo>
                  <a:pt x="10809" y="4321"/>
                </a:lnTo>
                <a:lnTo>
                  <a:pt x="10798" y="4332"/>
                </a:lnTo>
                <a:lnTo>
                  <a:pt x="10790" y="4350"/>
                </a:lnTo>
                <a:lnTo>
                  <a:pt x="10781" y="4368"/>
                </a:lnTo>
                <a:lnTo>
                  <a:pt x="10767" y="4368"/>
                </a:lnTo>
                <a:lnTo>
                  <a:pt x="10751" y="4369"/>
                </a:lnTo>
                <a:lnTo>
                  <a:pt x="10747" y="4403"/>
                </a:lnTo>
                <a:lnTo>
                  <a:pt x="10747" y="4439"/>
                </a:lnTo>
                <a:lnTo>
                  <a:pt x="10710" y="4445"/>
                </a:lnTo>
                <a:lnTo>
                  <a:pt x="10689" y="4466"/>
                </a:lnTo>
                <a:lnTo>
                  <a:pt x="10686" y="4477"/>
                </a:lnTo>
                <a:lnTo>
                  <a:pt x="10681" y="4485"/>
                </a:lnTo>
                <a:lnTo>
                  <a:pt x="10659" y="4492"/>
                </a:lnTo>
                <a:lnTo>
                  <a:pt x="10635" y="4494"/>
                </a:lnTo>
                <a:lnTo>
                  <a:pt x="10623" y="4512"/>
                </a:lnTo>
                <a:lnTo>
                  <a:pt x="10616" y="4536"/>
                </a:lnTo>
                <a:lnTo>
                  <a:pt x="10610" y="4539"/>
                </a:lnTo>
                <a:lnTo>
                  <a:pt x="10603" y="4544"/>
                </a:lnTo>
                <a:lnTo>
                  <a:pt x="10586" y="4542"/>
                </a:lnTo>
                <a:lnTo>
                  <a:pt x="10568" y="4539"/>
                </a:lnTo>
                <a:lnTo>
                  <a:pt x="10538" y="4549"/>
                </a:lnTo>
                <a:lnTo>
                  <a:pt x="10506" y="4560"/>
                </a:lnTo>
                <a:lnTo>
                  <a:pt x="10487" y="4572"/>
                </a:lnTo>
                <a:lnTo>
                  <a:pt x="10472" y="4589"/>
                </a:lnTo>
                <a:lnTo>
                  <a:pt x="10466" y="4604"/>
                </a:lnTo>
                <a:lnTo>
                  <a:pt x="10459" y="4615"/>
                </a:lnTo>
                <a:lnTo>
                  <a:pt x="10394" y="4639"/>
                </a:lnTo>
                <a:lnTo>
                  <a:pt x="10328" y="4660"/>
                </a:lnTo>
                <a:lnTo>
                  <a:pt x="10316" y="4673"/>
                </a:lnTo>
                <a:lnTo>
                  <a:pt x="10303" y="4687"/>
                </a:lnTo>
                <a:lnTo>
                  <a:pt x="10284" y="4690"/>
                </a:lnTo>
                <a:lnTo>
                  <a:pt x="10264" y="4691"/>
                </a:lnTo>
                <a:lnTo>
                  <a:pt x="10236" y="4705"/>
                </a:lnTo>
                <a:lnTo>
                  <a:pt x="10206" y="4720"/>
                </a:lnTo>
                <a:lnTo>
                  <a:pt x="10181" y="4721"/>
                </a:lnTo>
                <a:lnTo>
                  <a:pt x="10155" y="4722"/>
                </a:lnTo>
                <a:lnTo>
                  <a:pt x="10141" y="4734"/>
                </a:lnTo>
                <a:lnTo>
                  <a:pt x="10126" y="4746"/>
                </a:lnTo>
                <a:lnTo>
                  <a:pt x="10075" y="4761"/>
                </a:lnTo>
                <a:lnTo>
                  <a:pt x="10033" y="4736"/>
                </a:lnTo>
                <a:lnTo>
                  <a:pt x="10033" y="4718"/>
                </a:lnTo>
                <a:lnTo>
                  <a:pt x="10033" y="4699"/>
                </a:lnTo>
                <a:lnTo>
                  <a:pt x="10018" y="4659"/>
                </a:lnTo>
                <a:lnTo>
                  <a:pt x="10005" y="4615"/>
                </a:lnTo>
                <a:lnTo>
                  <a:pt x="10007" y="4603"/>
                </a:lnTo>
                <a:lnTo>
                  <a:pt x="10011" y="4593"/>
                </a:lnTo>
                <a:lnTo>
                  <a:pt x="10008" y="4577"/>
                </a:lnTo>
                <a:lnTo>
                  <a:pt x="10005" y="4560"/>
                </a:lnTo>
                <a:lnTo>
                  <a:pt x="9988" y="4528"/>
                </a:lnTo>
                <a:lnTo>
                  <a:pt x="9965" y="4502"/>
                </a:lnTo>
                <a:lnTo>
                  <a:pt x="9957" y="4495"/>
                </a:lnTo>
                <a:lnTo>
                  <a:pt x="9948" y="4489"/>
                </a:lnTo>
                <a:lnTo>
                  <a:pt x="9926" y="4442"/>
                </a:lnTo>
                <a:lnTo>
                  <a:pt x="9904" y="4397"/>
                </a:lnTo>
                <a:lnTo>
                  <a:pt x="9878" y="4380"/>
                </a:lnTo>
                <a:lnTo>
                  <a:pt x="9853" y="4362"/>
                </a:lnTo>
                <a:lnTo>
                  <a:pt x="9840" y="4344"/>
                </a:lnTo>
                <a:lnTo>
                  <a:pt x="9827" y="4326"/>
                </a:lnTo>
                <a:lnTo>
                  <a:pt x="9824" y="4286"/>
                </a:lnTo>
                <a:lnTo>
                  <a:pt x="9818" y="4248"/>
                </a:lnTo>
                <a:lnTo>
                  <a:pt x="9802" y="4219"/>
                </a:lnTo>
                <a:lnTo>
                  <a:pt x="9785" y="4188"/>
                </a:lnTo>
                <a:lnTo>
                  <a:pt x="9757" y="4168"/>
                </a:lnTo>
                <a:lnTo>
                  <a:pt x="9731" y="4146"/>
                </a:lnTo>
                <a:lnTo>
                  <a:pt x="9724" y="4107"/>
                </a:lnTo>
                <a:lnTo>
                  <a:pt x="9703" y="4076"/>
                </a:lnTo>
                <a:lnTo>
                  <a:pt x="9677" y="4037"/>
                </a:lnTo>
                <a:lnTo>
                  <a:pt x="9652" y="3996"/>
                </a:lnTo>
                <a:lnTo>
                  <a:pt x="9640" y="3981"/>
                </a:lnTo>
                <a:lnTo>
                  <a:pt x="9628" y="3966"/>
                </a:lnTo>
                <a:lnTo>
                  <a:pt x="9620" y="3965"/>
                </a:lnTo>
                <a:lnTo>
                  <a:pt x="9610" y="3965"/>
                </a:lnTo>
                <a:lnTo>
                  <a:pt x="9617" y="3931"/>
                </a:lnTo>
                <a:lnTo>
                  <a:pt x="9626" y="3896"/>
                </a:lnTo>
                <a:lnTo>
                  <a:pt x="9621" y="3894"/>
                </a:lnTo>
                <a:lnTo>
                  <a:pt x="9617" y="3890"/>
                </a:lnTo>
                <a:lnTo>
                  <a:pt x="9599" y="3844"/>
                </a:lnTo>
                <a:lnTo>
                  <a:pt x="9580" y="3797"/>
                </a:lnTo>
                <a:lnTo>
                  <a:pt x="9598" y="3772"/>
                </a:lnTo>
                <a:lnTo>
                  <a:pt x="9609" y="3739"/>
                </a:lnTo>
                <a:lnTo>
                  <a:pt x="9611" y="3728"/>
                </a:lnTo>
                <a:lnTo>
                  <a:pt x="9613" y="3718"/>
                </a:lnTo>
                <a:lnTo>
                  <a:pt x="9636" y="3667"/>
                </a:lnTo>
                <a:lnTo>
                  <a:pt x="9665" y="3621"/>
                </a:lnTo>
                <a:lnTo>
                  <a:pt x="9661" y="3591"/>
                </a:lnTo>
                <a:lnTo>
                  <a:pt x="9652" y="3564"/>
                </a:lnTo>
                <a:lnTo>
                  <a:pt x="9658" y="3552"/>
                </a:lnTo>
                <a:lnTo>
                  <a:pt x="9663" y="3538"/>
                </a:lnTo>
                <a:lnTo>
                  <a:pt x="9658" y="3531"/>
                </a:lnTo>
                <a:lnTo>
                  <a:pt x="9654" y="3523"/>
                </a:lnTo>
                <a:lnTo>
                  <a:pt x="9665" y="3514"/>
                </a:lnTo>
                <a:lnTo>
                  <a:pt x="9676" y="3504"/>
                </a:lnTo>
                <a:lnTo>
                  <a:pt x="9675" y="3501"/>
                </a:lnTo>
                <a:lnTo>
                  <a:pt x="9675" y="3497"/>
                </a:lnTo>
                <a:lnTo>
                  <a:pt x="9671" y="3493"/>
                </a:lnTo>
                <a:lnTo>
                  <a:pt x="9668" y="3489"/>
                </a:lnTo>
                <a:lnTo>
                  <a:pt x="9666" y="3489"/>
                </a:lnTo>
                <a:lnTo>
                  <a:pt x="9664" y="3489"/>
                </a:lnTo>
                <a:lnTo>
                  <a:pt x="9654" y="3500"/>
                </a:lnTo>
                <a:lnTo>
                  <a:pt x="9643" y="3508"/>
                </a:lnTo>
                <a:lnTo>
                  <a:pt x="9621" y="3502"/>
                </a:lnTo>
                <a:lnTo>
                  <a:pt x="9595" y="3496"/>
                </a:lnTo>
                <a:lnTo>
                  <a:pt x="9581" y="3509"/>
                </a:lnTo>
                <a:lnTo>
                  <a:pt x="9568" y="3524"/>
                </a:lnTo>
                <a:lnTo>
                  <a:pt x="9540" y="3532"/>
                </a:lnTo>
                <a:lnTo>
                  <a:pt x="9504" y="3532"/>
                </a:lnTo>
                <a:lnTo>
                  <a:pt x="9486" y="3519"/>
                </a:lnTo>
                <a:lnTo>
                  <a:pt x="9469" y="3503"/>
                </a:lnTo>
                <a:lnTo>
                  <a:pt x="9439" y="3491"/>
                </a:lnTo>
                <a:lnTo>
                  <a:pt x="9404" y="3489"/>
                </a:lnTo>
                <a:lnTo>
                  <a:pt x="9400" y="3507"/>
                </a:lnTo>
                <a:lnTo>
                  <a:pt x="9396" y="3525"/>
                </a:lnTo>
                <a:lnTo>
                  <a:pt x="9393" y="3527"/>
                </a:lnTo>
                <a:lnTo>
                  <a:pt x="9390" y="3527"/>
                </a:lnTo>
                <a:lnTo>
                  <a:pt x="9367" y="3524"/>
                </a:lnTo>
                <a:lnTo>
                  <a:pt x="9340" y="3523"/>
                </a:lnTo>
                <a:lnTo>
                  <a:pt x="9333" y="3508"/>
                </a:lnTo>
                <a:lnTo>
                  <a:pt x="9327" y="3493"/>
                </a:lnTo>
                <a:lnTo>
                  <a:pt x="9320" y="3500"/>
                </a:lnTo>
                <a:lnTo>
                  <a:pt x="9314" y="3500"/>
                </a:lnTo>
                <a:lnTo>
                  <a:pt x="9303" y="3494"/>
                </a:lnTo>
                <a:lnTo>
                  <a:pt x="9289" y="3491"/>
                </a:lnTo>
                <a:lnTo>
                  <a:pt x="9284" y="3496"/>
                </a:lnTo>
                <a:lnTo>
                  <a:pt x="9278" y="3502"/>
                </a:lnTo>
                <a:lnTo>
                  <a:pt x="9277" y="3502"/>
                </a:lnTo>
                <a:lnTo>
                  <a:pt x="9276" y="3501"/>
                </a:lnTo>
                <a:lnTo>
                  <a:pt x="9274" y="3497"/>
                </a:lnTo>
                <a:lnTo>
                  <a:pt x="9273" y="3493"/>
                </a:lnTo>
                <a:lnTo>
                  <a:pt x="9275" y="3489"/>
                </a:lnTo>
                <a:lnTo>
                  <a:pt x="9278" y="3486"/>
                </a:lnTo>
                <a:lnTo>
                  <a:pt x="9277" y="3483"/>
                </a:lnTo>
                <a:lnTo>
                  <a:pt x="9277" y="3482"/>
                </a:lnTo>
                <a:lnTo>
                  <a:pt x="9260" y="3481"/>
                </a:lnTo>
                <a:lnTo>
                  <a:pt x="9243" y="3480"/>
                </a:lnTo>
                <a:lnTo>
                  <a:pt x="9242" y="3477"/>
                </a:lnTo>
                <a:lnTo>
                  <a:pt x="9239" y="3474"/>
                </a:lnTo>
                <a:lnTo>
                  <a:pt x="9247" y="3470"/>
                </a:lnTo>
                <a:lnTo>
                  <a:pt x="9253" y="3468"/>
                </a:lnTo>
                <a:lnTo>
                  <a:pt x="9253" y="3466"/>
                </a:lnTo>
                <a:lnTo>
                  <a:pt x="9252" y="3464"/>
                </a:lnTo>
                <a:lnTo>
                  <a:pt x="9244" y="3459"/>
                </a:lnTo>
                <a:lnTo>
                  <a:pt x="9235" y="3453"/>
                </a:lnTo>
                <a:lnTo>
                  <a:pt x="9233" y="3440"/>
                </a:lnTo>
                <a:lnTo>
                  <a:pt x="9234" y="3425"/>
                </a:lnTo>
                <a:lnTo>
                  <a:pt x="9217" y="3419"/>
                </a:lnTo>
                <a:lnTo>
                  <a:pt x="9196" y="3413"/>
                </a:lnTo>
                <a:lnTo>
                  <a:pt x="9196" y="3409"/>
                </a:lnTo>
                <a:lnTo>
                  <a:pt x="9196" y="3406"/>
                </a:lnTo>
                <a:lnTo>
                  <a:pt x="9199" y="3399"/>
                </a:lnTo>
                <a:lnTo>
                  <a:pt x="9202" y="3394"/>
                </a:lnTo>
                <a:lnTo>
                  <a:pt x="9209" y="3398"/>
                </a:lnTo>
                <a:lnTo>
                  <a:pt x="9217" y="3401"/>
                </a:lnTo>
                <a:lnTo>
                  <a:pt x="9223" y="3397"/>
                </a:lnTo>
                <a:lnTo>
                  <a:pt x="9220" y="3391"/>
                </a:lnTo>
                <a:lnTo>
                  <a:pt x="9215" y="3384"/>
                </a:lnTo>
                <a:lnTo>
                  <a:pt x="9213" y="3378"/>
                </a:lnTo>
                <a:lnTo>
                  <a:pt x="9222" y="3375"/>
                </a:lnTo>
                <a:lnTo>
                  <a:pt x="9229" y="3370"/>
                </a:lnTo>
                <a:lnTo>
                  <a:pt x="9228" y="3368"/>
                </a:lnTo>
                <a:lnTo>
                  <a:pt x="9225" y="3366"/>
                </a:lnTo>
                <a:lnTo>
                  <a:pt x="9221" y="3366"/>
                </a:lnTo>
                <a:lnTo>
                  <a:pt x="9216" y="3366"/>
                </a:lnTo>
                <a:lnTo>
                  <a:pt x="9218" y="3359"/>
                </a:lnTo>
                <a:lnTo>
                  <a:pt x="9218" y="3355"/>
                </a:lnTo>
                <a:lnTo>
                  <a:pt x="9215" y="3351"/>
                </a:lnTo>
                <a:lnTo>
                  <a:pt x="9207" y="3347"/>
                </a:lnTo>
                <a:lnTo>
                  <a:pt x="9211" y="3343"/>
                </a:lnTo>
                <a:lnTo>
                  <a:pt x="9215" y="3339"/>
                </a:lnTo>
                <a:lnTo>
                  <a:pt x="9220" y="3335"/>
                </a:lnTo>
                <a:lnTo>
                  <a:pt x="9224" y="3330"/>
                </a:lnTo>
                <a:lnTo>
                  <a:pt x="9224" y="3330"/>
                </a:lnTo>
                <a:lnTo>
                  <a:pt x="9224" y="3329"/>
                </a:lnTo>
                <a:lnTo>
                  <a:pt x="9203" y="3332"/>
                </a:lnTo>
                <a:lnTo>
                  <a:pt x="9180" y="3335"/>
                </a:lnTo>
                <a:lnTo>
                  <a:pt x="9183" y="3320"/>
                </a:lnTo>
                <a:lnTo>
                  <a:pt x="9185" y="3303"/>
                </a:lnTo>
                <a:lnTo>
                  <a:pt x="9194" y="3300"/>
                </a:lnTo>
                <a:lnTo>
                  <a:pt x="9197" y="3293"/>
                </a:lnTo>
                <a:lnTo>
                  <a:pt x="9217" y="3283"/>
                </a:lnTo>
                <a:lnTo>
                  <a:pt x="9240" y="3277"/>
                </a:lnTo>
                <a:lnTo>
                  <a:pt x="9251" y="3286"/>
                </a:lnTo>
                <a:lnTo>
                  <a:pt x="9267" y="3285"/>
                </a:lnTo>
                <a:lnTo>
                  <a:pt x="9267" y="3283"/>
                </a:lnTo>
                <a:lnTo>
                  <a:pt x="9267" y="3281"/>
                </a:lnTo>
                <a:lnTo>
                  <a:pt x="9264" y="3279"/>
                </a:lnTo>
                <a:lnTo>
                  <a:pt x="9261" y="3278"/>
                </a:lnTo>
                <a:lnTo>
                  <a:pt x="9262" y="3277"/>
                </a:lnTo>
                <a:lnTo>
                  <a:pt x="9262" y="3276"/>
                </a:lnTo>
                <a:lnTo>
                  <a:pt x="9270" y="3275"/>
                </a:lnTo>
                <a:lnTo>
                  <a:pt x="9277" y="3277"/>
                </a:lnTo>
                <a:lnTo>
                  <a:pt x="9274" y="3280"/>
                </a:lnTo>
                <a:lnTo>
                  <a:pt x="9272" y="3284"/>
                </a:lnTo>
                <a:lnTo>
                  <a:pt x="9301" y="3283"/>
                </a:lnTo>
                <a:lnTo>
                  <a:pt x="9329" y="3285"/>
                </a:lnTo>
                <a:lnTo>
                  <a:pt x="9330" y="3283"/>
                </a:lnTo>
                <a:lnTo>
                  <a:pt x="9332" y="3280"/>
                </a:lnTo>
                <a:lnTo>
                  <a:pt x="9330" y="3279"/>
                </a:lnTo>
                <a:lnTo>
                  <a:pt x="9329" y="3278"/>
                </a:lnTo>
                <a:lnTo>
                  <a:pt x="9323" y="3276"/>
                </a:lnTo>
                <a:lnTo>
                  <a:pt x="9316" y="3275"/>
                </a:lnTo>
                <a:lnTo>
                  <a:pt x="9317" y="3270"/>
                </a:lnTo>
                <a:lnTo>
                  <a:pt x="9320" y="3266"/>
                </a:lnTo>
                <a:lnTo>
                  <a:pt x="9345" y="3265"/>
                </a:lnTo>
                <a:lnTo>
                  <a:pt x="9368" y="3261"/>
                </a:lnTo>
                <a:lnTo>
                  <a:pt x="9368" y="3260"/>
                </a:lnTo>
                <a:lnTo>
                  <a:pt x="9368" y="3260"/>
                </a:lnTo>
                <a:lnTo>
                  <a:pt x="9354" y="3260"/>
                </a:lnTo>
                <a:lnTo>
                  <a:pt x="9341" y="3261"/>
                </a:lnTo>
                <a:lnTo>
                  <a:pt x="9334" y="3252"/>
                </a:lnTo>
                <a:lnTo>
                  <a:pt x="9327" y="3246"/>
                </a:lnTo>
                <a:lnTo>
                  <a:pt x="9330" y="3239"/>
                </a:lnTo>
                <a:lnTo>
                  <a:pt x="9333" y="3233"/>
                </a:lnTo>
                <a:lnTo>
                  <a:pt x="9357" y="3235"/>
                </a:lnTo>
                <a:lnTo>
                  <a:pt x="9380" y="3237"/>
                </a:lnTo>
                <a:lnTo>
                  <a:pt x="9385" y="3235"/>
                </a:lnTo>
                <a:lnTo>
                  <a:pt x="9390" y="3234"/>
                </a:lnTo>
                <a:lnTo>
                  <a:pt x="9415" y="3240"/>
                </a:lnTo>
                <a:lnTo>
                  <a:pt x="9444" y="3236"/>
                </a:lnTo>
                <a:lnTo>
                  <a:pt x="9444" y="3232"/>
                </a:lnTo>
                <a:lnTo>
                  <a:pt x="9442" y="3227"/>
                </a:lnTo>
                <a:lnTo>
                  <a:pt x="9485" y="3207"/>
                </a:lnTo>
                <a:lnTo>
                  <a:pt x="9530" y="3189"/>
                </a:lnTo>
                <a:lnTo>
                  <a:pt x="9577" y="3190"/>
                </a:lnTo>
                <a:lnTo>
                  <a:pt x="9621" y="3183"/>
                </a:lnTo>
                <a:lnTo>
                  <a:pt x="9628" y="3198"/>
                </a:lnTo>
                <a:lnTo>
                  <a:pt x="9641" y="3208"/>
                </a:lnTo>
                <a:lnTo>
                  <a:pt x="9658" y="3207"/>
                </a:lnTo>
                <a:lnTo>
                  <a:pt x="9670" y="3206"/>
                </a:lnTo>
                <a:lnTo>
                  <a:pt x="9678" y="3220"/>
                </a:lnTo>
                <a:lnTo>
                  <a:pt x="9691" y="3231"/>
                </a:lnTo>
                <a:lnTo>
                  <a:pt x="9717" y="3232"/>
                </a:lnTo>
                <a:lnTo>
                  <a:pt x="9739" y="3244"/>
                </a:lnTo>
                <a:lnTo>
                  <a:pt x="9773" y="3249"/>
                </a:lnTo>
                <a:lnTo>
                  <a:pt x="9804" y="3250"/>
                </a:lnTo>
                <a:lnTo>
                  <a:pt x="9818" y="3246"/>
                </a:lnTo>
                <a:lnTo>
                  <a:pt x="9831" y="3242"/>
                </a:lnTo>
                <a:lnTo>
                  <a:pt x="9858" y="3245"/>
                </a:lnTo>
                <a:lnTo>
                  <a:pt x="9888" y="3247"/>
                </a:lnTo>
                <a:lnTo>
                  <a:pt x="9936" y="3224"/>
                </a:lnTo>
                <a:lnTo>
                  <a:pt x="9942" y="3171"/>
                </a:lnTo>
                <a:lnTo>
                  <a:pt x="9939" y="3158"/>
                </a:lnTo>
                <a:lnTo>
                  <a:pt x="9936" y="3144"/>
                </a:lnTo>
                <a:lnTo>
                  <a:pt x="9906" y="3125"/>
                </a:lnTo>
                <a:lnTo>
                  <a:pt x="9871" y="3110"/>
                </a:lnTo>
                <a:lnTo>
                  <a:pt x="9872" y="3104"/>
                </a:lnTo>
                <a:lnTo>
                  <a:pt x="9873" y="3100"/>
                </a:lnTo>
                <a:lnTo>
                  <a:pt x="9857" y="3091"/>
                </a:lnTo>
                <a:lnTo>
                  <a:pt x="9843" y="3077"/>
                </a:lnTo>
                <a:lnTo>
                  <a:pt x="9820" y="3058"/>
                </a:lnTo>
                <a:lnTo>
                  <a:pt x="9796" y="3042"/>
                </a:lnTo>
                <a:lnTo>
                  <a:pt x="9785" y="3039"/>
                </a:lnTo>
                <a:lnTo>
                  <a:pt x="9773" y="3035"/>
                </a:lnTo>
                <a:lnTo>
                  <a:pt x="9765" y="3028"/>
                </a:lnTo>
                <a:lnTo>
                  <a:pt x="9757" y="3019"/>
                </a:lnTo>
                <a:lnTo>
                  <a:pt x="9750" y="3022"/>
                </a:lnTo>
                <a:lnTo>
                  <a:pt x="9743" y="3022"/>
                </a:lnTo>
                <a:lnTo>
                  <a:pt x="9728" y="3006"/>
                </a:lnTo>
                <a:lnTo>
                  <a:pt x="9716" y="2989"/>
                </a:lnTo>
                <a:lnTo>
                  <a:pt x="9733" y="2986"/>
                </a:lnTo>
                <a:lnTo>
                  <a:pt x="9750" y="2980"/>
                </a:lnTo>
                <a:lnTo>
                  <a:pt x="9757" y="2960"/>
                </a:lnTo>
                <a:lnTo>
                  <a:pt x="9765" y="2941"/>
                </a:lnTo>
                <a:lnTo>
                  <a:pt x="9779" y="2941"/>
                </a:lnTo>
                <a:lnTo>
                  <a:pt x="9789" y="2936"/>
                </a:lnTo>
                <a:lnTo>
                  <a:pt x="9774" y="2920"/>
                </a:lnTo>
                <a:lnTo>
                  <a:pt x="9756" y="2907"/>
                </a:lnTo>
                <a:lnTo>
                  <a:pt x="9758" y="2904"/>
                </a:lnTo>
                <a:lnTo>
                  <a:pt x="9760" y="2901"/>
                </a:lnTo>
                <a:lnTo>
                  <a:pt x="9799" y="2893"/>
                </a:lnTo>
                <a:lnTo>
                  <a:pt x="9830" y="2875"/>
                </a:lnTo>
                <a:lnTo>
                  <a:pt x="9828" y="2870"/>
                </a:lnTo>
                <a:lnTo>
                  <a:pt x="9825" y="2865"/>
                </a:lnTo>
                <a:lnTo>
                  <a:pt x="9801" y="2869"/>
                </a:lnTo>
                <a:lnTo>
                  <a:pt x="9777" y="2873"/>
                </a:lnTo>
                <a:lnTo>
                  <a:pt x="9777" y="2875"/>
                </a:lnTo>
                <a:lnTo>
                  <a:pt x="9775" y="2878"/>
                </a:lnTo>
                <a:lnTo>
                  <a:pt x="9757" y="2880"/>
                </a:lnTo>
                <a:lnTo>
                  <a:pt x="9738" y="2882"/>
                </a:lnTo>
                <a:lnTo>
                  <a:pt x="9732" y="2888"/>
                </a:lnTo>
                <a:lnTo>
                  <a:pt x="9726" y="2895"/>
                </a:lnTo>
                <a:lnTo>
                  <a:pt x="9694" y="2900"/>
                </a:lnTo>
                <a:lnTo>
                  <a:pt x="9663" y="2907"/>
                </a:lnTo>
                <a:lnTo>
                  <a:pt x="9655" y="2912"/>
                </a:lnTo>
                <a:lnTo>
                  <a:pt x="9645" y="2918"/>
                </a:lnTo>
                <a:lnTo>
                  <a:pt x="9641" y="2919"/>
                </a:lnTo>
                <a:lnTo>
                  <a:pt x="9638" y="2918"/>
                </a:lnTo>
                <a:lnTo>
                  <a:pt x="9635" y="2914"/>
                </a:lnTo>
                <a:lnTo>
                  <a:pt x="9630" y="2911"/>
                </a:lnTo>
                <a:lnTo>
                  <a:pt x="9629" y="2911"/>
                </a:lnTo>
                <a:lnTo>
                  <a:pt x="9628" y="2912"/>
                </a:lnTo>
                <a:lnTo>
                  <a:pt x="9623" y="2924"/>
                </a:lnTo>
                <a:lnTo>
                  <a:pt x="9614" y="2933"/>
                </a:lnTo>
                <a:lnTo>
                  <a:pt x="9588" y="2933"/>
                </a:lnTo>
                <a:lnTo>
                  <a:pt x="9562" y="2936"/>
                </a:lnTo>
                <a:lnTo>
                  <a:pt x="9563" y="2937"/>
                </a:lnTo>
                <a:lnTo>
                  <a:pt x="9563" y="2938"/>
                </a:lnTo>
                <a:lnTo>
                  <a:pt x="9599" y="2959"/>
                </a:lnTo>
                <a:lnTo>
                  <a:pt x="9621" y="2989"/>
                </a:lnTo>
                <a:lnTo>
                  <a:pt x="9642" y="2988"/>
                </a:lnTo>
                <a:lnTo>
                  <a:pt x="9661" y="2982"/>
                </a:lnTo>
                <a:lnTo>
                  <a:pt x="9677" y="2985"/>
                </a:lnTo>
                <a:lnTo>
                  <a:pt x="9693" y="2987"/>
                </a:lnTo>
                <a:lnTo>
                  <a:pt x="9688" y="2997"/>
                </a:lnTo>
                <a:lnTo>
                  <a:pt x="9682" y="3006"/>
                </a:lnTo>
                <a:lnTo>
                  <a:pt x="9672" y="3008"/>
                </a:lnTo>
                <a:lnTo>
                  <a:pt x="9663" y="3009"/>
                </a:lnTo>
                <a:lnTo>
                  <a:pt x="9652" y="3006"/>
                </a:lnTo>
                <a:lnTo>
                  <a:pt x="9640" y="3005"/>
                </a:lnTo>
                <a:lnTo>
                  <a:pt x="9631" y="3013"/>
                </a:lnTo>
                <a:lnTo>
                  <a:pt x="9623" y="3019"/>
                </a:lnTo>
                <a:lnTo>
                  <a:pt x="9610" y="3020"/>
                </a:lnTo>
                <a:lnTo>
                  <a:pt x="9597" y="3021"/>
                </a:lnTo>
                <a:lnTo>
                  <a:pt x="9575" y="3036"/>
                </a:lnTo>
                <a:lnTo>
                  <a:pt x="9541" y="3036"/>
                </a:lnTo>
                <a:lnTo>
                  <a:pt x="9541" y="3034"/>
                </a:lnTo>
                <a:lnTo>
                  <a:pt x="9541" y="3033"/>
                </a:lnTo>
                <a:lnTo>
                  <a:pt x="9539" y="2996"/>
                </a:lnTo>
                <a:lnTo>
                  <a:pt x="9498" y="2988"/>
                </a:lnTo>
                <a:lnTo>
                  <a:pt x="9496" y="2986"/>
                </a:lnTo>
                <a:lnTo>
                  <a:pt x="9495" y="2983"/>
                </a:lnTo>
                <a:lnTo>
                  <a:pt x="9523" y="2968"/>
                </a:lnTo>
                <a:lnTo>
                  <a:pt x="9552" y="2952"/>
                </a:lnTo>
                <a:lnTo>
                  <a:pt x="9548" y="2946"/>
                </a:lnTo>
                <a:lnTo>
                  <a:pt x="9545" y="2939"/>
                </a:lnTo>
                <a:lnTo>
                  <a:pt x="9500" y="2940"/>
                </a:lnTo>
                <a:lnTo>
                  <a:pt x="9467" y="2925"/>
                </a:lnTo>
                <a:lnTo>
                  <a:pt x="9467" y="2924"/>
                </a:lnTo>
                <a:lnTo>
                  <a:pt x="9467" y="2922"/>
                </a:lnTo>
                <a:lnTo>
                  <a:pt x="9473" y="2918"/>
                </a:lnTo>
                <a:lnTo>
                  <a:pt x="9479" y="2912"/>
                </a:lnTo>
                <a:lnTo>
                  <a:pt x="9479" y="2911"/>
                </a:lnTo>
                <a:lnTo>
                  <a:pt x="9479" y="2910"/>
                </a:lnTo>
                <a:lnTo>
                  <a:pt x="9474" y="2904"/>
                </a:lnTo>
                <a:lnTo>
                  <a:pt x="9468" y="2897"/>
                </a:lnTo>
                <a:lnTo>
                  <a:pt x="9466" y="2898"/>
                </a:lnTo>
                <a:lnTo>
                  <a:pt x="9465" y="2899"/>
                </a:lnTo>
                <a:lnTo>
                  <a:pt x="9463" y="2902"/>
                </a:lnTo>
                <a:lnTo>
                  <a:pt x="9461" y="2907"/>
                </a:lnTo>
                <a:lnTo>
                  <a:pt x="9405" y="2924"/>
                </a:lnTo>
                <a:lnTo>
                  <a:pt x="9374" y="2959"/>
                </a:lnTo>
                <a:lnTo>
                  <a:pt x="9356" y="2966"/>
                </a:lnTo>
                <a:lnTo>
                  <a:pt x="9350" y="2981"/>
                </a:lnTo>
                <a:lnTo>
                  <a:pt x="9354" y="2987"/>
                </a:lnTo>
                <a:lnTo>
                  <a:pt x="9358" y="2992"/>
                </a:lnTo>
                <a:lnTo>
                  <a:pt x="9352" y="3005"/>
                </a:lnTo>
                <a:lnTo>
                  <a:pt x="9346" y="3017"/>
                </a:lnTo>
                <a:lnTo>
                  <a:pt x="9310" y="3037"/>
                </a:lnTo>
                <a:lnTo>
                  <a:pt x="9298" y="3083"/>
                </a:lnTo>
                <a:lnTo>
                  <a:pt x="9297" y="3093"/>
                </a:lnTo>
                <a:lnTo>
                  <a:pt x="9296" y="3103"/>
                </a:lnTo>
                <a:lnTo>
                  <a:pt x="9286" y="3107"/>
                </a:lnTo>
                <a:lnTo>
                  <a:pt x="9275" y="3110"/>
                </a:lnTo>
                <a:lnTo>
                  <a:pt x="9271" y="3127"/>
                </a:lnTo>
                <a:lnTo>
                  <a:pt x="9266" y="3146"/>
                </a:lnTo>
                <a:lnTo>
                  <a:pt x="9257" y="3152"/>
                </a:lnTo>
                <a:lnTo>
                  <a:pt x="9249" y="3159"/>
                </a:lnTo>
                <a:lnTo>
                  <a:pt x="9249" y="3164"/>
                </a:lnTo>
                <a:lnTo>
                  <a:pt x="9249" y="3168"/>
                </a:lnTo>
                <a:lnTo>
                  <a:pt x="9272" y="3190"/>
                </a:lnTo>
                <a:lnTo>
                  <a:pt x="9294" y="3219"/>
                </a:lnTo>
                <a:lnTo>
                  <a:pt x="9314" y="3225"/>
                </a:lnTo>
                <a:lnTo>
                  <a:pt x="9330" y="3234"/>
                </a:lnTo>
                <a:lnTo>
                  <a:pt x="9325" y="3243"/>
                </a:lnTo>
                <a:lnTo>
                  <a:pt x="9319" y="3250"/>
                </a:lnTo>
                <a:lnTo>
                  <a:pt x="9294" y="3245"/>
                </a:lnTo>
                <a:lnTo>
                  <a:pt x="9273" y="3248"/>
                </a:lnTo>
                <a:lnTo>
                  <a:pt x="9259" y="3249"/>
                </a:lnTo>
                <a:lnTo>
                  <a:pt x="9247" y="3251"/>
                </a:lnTo>
                <a:lnTo>
                  <a:pt x="9244" y="3259"/>
                </a:lnTo>
                <a:lnTo>
                  <a:pt x="9239" y="3266"/>
                </a:lnTo>
                <a:lnTo>
                  <a:pt x="9224" y="3273"/>
                </a:lnTo>
                <a:lnTo>
                  <a:pt x="9208" y="3280"/>
                </a:lnTo>
                <a:lnTo>
                  <a:pt x="9197" y="3291"/>
                </a:lnTo>
                <a:lnTo>
                  <a:pt x="9184" y="3300"/>
                </a:lnTo>
                <a:lnTo>
                  <a:pt x="9186" y="3292"/>
                </a:lnTo>
                <a:lnTo>
                  <a:pt x="9189" y="3285"/>
                </a:lnTo>
                <a:lnTo>
                  <a:pt x="9197" y="3279"/>
                </a:lnTo>
                <a:lnTo>
                  <a:pt x="9205" y="3275"/>
                </a:lnTo>
                <a:lnTo>
                  <a:pt x="9205" y="3274"/>
                </a:lnTo>
                <a:lnTo>
                  <a:pt x="9204" y="3273"/>
                </a:lnTo>
                <a:lnTo>
                  <a:pt x="9191" y="3270"/>
                </a:lnTo>
                <a:lnTo>
                  <a:pt x="9179" y="3265"/>
                </a:lnTo>
                <a:lnTo>
                  <a:pt x="9177" y="3267"/>
                </a:lnTo>
                <a:lnTo>
                  <a:pt x="9175" y="3270"/>
                </a:lnTo>
                <a:lnTo>
                  <a:pt x="9153" y="3257"/>
                </a:lnTo>
                <a:lnTo>
                  <a:pt x="9127" y="3249"/>
                </a:lnTo>
                <a:lnTo>
                  <a:pt x="9116" y="3254"/>
                </a:lnTo>
                <a:lnTo>
                  <a:pt x="9101" y="3258"/>
                </a:lnTo>
                <a:lnTo>
                  <a:pt x="9099" y="3253"/>
                </a:lnTo>
                <a:lnTo>
                  <a:pt x="9094" y="3252"/>
                </a:lnTo>
                <a:lnTo>
                  <a:pt x="9077" y="3262"/>
                </a:lnTo>
                <a:lnTo>
                  <a:pt x="9058" y="3264"/>
                </a:lnTo>
                <a:lnTo>
                  <a:pt x="9058" y="3264"/>
                </a:lnTo>
                <a:lnTo>
                  <a:pt x="9058" y="3265"/>
                </a:lnTo>
                <a:lnTo>
                  <a:pt x="9073" y="3284"/>
                </a:lnTo>
                <a:lnTo>
                  <a:pt x="9090" y="3298"/>
                </a:lnTo>
                <a:lnTo>
                  <a:pt x="9090" y="3299"/>
                </a:lnTo>
                <a:lnTo>
                  <a:pt x="9090" y="3299"/>
                </a:lnTo>
                <a:lnTo>
                  <a:pt x="9088" y="3300"/>
                </a:lnTo>
                <a:lnTo>
                  <a:pt x="9087" y="3301"/>
                </a:lnTo>
                <a:lnTo>
                  <a:pt x="9083" y="3298"/>
                </a:lnTo>
                <a:lnTo>
                  <a:pt x="9078" y="3294"/>
                </a:lnTo>
                <a:lnTo>
                  <a:pt x="9073" y="3289"/>
                </a:lnTo>
                <a:lnTo>
                  <a:pt x="9064" y="3287"/>
                </a:lnTo>
                <a:lnTo>
                  <a:pt x="9062" y="3289"/>
                </a:lnTo>
                <a:lnTo>
                  <a:pt x="9059" y="3291"/>
                </a:lnTo>
                <a:lnTo>
                  <a:pt x="9066" y="3299"/>
                </a:lnTo>
                <a:lnTo>
                  <a:pt x="9073" y="3305"/>
                </a:lnTo>
                <a:lnTo>
                  <a:pt x="9073" y="3307"/>
                </a:lnTo>
                <a:lnTo>
                  <a:pt x="9072" y="3308"/>
                </a:lnTo>
                <a:lnTo>
                  <a:pt x="9069" y="3310"/>
                </a:lnTo>
                <a:lnTo>
                  <a:pt x="9064" y="3310"/>
                </a:lnTo>
                <a:lnTo>
                  <a:pt x="9055" y="3299"/>
                </a:lnTo>
                <a:lnTo>
                  <a:pt x="9040" y="3293"/>
                </a:lnTo>
                <a:lnTo>
                  <a:pt x="9040" y="3293"/>
                </a:lnTo>
                <a:lnTo>
                  <a:pt x="9040" y="3294"/>
                </a:lnTo>
                <a:lnTo>
                  <a:pt x="9048" y="3304"/>
                </a:lnTo>
                <a:lnTo>
                  <a:pt x="9058" y="3312"/>
                </a:lnTo>
                <a:lnTo>
                  <a:pt x="9057" y="3312"/>
                </a:lnTo>
                <a:lnTo>
                  <a:pt x="9056" y="3312"/>
                </a:lnTo>
                <a:lnTo>
                  <a:pt x="9048" y="3311"/>
                </a:lnTo>
                <a:lnTo>
                  <a:pt x="9040" y="3310"/>
                </a:lnTo>
                <a:lnTo>
                  <a:pt x="9030" y="3292"/>
                </a:lnTo>
                <a:lnTo>
                  <a:pt x="9015" y="3279"/>
                </a:lnTo>
                <a:lnTo>
                  <a:pt x="9018" y="3277"/>
                </a:lnTo>
                <a:lnTo>
                  <a:pt x="9020" y="3276"/>
                </a:lnTo>
                <a:lnTo>
                  <a:pt x="9020" y="3274"/>
                </a:lnTo>
                <a:lnTo>
                  <a:pt x="9019" y="3272"/>
                </a:lnTo>
                <a:lnTo>
                  <a:pt x="9017" y="3271"/>
                </a:lnTo>
                <a:lnTo>
                  <a:pt x="9015" y="3271"/>
                </a:lnTo>
                <a:lnTo>
                  <a:pt x="9009" y="3276"/>
                </a:lnTo>
                <a:lnTo>
                  <a:pt x="9002" y="3280"/>
                </a:lnTo>
                <a:lnTo>
                  <a:pt x="9005" y="3284"/>
                </a:lnTo>
                <a:lnTo>
                  <a:pt x="9007" y="3287"/>
                </a:lnTo>
                <a:lnTo>
                  <a:pt x="9003" y="3292"/>
                </a:lnTo>
                <a:lnTo>
                  <a:pt x="9001" y="3301"/>
                </a:lnTo>
                <a:lnTo>
                  <a:pt x="9018" y="3329"/>
                </a:lnTo>
                <a:lnTo>
                  <a:pt x="9039" y="3354"/>
                </a:lnTo>
                <a:lnTo>
                  <a:pt x="9036" y="3357"/>
                </a:lnTo>
                <a:lnTo>
                  <a:pt x="9034" y="3359"/>
                </a:lnTo>
                <a:lnTo>
                  <a:pt x="9033" y="3360"/>
                </a:lnTo>
                <a:lnTo>
                  <a:pt x="9031" y="3360"/>
                </a:lnTo>
                <a:lnTo>
                  <a:pt x="9031" y="3360"/>
                </a:lnTo>
                <a:lnTo>
                  <a:pt x="9030" y="3360"/>
                </a:lnTo>
                <a:lnTo>
                  <a:pt x="9030" y="3354"/>
                </a:lnTo>
                <a:lnTo>
                  <a:pt x="9028" y="3348"/>
                </a:lnTo>
                <a:lnTo>
                  <a:pt x="9020" y="3347"/>
                </a:lnTo>
                <a:lnTo>
                  <a:pt x="9014" y="3349"/>
                </a:lnTo>
                <a:lnTo>
                  <a:pt x="9014" y="3351"/>
                </a:lnTo>
                <a:lnTo>
                  <a:pt x="9014" y="3351"/>
                </a:lnTo>
                <a:lnTo>
                  <a:pt x="9017" y="3358"/>
                </a:lnTo>
                <a:lnTo>
                  <a:pt x="9020" y="3366"/>
                </a:lnTo>
                <a:lnTo>
                  <a:pt x="9013" y="3370"/>
                </a:lnTo>
                <a:lnTo>
                  <a:pt x="9003" y="3373"/>
                </a:lnTo>
                <a:lnTo>
                  <a:pt x="9003" y="3374"/>
                </a:lnTo>
                <a:lnTo>
                  <a:pt x="9003" y="3374"/>
                </a:lnTo>
                <a:lnTo>
                  <a:pt x="9043" y="3393"/>
                </a:lnTo>
                <a:lnTo>
                  <a:pt x="9074" y="3416"/>
                </a:lnTo>
                <a:lnTo>
                  <a:pt x="9072" y="3416"/>
                </a:lnTo>
                <a:lnTo>
                  <a:pt x="9070" y="3418"/>
                </a:lnTo>
                <a:lnTo>
                  <a:pt x="9073" y="3427"/>
                </a:lnTo>
                <a:lnTo>
                  <a:pt x="9076" y="3438"/>
                </a:lnTo>
                <a:lnTo>
                  <a:pt x="9073" y="3440"/>
                </a:lnTo>
                <a:lnTo>
                  <a:pt x="9070" y="3443"/>
                </a:lnTo>
                <a:lnTo>
                  <a:pt x="9069" y="3442"/>
                </a:lnTo>
                <a:lnTo>
                  <a:pt x="9067" y="3441"/>
                </a:lnTo>
                <a:lnTo>
                  <a:pt x="9059" y="3428"/>
                </a:lnTo>
                <a:lnTo>
                  <a:pt x="9046" y="3421"/>
                </a:lnTo>
                <a:lnTo>
                  <a:pt x="9034" y="3424"/>
                </a:lnTo>
                <a:lnTo>
                  <a:pt x="9022" y="3428"/>
                </a:lnTo>
                <a:lnTo>
                  <a:pt x="9028" y="3436"/>
                </a:lnTo>
                <a:lnTo>
                  <a:pt x="9032" y="3447"/>
                </a:lnTo>
                <a:lnTo>
                  <a:pt x="9037" y="3446"/>
                </a:lnTo>
                <a:lnTo>
                  <a:pt x="9043" y="3445"/>
                </a:lnTo>
                <a:lnTo>
                  <a:pt x="9044" y="3451"/>
                </a:lnTo>
                <a:lnTo>
                  <a:pt x="9047" y="3455"/>
                </a:lnTo>
                <a:lnTo>
                  <a:pt x="9039" y="3456"/>
                </a:lnTo>
                <a:lnTo>
                  <a:pt x="9033" y="3463"/>
                </a:lnTo>
                <a:lnTo>
                  <a:pt x="9029" y="3461"/>
                </a:lnTo>
                <a:lnTo>
                  <a:pt x="9024" y="3460"/>
                </a:lnTo>
                <a:lnTo>
                  <a:pt x="9027" y="3456"/>
                </a:lnTo>
                <a:lnTo>
                  <a:pt x="9028" y="3453"/>
                </a:lnTo>
                <a:lnTo>
                  <a:pt x="9027" y="3453"/>
                </a:lnTo>
                <a:lnTo>
                  <a:pt x="9026" y="3453"/>
                </a:lnTo>
                <a:lnTo>
                  <a:pt x="9017" y="3450"/>
                </a:lnTo>
                <a:lnTo>
                  <a:pt x="9008" y="3448"/>
                </a:lnTo>
                <a:lnTo>
                  <a:pt x="9008" y="3450"/>
                </a:lnTo>
                <a:lnTo>
                  <a:pt x="9008" y="3453"/>
                </a:lnTo>
                <a:lnTo>
                  <a:pt x="9019" y="3475"/>
                </a:lnTo>
                <a:lnTo>
                  <a:pt x="9024" y="3502"/>
                </a:lnTo>
                <a:lnTo>
                  <a:pt x="9014" y="3496"/>
                </a:lnTo>
                <a:lnTo>
                  <a:pt x="9001" y="3497"/>
                </a:lnTo>
                <a:lnTo>
                  <a:pt x="8999" y="3503"/>
                </a:lnTo>
                <a:lnTo>
                  <a:pt x="8995" y="3507"/>
                </a:lnTo>
                <a:lnTo>
                  <a:pt x="8994" y="3507"/>
                </a:lnTo>
                <a:lnTo>
                  <a:pt x="8993" y="3506"/>
                </a:lnTo>
                <a:lnTo>
                  <a:pt x="8987" y="3490"/>
                </a:lnTo>
                <a:lnTo>
                  <a:pt x="8976" y="3482"/>
                </a:lnTo>
                <a:lnTo>
                  <a:pt x="8970" y="3487"/>
                </a:lnTo>
                <a:lnTo>
                  <a:pt x="8966" y="3490"/>
                </a:lnTo>
                <a:lnTo>
                  <a:pt x="8961" y="3487"/>
                </a:lnTo>
                <a:lnTo>
                  <a:pt x="8956" y="3481"/>
                </a:lnTo>
                <a:lnTo>
                  <a:pt x="8958" y="3469"/>
                </a:lnTo>
                <a:lnTo>
                  <a:pt x="8959" y="3457"/>
                </a:lnTo>
                <a:lnTo>
                  <a:pt x="8949" y="3446"/>
                </a:lnTo>
                <a:lnTo>
                  <a:pt x="8939" y="3434"/>
                </a:lnTo>
                <a:lnTo>
                  <a:pt x="8945" y="3424"/>
                </a:lnTo>
                <a:lnTo>
                  <a:pt x="8950" y="3414"/>
                </a:lnTo>
                <a:lnTo>
                  <a:pt x="8965" y="3411"/>
                </a:lnTo>
                <a:lnTo>
                  <a:pt x="8977" y="3409"/>
                </a:lnTo>
                <a:lnTo>
                  <a:pt x="9005" y="3422"/>
                </a:lnTo>
                <a:lnTo>
                  <a:pt x="9031" y="3415"/>
                </a:lnTo>
                <a:lnTo>
                  <a:pt x="9031" y="3414"/>
                </a:lnTo>
                <a:lnTo>
                  <a:pt x="9031" y="3414"/>
                </a:lnTo>
                <a:lnTo>
                  <a:pt x="9010" y="3408"/>
                </a:lnTo>
                <a:lnTo>
                  <a:pt x="8993" y="3399"/>
                </a:lnTo>
                <a:lnTo>
                  <a:pt x="8963" y="3398"/>
                </a:lnTo>
                <a:lnTo>
                  <a:pt x="8935" y="3403"/>
                </a:lnTo>
                <a:lnTo>
                  <a:pt x="8925" y="3389"/>
                </a:lnTo>
                <a:lnTo>
                  <a:pt x="8916" y="3375"/>
                </a:lnTo>
                <a:lnTo>
                  <a:pt x="8916" y="3375"/>
                </a:lnTo>
                <a:lnTo>
                  <a:pt x="8916" y="3374"/>
                </a:lnTo>
                <a:lnTo>
                  <a:pt x="8926" y="3373"/>
                </a:lnTo>
                <a:lnTo>
                  <a:pt x="8935" y="3368"/>
                </a:lnTo>
                <a:lnTo>
                  <a:pt x="8935" y="3367"/>
                </a:lnTo>
                <a:lnTo>
                  <a:pt x="8935" y="3366"/>
                </a:lnTo>
                <a:lnTo>
                  <a:pt x="8933" y="3364"/>
                </a:lnTo>
                <a:lnTo>
                  <a:pt x="8931" y="3361"/>
                </a:lnTo>
                <a:lnTo>
                  <a:pt x="8901" y="3355"/>
                </a:lnTo>
                <a:lnTo>
                  <a:pt x="8883" y="3332"/>
                </a:lnTo>
                <a:lnTo>
                  <a:pt x="8882" y="3325"/>
                </a:lnTo>
                <a:lnTo>
                  <a:pt x="8880" y="3317"/>
                </a:lnTo>
                <a:lnTo>
                  <a:pt x="8862" y="3305"/>
                </a:lnTo>
                <a:lnTo>
                  <a:pt x="8847" y="3291"/>
                </a:lnTo>
                <a:lnTo>
                  <a:pt x="8851" y="3291"/>
                </a:lnTo>
                <a:lnTo>
                  <a:pt x="8853" y="3291"/>
                </a:lnTo>
                <a:lnTo>
                  <a:pt x="8852" y="3281"/>
                </a:lnTo>
                <a:lnTo>
                  <a:pt x="8846" y="3275"/>
                </a:lnTo>
                <a:lnTo>
                  <a:pt x="8851" y="3266"/>
                </a:lnTo>
                <a:lnTo>
                  <a:pt x="8855" y="3259"/>
                </a:lnTo>
                <a:lnTo>
                  <a:pt x="8854" y="3240"/>
                </a:lnTo>
                <a:lnTo>
                  <a:pt x="8853" y="3219"/>
                </a:lnTo>
                <a:lnTo>
                  <a:pt x="8859" y="3216"/>
                </a:lnTo>
                <a:lnTo>
                  <a:pt x="8859" y="3207"/>
                </a:lnTo>
                <a:lnTo>
                  <a:pt x="8848" y="3202"/>
                </a:lnTo>
                <a:lnTo>
                  <a:pt x="8838" y="3196"/>
                </a:lnTo>
                <a:lnTo>
                  <a:pt x="8830" y="3188"/>
                </a:lnTo>
                <a:lnTo>
                  <a:pt x="8823" y="3178"/>
                </a:lnTo>
                <a:lnTo>
                  <a:pt x="8788" y="3157"/>
                </a:lnTo>
                <a:lnTo>
                  <a:pt x="8754" y="3136"/>
                </a:lnTo>
                <a:lnTo>
                  <a:pt x="8743" y="3125"/>
                </a:lnTo>
                <a:lnTo>
                  <a:pt x="8731" y="3113"/>
                </a:lnTo>
                <a:lnTo>
                  <a:pt x="8717" y="3108"/>
                </a:lnTo>
                <a:lnTo>
                  <a:pt x="8703" y="3102"/>
                </a:lnTo>
                <a:lnTo>
                  <a:pt x="8692" y="3103"/>
                </a:lnTo>
                <a:lnTo>
                  <a:pt x="8684" y="3104"/>
                </a:lnTo>
                <a:lnTo>
                  <a:pt x="8662" y="3082"/>
                </a:lnTo>
                <a:lnTo>
                  <a:pt x="8639" y="3059"/>
                </a:lnTo>
                <a:lnTo>
                  <a:pt x="8639" y="3058"/>
                </a:lnTo>
                <a:lnTo>
                  <a:pt x="8639" y="3058"/>
                </a:lnTo>
                <a:lnTo>
                  <a:pt x="8649" y="3057"/>
                </a:lnTo>
                <a:lnTo>
                  <a:pt x="8657" y="3057"/>
                </a:lnTo>
                <a:lnTo>
                  <a:pt x="8628" y="3026"/>
                </a:lnTo>
                <a:lnTo>
                  <a:pt x="8600" y="2991"/>
                </a:lnTo>
                <a:lnTo>
                  <a:pt x="8596" y="3003"/>
                </a:lnTo>
                <a:lnTo>
                  <a:pt x="8591" y="3015"/>
                </a:lnTo>
                <a:lnTo>
                  <a:pt x="8584" y="3020"/>
                </a:lnTo>
                <a:lnTo>
                  <a:pt x="8577" y="3026"/>
                </a:lnTo>
                <a:lnTo>
                  <a:pt x="8568" y="3005"/>
                </a:lnTo>
                <a:lnTo>
                  <a:pt x="8560" y="2982"/>
                </a:lnTo>
                <a:lnTo>
                  <a:pt x="8568" y="2981"/>
                </a:lnTo>
                <a:lnTo>
                  <a:pt x="8573" y="2976"/>
                </a:lnTo>
                <a:lnTo>
                  <a:pt x="8570" y="2972"/>
                </a:lnTo>
                <a:lnTo>
                  <a:pt x="8568" y="2967"/>
                </a:lnTo>
                <a:lnTo>
                  <a:pt x="8555" y="2968"/>
                </a:lnTo>
                <a:lnTo>
                  <a:pt x="8541" y="2967"/>
                </a:lnTo>
                <a:lnTo>
                  <a:pt x="8540" y="2972"/>
                </a:lnTo>
                <a:lnTo>
                  <a:pt x="8540" y="2976"/>
                </a:lnTo>
                <a:lnTo>
                  <a:pt x="8515" y="2980"/>
                </a:lnTo>
                <a:lnTo>
                  <a:pt x="8497" y="2988"/>
                </a:lnTo>
                <a:lnTo>
                  <a:pt x="8495" y="2993"/>
                </a:lnTo>
                <a:lnTo>
                  <a:pt x="8493" y="2999"/>
                </a:lnTo>
                <a:lnTo>
                  <a:pt x="8497" y="3000"/>
                </a:lnTo>
                <a:lnTo>
                  <a:pt x="8501" y="3000"/>
                </a:lnTo>
                <a:lnTo>
                  <a:pt x="8504" y="3012"/>
                </a:lnTo>
                <a:lnTo>
                  <a:pt x="8510" y="3018"/>
                </a:lnTo>
                <a:lnTo>
                  <a:pt x="8504" y="3026"/>
                </a:lnTo>
                <a:lnTo>
                  <a:pt x="8497" y="3032"/>
                </a:lnTo>
                <a:lnTo>
                  <a:pt x="8514" y="3068"/>
                </a:lnTo>
                <a:lnTo>
                  <a:pt x="8544" y="3090"/>
                </a:lnTo>
                <a:lnTo>
                  <a:pt x="8556" y="3096"/>
                </a:lnTo>
                <a:lnTo>
                  <a:pt x="8567" y="3103"/>
                </a:lnTo>
                <a:lnTo>
                  <a:pt x="8572" y="3119"/>
                </a:lnTo>
                <a:lnTo>
                  <a:pt x="8577" y="3138"/>
                </a:lnTo>
                <a:lnTo>
                  <a:pt x="8597" y="3166"/>
                </a:lnTo>
                <a:lnTo>
                  <a:pt x="8619" y="3190"/>
                </a:lnTo>
                <a:lnTo>
                  <a:pt x="8657" y="3197"/>
                </a:lnTo>
                <a:lnTo>
                  <a:pt x="8690" y="3203"/>
                </a:lnTo>
                <a:lnTo>
                  <a:pt x="8691" y="3205"/>
                </a:lnTo>
                <a:lnTo>
                  <a:pt x="8691" y="3208"/>
                </a:lnTo>
                <a:lnTo>
                  <a:pt x="8682" y="3213"/>
                </a:lnTo>
                <a:lnTo>
                  <a:pt x="8675" y="3220"/>
                </a:lnTo>
                <a:lnTo>
                  <a:pt x="8678" y="3223"/>
                </a:lnTo>
                <a:lnTo>
                  <a:pt x="8680" y="3226"/>
                </a:lnTo>
                <a:lnTo>
                  <a:pt x="8750" y="3257"/>
                </a:lnTo>
                <a:lnTo>
                  <a:pt x="8805" y="3300"/>
                </a:lnTo>
                <a:lnTo>
                  <a:pt x="8802" y="3312"/>
                </a:lnTo>
                <a:lnTo>
                  <a:pt x="8798" y="3322"/>
                </a:lnTo>
                <a:lnTo>
                  <a:pt x="8789" y="3317"/>
                </a:lnTo>
                <a:lnTo>
                  <a:pt x="8780" y="3311"/>
                </a:lnTo>
                <a:lnTo>
                  <a:pt x="8778" y="3304"/>
                </a:lnTo>
                <a:lnTo>
                  <a:pt x="8776" y="3298"/>
                </a:lnTo>
                <a:lnTo>
                  <a:pt x="8754" y="3292"/>
                </a:lnTo>
                <a:lnTo>
                  <a:pt x="8742" y="3280"/>
                </a:lnTo>
                <a:lnTo>
                  <a:pt x="8718" y="3294"/>
                </a:lnTo>
                <a:lnTo>
                  <a:pt x="8708" y="3325"/>
                </a:lnTo>
                <a:lnTo>
                  <a:pt x="8723" y="3333"/>
                </a:lnTo>
                <a:lnTo>
                  <a:pt x="8739" y="3342"/>
                </a:lnTo>
                <a:lnTo>
                  <a:pt x="8737" y="3354"/>
                </a:lnTo>
                <a:lnTo>
                  <a:pt x="8740" y="3365"/>
                </a:lnTo>
                <a:lnTo>
                  <a:pt x="8737" y="3368"/>
                </a:lnTo>
                <a:lnTo>
                  <a:pt x="8735" y="3371"/>
                </a:lnTo>
                <a:lnTo>
                  <a:pt x="8718" y="3373"/>
                </a:lnTo>
                <a:lnTo>
                  <a:pt x="8708" y="3382"/>
                </a:lnTo>
                <a:lnTo>
                  <a:pt x="8709" y="3392"/>
                </a:lnTo>
                <a:lnTo>
                  <a:pt x="8708" y="3400"/>
                </a:lnTo>
                <a:lnTo>
                  <a:pt x="8693" y="3412"/>
                </a:lnTo>
                <a:lnTo>
                  <a:pt x="8683" y="3428"/>
                </a:lnTo>
                <a:lnTo>
                  <a:pt x="8677" y="3428"/>
                </a:lnTo>
                <a:lnTo>
                  <a:pt x="8669" y="3428"/>
                </a:lnTo>
                <a:lnTo>
                  <a:pt x="8666" y="3426"/>
                </a:lnTo>
                <a:lnTo>
                  <a:pt x="8663" y="3424"/>
                </a:lnTo>
                <a:lnTo>
                  <a:pt x="8663" y="3418"/>
                </a:lnTo>
                <a:lnTo>
                  <a:pt x="8663" y="3411"/>
                </a:lnTo>
                <a:lnTo>
                  <a:pt x="8673" y="3401"/>
                </a:lnTo>
                <a:lnTo>
                  <a:pt x="8673" y="3387"/>
                </a:lnTo>
                <a:lnTo>
                  <a:pt x="8677" y="3385"/>
                </a:lnTo>
                <a:lnTo>
                  <a:pt x="8679" y="3382"/>
                </a:lnTo>
                <a:lnTo>
                  <a:pt x="8685" y="3383"/>
                </a:lnTo>
                <a:lnTo>
                  <a:pt x="8691" y="3383"/>
                </a:lnTo>
                <a:lnTo>
                  <a:pt x="8691" y="3382"/>
                </a:lnTo>
                <a:lnTo>
                  <a:pt x="8691" y="3381"/>
                </a:lnTo>
                <a:lnTo>
                  <a:pt x="8679" y="3341"/>
                </a:lnTo>
                <a:lnTo>
                  <a:pt x="8662" y="3304"/>
                </a:lnTo>
                <a:lnTo>
                  <a:pt x="8655" y="3308"/>
                </a:lnTo>
                <a:lnTo>
                  <a:pt x="8650" y="3307"/>
                </a:lnTo>
                <a:lnTo>
                  <a:pt x="8639" y="3301"/>
                </a:lnTo>
                <a:lnTo>
                  <a:pt x="8627" y="3294"/>
                </a:lnTo>
                <a:lnTo>
                  <a:pt x="8630" y="3287"/>
                </a:lnTo>
                <a:lnTo>
                  <a:pt x="8629" y="3278"/>
                </a:lnTo>
                <a:lnTo>
                  <a:pt x="8624" y="3273"/>
                </a:lnTo>
                <a:lnTo>
                  <a:pt x="8618" y="3269"/>
                </a:lnTo>
                <a:lnTo>
                  <a:pt x="8609" y="3271"/>
                </a:lnTo>
                <a:lnTo>
                  <a:pt x="8600" y="3274"/>
                </a:lnTo>
                <a:lnTo>
                  <a:pt x="8601" y="3272"/>
                </a:lnTo>
                <a:lnTo>
                  <a:pt x="8602" y="3270"/>
                </a:lnTo>
                <a:lnTo>
                  <a:pt x="8604" y="3269"/>
                </a:lnTo>
                <a:lnTo>
                  <a:pt x="8608" y="3267"/>
                </a:lnTo>
                <a:lnTo>
                  <a:pt x="8604" y="3263"/>
                </a:lnTo>
                <a:lnTo>
                  <a:pt x="8601" y="3260"/>
                </a:lnTo>
                <a:lnTo>
                  <a:pt x="8600" y="3260"/>
                </a:lnTo>
                <a:lnTo>
                  <a:pt x="8600" y="3260"/>
                </a:lnTo>
                <a:lnTo>
                  <a:pt x="8592" y="3262"/>
                </a:lnTo>
                <a:lnTo>
                  <a:pt x="8585" y="3264"/>
                </a:lnTo>
                <a:lnTo>
                  <a:pt x="8563" y="3237"/>
                </a:lnTo>
                <a:lnTo>
                  <a:pt x="8527" y="3225"/>
                </a:lnTo>
                <a:lnTo>
                  <a:pt x="8484" y="3195"/>
                </a:lnTo>
                <a:lnTo>
                  <a:pt x="8441" y="3161"/>
                </a:lnTo>
                <a:lnTo>
                  <a:pt x="8407" y="3108"/>
                </a:lnTo>
                <a:lnTo>
                  <a:pt x="8371" y="3058"/>
                </a:lnTo>
                <a:lnTo>
                  <a:pt x="8332" y="3047"/>
                </a:lnTo>
                <a:lnTo>
                  <a:pt x="8299" y="3061"/>
                </a:lnTo>
                <a:lnTo>
                  <a:pt x="8292" y="3068"/>
                </a:lnTo>
                <a:lnTo>
                  <a:pt x="8286" y="3075"/>
                </a:lnTo>
                <a:lnTo>
                  <a:pt x="8274" y="3078"/>
                </a:lnTo>
                <a:lnTo>
                  <a:pt x="8262" y="3082"/>
                </a:lnTo>
                <a:lnTo>
                  <a:pt x="8227" y="3110"/>
                </a:lnTo>
                <a:lnTo>
                  <a:pt x="8183" y="3130"/>
                </a:lnTo>
                <a:lnTo>
                  <a:pt x="8159" y="3125"/>
                </a:lnTo>
                <a:lnTo>
                  <a:pt x="8142" y="3112"/>
                </a:lnTo>
                <a:lnTo>
                  <a:pt x="8130" y="3111"/>
                </a:lnTo>
                <a:lnTo>
                  <a:pt x="8119" y="3113"/>
                </a:lnTo>
                <a:lnTo>
                  <a:pt x="8092" y="3105"/>
                </a:lnTo>
                <a:lnTo>
                  <a:pt x="8063" y="3112"/>
                </a:lnTo>
                <a:lnTo>
                  <a:pt x="8044" y="3154"/>
                </a:lnTo>
                <a:lnTo>
                  <a:pt x="8047" y="3198"/>
                </a:lnTo>
                <a:lnTo>
                  <a:pt x="8024" y="3211"/>
                </a:lnTo>
                <a:lnTo>
                  <a:pt x="8001" y="3223"/>
                </a:lnTo>
                <a:lnTo>
                  <a:pt x="7997" y="3227"/>
                </a:lnTo>
                <a:lnTo>
                  <a:pt x="7995" y="3233"/>
                </a:lnTo>
                <a:lnTo>
                  <a:pt x="7959" y="3243"/>
                </a:lnTo>
                <a:lnTo>
                  <a:pt x="7928" y="3260"/>
                </a:lnTo>
                <a:lnTo>
                  <a:pt x="7930" y="3264"/>
                </a:lnTo>
                <a:lnTo>
                  <a:pt x="7934" y="3267"/>
                </a:lnTo>
                <a:lnTo>
                  <a:pt x="7934" y="3269"/>
                </a:lnTo>
                <a:lnTo>
                  <a:pt x="7933" y="3270"/>
                </a:lnTo>
                <a:lnTo>
                  <a:pt x="7896" y="3300"/>
                </a:lnTo>
                <a:lnTo>
                  <a:pt x="7872" y="3343"/>
                </a:lnTo>
                <a:lnTo>
                  <a:pt x="7879" y="3357"/>
                </a:lnTo>
                <a:lnTo>
                  <a:pt x="7884" y="3370"/>
                </a:lnTo>
                <a:lnTo>
                  <a:pt x="7893" y="3374"/>
                </a:lnTo>
                <a:lnTo>
                  <a:pt x="7900" y="3379"/>
                </a:lnTo>
                <a:lnTo>
                  <a:pt x="7900" y="3381"/>
                </a:lnTo>
                <a:lnTo>
                  <a:pt x="7900" y="3382"/>
                </a:lnTo>
                <a:lnTo>
                  <a:pt x="7869" y="3403"/>
                </a:lnTo>
                <a:lnTo>
                  <a:pt x="7851" y="3437"/>
                </a:lnTo>
                <a:lnTo>
                  <a:pt x="7851" y="3442"/>
                </a:lnTo>
                <a:lnTo>
                  <a:pt x="7851" y="3448"/>
                </a:lnTo>
                <a:lnTo>
                  <a:pt x="7822" y="3452"/>
                </a:lnTo>
                <a:lnTo>
                  <a:pt x="7802" y="3466"/>
                </a:lnTo>
                <a:lnTo>
                  <a:pt x="7793" y="3482"/>
                </a:lnTo>
                <a:lnTo>
                  <a:pt x="7782" y="3495"/>
                </a:lnTo>
                <a:lnTo>
                  <a:pt x="7779" y="3493"/>
                </a:lnTo>
                <a:lnTo>
                  <a:pt x="7776" y="3490"/>
                </a:lnTo>
                <a:lnTo>
                  <a:pt x="7765" y="3494"/>
                </a:lnTo>
                <a:lnTo>
                  <a:pt x="7757" y="3497"/>
                </a:lnTo>
                <a:lnTo>
                  <a:pt x="7714" y="3497"/>
                </a:lnTo>
                <a:lnTo>
                  <a:pt x="7671" y="3496"/>
                </a:lnTo>
                <a:lnTo>
                  <a:pt x="7664" y="3504"/>
                </a:lnTo>
                <a:lnTo>
                  <a:pt x="7655" y="3510"/>
                </a:lnTo>
                <a:lnTo>
                  <a:pt x="7636" y="3517"/>
                </a:lnTo>
                <a:lnTo>
                  <a:pt x="7626" y="3533"/>
                </a:lnTo>
                <a:lnTo>
                  <a:pt x="7625" y="3533"/>
                </a:lnTo>
                <a:lnTo>
                  <a:pt x="7625" y="3533"/>
                </a:lnTo>
                <a:lnTo>
                  <a:pt x="7624" y="3531"/>
                </a:lnTo>
                <a:lnTo>
                  <a:pt x="7624" y="3528"/>
                </a:lnTo>
                <a:lnTo>
                  <a:pt x="7623" y="3528"/>
                </a:lnTo>
                <a:lnTo>
                  <a:pt x="7623" y="3528"/>
                </a:lnTo>
                <a:lnTo>
                  <a:pt x="7622" y="3532"/>
                </a:lnTo>
                <a:lnTo>
                  <a:pt x="7620" y="3534"/>
                </a:lnTo>
                <a:lnTo>
                  <a:pt x="7593" y="3528"/>
                </a:lnTo>
                <a:lnTo>
                  <a:pt x="7582" y="3504"/>
                </a:lnTo>
                <a:lnTo>
                  <a:pt x="7577" y="3503"/>
                </a:lnTo>
                <a:lnTo>
                  <a:pt x="7573" y="3501"/>
                </a:lnTo>
                <a:lnTo>
                  <a:pt x="7559" y="3476"/>
                </a:lnTo>
                <a:lnTo>
                  <a:pt x="7524" y="3469"/>
                </a:lnTo>
                <a:lnTo>
                  <a:pt x="7514" y="3475"/>
                </a:lnTo>
                <a:lnTo>
                  <a:pt x="7502" y="3480"/>
                </a:lnTo>
                <a:lnTo>
                  <a:pt x="7492" y="3478"/>
                </a:lnTo>
                <a:lnTo>
                  <a:pt x="7484" y="3476"/>
                </a:lnTo>
                <a:lnTo>
                  <a:pt x="7464" y="3476"/>
                </a:lnTo>
                <a:lnTo>
                  <a:pt x="7449" y="3481"/>
                </a:lnTo>
                <a:lnTo>
                  <a:pt x="7449" y="3480"/>
                </a:lnTo>
                <a:lnTo>
                  <a:pt x="7449" y="3480"/>
                </a:lnTo>
                <a:lnTo>
                  <a:pt x="7450" y="3466"/>
                </a:lnTo>
                <a:lnTo>
                  <a:pt x="7456" y="3453"/>
                </a:lnTo>
                <a:lnTo>
                  <a:pt x="7455" y="3438"/>
                </a:lnTo>
                <a:lnTo>
                  <a:pt x="7452" y="3427"/>
                </a:lnTo>
                <a:lnTo>
                  <a:pt x="7452" y="3426"/>
                </a:lnTo>
                <a:lnTo>
                  <a:pt x="7453" y="3425"/>
                </a:lnTo>
                <a:lnTo>
                  <a:pt x="7455" y="3411"/>
                </a:lnTo>
                <a:lnTo>
                  <a:pt x="7458" y="3397"/>
                </a:lnTo>
                <a:lnTo>
                  <a:pt x="7457" y="3396"/>
                </a:lnTo>
                <a:lnTo>
                  <a:pt x="7456" y="3395"/>
                </a:lnTo>
                <a:lnTo>
                  <a:pt x="7446" y="3398"/>
                </a:lnTo>
                <a:lnTo>
                  <a:pt x="7436" y="3398"/>
                </a:lnTo>
                <a:lnTo>
                  <a:pt x="7435" y="3394"/>
                </a:lnTo>
                <a:lnTo>
                  <a:pt x="7434" y="3389"/>
                </a:lnTo>
                <a:lnTo>
                  <a:pt x="7434" y="3388"/>
                </a:lnTo>
                <a:lnTo>
                  <a:pt x="7434" y="3388"/>
                </a:lnTo>
                <a:lnTo>
                  <a:pt x="7444" y="3386"/>
                </a:lnTo>
                <a:lnTo>
                  <a:pt x="7452" y="3381"/>
                </a:lnTo>
                <a:lnTo>
                  <a:pt x="7450" y="3376"/>
                </a:lnTo>
                <a:lnTo>
                  <a:pt x="7448" y="3372"/>
                </a:lnTo>
                <a:lnTo>
                  <a:pt x="7446" y="3373"/>
                </a:lnTo>
                <a:lnTo>
                  <a:pt x="7444" y="3374"/>
                </a:lnTo>
                <a:lnTo>
                  <a:pt x="7438" y="3382"/>
                </a:lnTo>
                <a:lnTo>
                  <a:pt x="7430" y="3386"/>
                </a:lnTo>
                <a:lnTo>
                  <a:pt x="7425" y="3384"/>
                </a:lnTo>
                <a:lnTo>
                  <a:pt x="7422" y="3380"/>
                </a:lnTo>
                <a:lnTo>
                  <a:pt x="7427" y="3364"/>
                </a:lnTo>
                <a:lnTo>
                  <a:pt x="7428" y="3345"/>
                </a:lnTo>
                <a:lnTo>
                  <a:pt x="7456" y="3283"/>
                </a:lnTo>
                <a:lnTo>
                  <a:pt x="7452" y="3206"/>
                </a:lnTo>
                <a:lnTo>
                  <a:pt x="7460" y="3184"/>
                </a:lnTo>
                <a:lnTo>
                  <a:pt x="7465" y="3165"/>
                </a:lnTo>
                <a:lnTo>
                  <a:pt x="7455" y="3149"/>
                </a:lnTo>
                <a:lnTo>
                  <a:pt x="7437" y="3139"/>
                </a:lnTo>
                <a:lnTo>
                  <a:pt x="7436" y="3134"/>
                </a:lnTo>
                <a:lnTo>
                  <a:pt x="7436" y="3127"/>
                </a:lnTo>
                <a:lnTo>
                  <a:pt x="7448" y="3115"/>
                </a:lnTo>
                <a:lnTo>
                  <a:pt x="7469" y="3111"/>
                </a:lnTo>
                <a:lnTo>
                  <a:pt x="7476" y="3111"/>
                </a:lnTo>
                <a:lnTo>
                  <a:pt x="7482" y="3111"/>
                </a:lnTo>
                <a:lnTo>
                  <a:pt x="7485" y="3102"/>
                </a:lnTo>
                <a:lnTo>
                  <a:pt x="7489" y="3094"/>
                </a:lnTo>
                <a:lnTo>
                  <a:pt x="7520" y="3093"/>
                </a:lnTo>
                <a:lnTo>
                  <a:pt x="7551" y="3101"/>
                </a:lnTo>
                <a:lnTo>
                  <a:pt x="7576" y="3097"/>
                </a:lnTo>
                <a:lnTo>
                  <a:pt x="7597" y="3089"/>
                </a:lnTo>
                <a:lnTo>
                  <a:pt x="7623" y="3095"/>
                </a:lnTo>
                <a:lnTo>
                  <a:pt x="7657" y="3103"/>
                </a:lnTo>
                <a:lnTo>
                  <a:pt x="7706" y="3108"/>
                </a:lnTo>
                <a:lnTo>
                  <a:pt x="7744" y="3098"/>
                </a:lnTo>
                <a:lnTo>
                  <a:pt x="7773" y="3108"/>
                </a:lnTo>
                <a:lnTo>
                  <a:pt x="7807" y="3111"/>
                </a:lnTo>
                <a:lnTo>
                  <a:pt x="7818" y="3076"/>
                </a:lnTo>
                <a:lnTo>
                  <a:pt x="7828" y="3039"/>
                </a:lnTo>
                <a:lnTo>
                  <a:pt x="7832" y="3036"/>
                </a:lnTo>
                <a:lnTo>
                  <a:pt x="7836" y="3034"/>
                </a:lnTo>
                <a:lnTo>
                  <a:pt x="7834" y="3031"/>
                </a:lnTo>
                <a:lnTo>
                  <a:pt x="7832" y="3029"/>
                </a:lnTo>
                <a:lnTo>
                  <a:pt x="7829" y="3031"/>
                </a:lnTo>
                <a:lnTo>
                  <a:pt x="7827" y="3033"/>
                </a:lnTo>
                <a:lnTo>
                  <a:pt x="7828" y="3005"/>
                </a:lnTo>
                <a:lnTo>
                  <a:pt x="7835" y="2981"/>
                </a:lnTo>
                <a:lnTo>
                  <a:pt x="7835" y="2981"/>
                </a:lnTo>
                <a:lnTo>
                  <a:pt x="7836" y="2981"/>
                </a:lnTo>
                <a:lnTo>
                  <a:pt x="7845" y="2992"/>
                </a:lnTo>
                <a:lnTo>
                  <a:pt x="7853" y="3003"/>
                </a:lnTo>
                <a:lnTo>
                  <a:pt x="7844" y="2983"/>
                </a:lnTo>
                <a:lnTo>
                  <a:pt x="7831" y="2968"/>
                </a:lnTo>
                <a:lnTo>
                  <a:pt x="7834" y="2956"/>
                </a:lnTo>
                <a:lnTo>
                  <a:pt x="7840" y="2947"/>
                </a:lnTo>
                <a:lnTo>
                  <a:pt x="7828" y="2929"/>
                </a:lnTo>
                <a:lnTo>
                  <a:pt x="7808" y="2922"/>
                </a:lnTo>
                <a:lnTo>
                  <a:pt x="7798" y="2909"/>
                </a:lnTo>
                <a:lnTo>
                  <a:pt x="7788" y="2897"/>
                </a:lnTo>
                <a:lnTo>
                  <a:pt x="7790" y="2891"/>
                </a:lnTo>
                <a:lnTo>
                  <a:pt x="7793" y="2885"/>
                </a:lnTo>
                <a:lnTo>
                  <a:pt x="7778" y="2877"/>
                </a:lnTo>
                <a:lnTo>
                  <a:pt x="7765" y="2867"/>
                </a:lnTo>
                <a:lnTo>
                  <a:pt x="7767" y="2861"/>
                </a:lnTo>
                <a:lnTo>
                  <a:pt x="7771" y="2856"/>
                </a:lnTo>
                <a:lnTo>
                  <a:pt x="7767" y="2854"/>
                </a:lnTo>
                <a:lnTo>
                  <a:pt x="7765" y="2853"/>
                </a:lnTo>
                <a:lnTo>
                  <a:pt x="7758" y="2855"/>
                </a:lnTo>
                <a:lnTo>
                  <a:pt x="7751" y="2857"/>
                </a:lnTo>
                <a:lnTo>
                  <a:pt x="7717" y="2839"/>
                </a:lnTo>
                <a:lnTo>
                  <a:pt x="7676" y="2836"/>
                </a:lnTo>
                <a:lnTo>
                  <a:pt x="7676" y="2833"/>
                </a:lnTo>
                <a:lnTo>
                  <a:pt x="7674" y="2830"/>
                </a:lnTo>
                <a:lnTo>
                  <a:pt x="7667" y="2826"/>
                </a:lnTo>
                <a:lnTo>
                  <a:pt x="7659" y="2820"/>
                </a:lnTo>
                <a:lnTo>
                  <a:pt x="7669" y="2819"/>
                </a:lnTo>
                <a:lnTo>
                  <a:pt x="7679" y="2817"/>
                </a:lnTo>
                <a:lnTo>
                  <a:pt x="7679" y="2817"/>
                </a:lnTo>
                <a:lnTo>
                  <a:pt x="7679" y="2816"/>
                </a:lnTo>
                <a:lnTo>
                  <a:pt x="7679" y="2814"/>
                </a:lnTo>
                <a:lnTo>
                  <a:pt x="7678" y="2812"/>
                </a:lnTo>
                <a:lnTo>
                  <a:pt x="7671" y="2811"/>
                </a:lnTo>
                <a:lnTo>
                  <a:pt x="7668" y="2807"/>
                </a:lnTo>
                <a:lnTo>
                  <a:pt x="7674" y="2805"/>
                </a:lnTo>
                <a:lnTo>
                  <a:pt x="7678" y="2800"/>
                </a:lnTo>
                <a:lnTo>
                  <a:pt x="7666" y="2801"/>
                </a:lnTo>
                <a:lnTo>
                  <a:pt x="7655" y="2803"/>
                </a:lnTo>
                <a:lnTo>
                  <a:pt x="7656" y="2797"/>
                </a:lnTo>
                <a:lnTo>
                  <a:pt x="7657" y="2789"/>
                </a:lnTo>
                <a:lnTo>
                  <a:pt x="7677" y="2785"/>
                </a:lnTo>
                <a:lnTo>
                  <a:pt x="7694" y="2778"/>
                </a:lnTo>
                <a:lnTo>
                  <a:pt x="7695" y="2779"/>
                </a:lnTo>
                <a:lnTo>
                  <a:pt x="7696" y="2780"/>
                </a:lnTo>
                <a:lnTo>
                  <a:pt x="7704" y="2782"/>
                </a:lnTo>
                <a:lnTo>
                  <a:pt x="7714" y="2779"/>
                </a:lnTo>
                <a:lnTo>
                  <a:pt x="7717" y="2776"/>
                </a:lnTo>
                <a:lnTo>
                  <a:pt x="7718" y="2772"/>
                </a:lnTo>
                <a:lnTo>
                  <a:pt x="7730" y="2771"/>
                </a:lnTo>
                <a:lnTo>
                  <a:pt x="7740" y="2770"/>
                </a:lnTo>
                <a:lnTo>
                  <a:pt x="7747" y="2779"/>
                </a:lnTo>
                <a:lnTo>
                  <a:pt x="7754" y="2788"/>
                </a:lnTo>
                <a:lnTo>
                  <a:pt x="7778" y="2786"/>
                </a:lnTo>
                <a:lnTo>
                  <a:pt x="7801" y="2778"/>
                </a:lnTo>
                <a:lnTo>
                  <a:pt x="7801" y="2783"/>
                </a:lnTo>
                <a:lnTo>
                  <a:pt x="7801" y="2786"/>
                </a:lnTo>
                <a:lnTo>
                  <a:pt x="7811" y="2785"/>
                </a:lnTo>
                <a:lnTo>
                  <a:pt x="7819" y="2782"/>
                </a:lnTo>
                <a:lnTo>
                  <a:pt x="7814" y="2767"/>
                </a:lnTo>
                <a:lnTo>
                  <a:pt x="7815" y="2748"/>
                </a:lnTo>
                <a:lnTo>
                  <a:pt x="7802" y="2735"/>
                </a:lnTo>
                <a:lnTo>
                  <a:pt x="7797" y="2717"/>
                </a:lnTo>
                <a:lnTo>
                  <a:pt x="7814" y="2718"/>
                </a:lnTo>
                <a:lnTo>
                  <a:pt x="7831" y="2717"/>
                </a:lnTo>
                <a:lnTo>
                  <a:pt x="7831" y="2730"/>
                </a:lnTo>
                <a:lnTo>
                  <a:pt x="7835" y="2740"/>
                </a:lnTo>
                <a:lnTo>
                  <a:pt x="7872" y="2739"/>
                </a:lnTo>
                <a:lnTo>
                  <a:pt x="7907" y="2733"/>
                </a:lnTo>
                <a:lnTo>
                  <a:pt x="7901" y="2731"/>
                </a:lnTo>
                <a:lnTo>
                  <a:pt x="7896" y="2730"/>
                </a:lnTo>
                <a:lnTo>
                  <a:pt x="7897" y="2726"/>
                </a:lnTo>
                <a:lnTo>
                  <a:pt x="7897" y="2723"/>
                </a:lnTo>
                <a:lnTo>
                  <a:pt x="7925" y="2708"/>
                </a:lnTo>
                <a:lnTo>
                  <a:pt x="7956" y="2697"/>
                </a:lnTo>
                <a:lnTo>
                  <a:pt x="7968" y="2674"/>
                </a:lnTo>
                <a:lnTo>
                  <a:pt x="7971" y="2642"/>
                </a:lnTo>
                <a:lnTo>
                  <a:pt x="7983" y="2637"/>
                </a:lnTo>
                <a:lnTo>
                  <a:pt x="7995" y="2630"/>
                </a:lnTo>
                <a:lnTo>
                  <a:pt x="8004" y="2630"/>
                </a:lnTo>
                <a:lnTo>
                  <a:pt x="8014" y="2629"/>
                </a:lnTo>
                <a:lnTo>
                  <a:pt x="8028" y="2621"/>
                </a:lnTo>
                <a:lnTo>
                  <a:pt x="8041" y="2611"/>
                </a:lnTo>
                <a:lnTo>
                  <a:pt x="8061" y="2611"/>
                </a:lnTo>
                <a:lnTo>
                  <a:pt x="8077" y="2607"/>
                </a:lnTo>
                <a:lnTo>
                  <a:pt x="8073" y="2600"/>
                </a:lnTo>
                <a:lnTo>
                  <a:pt x="8065" y="2595"/>
                </a:lnTo>
                <a:lnTo>
                  <a:pt x="8085" y="2579"/>
                </a:lnTo>
                <a:lnTo>
                  <a:pt x="8103" y="2563"/>
                </a:lnTo>
                <a:lnTo>
                  <a:pt x="8113" y="2539"/>
                </a:lnTo>
                <a:lnTo>
                  <a:pt x="8123" y="2515"/>
                </a:lnTo>
                <a:lnTo>
                  <a:pt x="8131" y="2513"/>
                </a:lnTo>
                <a:lnTo>
                  <a:pt x="8139" y="2510"/>
                </a:lnTo>
                <a:lnTo>
                  <a:pt x="8145" y="2516"/>
                </a:lnTo>
                <a:lnTo>
                  <a:pt x="8151" y="2523"/>
                </a:lnTo>
                <a:lnTo>
                  <a:pt x="8149" y="2527"/>
                </a:lnTo>
                <a:lnTo>
                  <a:pt x="8148" y="2530"/>
                </a:lnTo>
                <a:lnTo>
                  <a:pt x="8144" y="2531"/>
                </a:lnTo>
                <a:lnTo>
                  <a:pt x="8140" y="2531"/>
                </a:lnTo>
                <a:lnTo>
                  <a:pt x="8140" y="2541"/>
                </a:lnTo>
                <a:lnTo>
                  <a:pt x="8138" y="2549"/>
                </a:lnTo>
                <a:lnTo>
                  <a:pt x="8153" y="2553"/>
                </a:lnTo>
                <a:lnTo>
                  <a:pt x="8166" y="2552"/>
                </a:lnTo>
                <a:lnTo>
                  <a:pt x="8173" y="2544"/>
                </a:lnTo>
                <a:lnTo>
                  <a:pt x="8179" y="2533"/>
                </a:lnTo>
                <a:lnTo>
                  <a:pt x="8171" y="2532"/>
                </a:lnTo>
                <a:lnTo>
                  <a:pt x="8166" y="2529"/>
                </a:lnTo>
                <a:lnTo>
                  <a:pt x="8167" y="2521"/>
                </a:lnTo>
                <a:lnTo>
                  <a:pt x="8170" y="2517"/>
                </a:lnTo>
                <a:lnTo>
                  <a:pt x="8163" y="2516"/>
                </a:lnTo>
                <a:lnTo>
                  <a:pt x="8156" y="2516"/>
                </a:lnTo>
                <a:lnTo>
                  <a:pt x="8156" y="2502"/>
                </a:lnTo>
                <a:lnTo>
                  <a:pt x="8158" y="2491"/>
                </a:lnTo>
                <a:lnTo>
                  <a:pt x="8192" y="2479"/>
                </a:lnTo>
                <a:lnTo>
                  <a:pt x="8227" y="2477"/>
                </a:lnTo>
                <a:lnTo>
                  <a:pt x="8234" y="2484"/>
                </a:lnTo>
                <a:lnTo>
                  <a:pt x="8240" y="2490"/>
                </a:lnTo>
                <a:lnTo>
                  <a:pt x="8243" y="2490"/>
                </a:lnTo>
                <a:lnTo>
                  <a:pt x="8245" y="2490"/>
                </a:lnTo>
                <a:lnTo>
                  <a:pt x="8246" y="2488"/>
                </a:lnTo>
                <a:lnTo>
                  <a:pt x="8246" y="2487"/>
                </a:lnTo>
                <a:lnTo>
                  <a:pt x="8240" y="2482"/>
                </a:lnTo>
                <a:lnTo>
                  <a:pt x="8236" y="2475"/>
                </a:lnTo>
                <a:lnTo>
                  <a:pt x="8237" y="2471"/>
                </a:lnTo>
                <a:lnTo>
                  <a:pt x="8238" y="2465"/>
                </a:lnTo>
                <a:lnTo>
                  <a:pt x="8260" y="2460"/>
                </a:lnTo>
                <a:lnTo>
                  <a:pt x="8286" y="2459"/>
                </a:lnTo>
                <a:lnTo>
                  <a:pt x="8289" y="2468"/>
                </a:lnTo>
                <a:lnTo>
                  <a:pt x="8290" y="2477"/>
                </a:lnTo>
                <a:lnTo>
                  <a:pt x="8292" y="2478"/>
                </a:lnTo>
                <a:lnTo>
                  <a:pt x="8293" y="2479"/>
                </a:lnTo>
                <a:lnTo>
                  <a:pt x="8295" y="2478"/>
                </a:lnTo>
                <a:lnTo>
                  <a:pt x="8297" y="2478"/>
                </a:lnTo>
                <a:lnTo>
                  <a:pt x="8299" y="2476"/>
                </a:lnTo>
                <a:lnTo>
                  <a:pt x="8300" y="2474"/>
                </a:lnTo>
                <a:lnTo>
                  <a:pt x="8298" y="2469"/>
                </a:lnTo>
                <a:lnTo>
                  <a:pt x="8295" y="2464"/>
                </a:lnTo>
                <a:lnTo>
                  <a:pt x="8304" y="2467"/>
                </a:lnTo>
                <a:lnTo>
                  <a:pt x="8312" y="2469"/>
                </a:lnTo>
                <a:lnTo>
                  <a:pt x="8310" y="2459"/>
                </a:lnTo>
                <a:lnTo>
                  <a:pt x="8313" y="2447"/>
                </a:lnTo>
                <a:lnTo>
                  <a:pt x="8327" y="2449"/>
                </a:lnTo>
                <a:lnTo>
                  <a:pt x="8340" y="2447"/>
                </a:lnTo>
                <a:lnTo>
                  <a:pt x="8333" y="2445"/>
                </a:lnTo>
                <a:lnTo>
                  <a:pt x="8328" y="2441"/>
                </a:lnTo>
                <a:lnTo>
                  <a:pt x="8328" y="2439"/>
                </a:lnTo>
                <a:lnTo>
                  <a:pt x="8327" y="2436"/>
                </a:lnTo>
                <a:lnTo>
                  <a:pt x="8329" y="2434"/>
                </a:lnTo>
                <a:lnTo>
                  <a:pt x="8332" y="2432"/>
                </a:lnTo>
                <a:lnTo>
                  <a:pt x="8328" y="2428"/>
                </a:lnTo>
                <a:lnTo>
                  <a:pt x="8325" y="2424"/>
                </a:lnTo>
                <a:lnTo>
                  <a:pt x="8328" y="2422"/>
                </a:lnTo>
                <a:lnTo>
                  <a:pt x="8330" y="2419"/>
                </a:lnTo>
                <a:lnTo>
                  <a:pt x="8319" y="2420"/>
                </a:lnTo>
                <a:lnTo>
                  <a:pt x="8314" y="2414"/>
                </a:lnTo>
                <a:lnTo>
                  <a:pt x="8325" y="2412"/>
                </a:lnTo>
                <a:lnTo>
                  <a:pt x="8332" y="2406"/>
                </a:lnTo>
                <a:lnTo>
                  <a:pt x="8324" y="2393"/>
                </a:lnTo>
                <a:lnTo>
                  <a:pt x="8316" y="2382"/>
                </a:lnTo>
                <a:lnTo>
                  <a:pt x="8315" y="2361"/>
                </a:lnTo>
                <a:lnTo>
                  <a:pt x="8315" y="2341"/>
                </a:lnTo>
                <a:lnTo>
                  <a:pt x="8306" y="2338"/>
                </a:lnTo>
                <a:lnTo>
                  <a:pt x="8301" y="2332"/>
                </a:lnTo>
                <a:lnTo>
                  <a:pt x="8299" y="2334"/>
                </a:lnTo>
                <a:lnTo>
                  <a:pt x="8297" y="2338"/>
                </a:lnTo>
                <a:lnTo>
                  <a:pt x="8292" y="2336"/>
                </a:lnTo>
                <a:lnTo>
                  <a:pt x="8288" y="2333"/>
                </a:lnTo>
                <a:lnTo>
                  <a:pt x="8294" y="2322"/>
                </a:lnTo>
                <a:lnTo>
                  <a:pt x="8301" y="2313"/>
                </a:lnTo>
                <a:lnTo>
                  <a:pt x="8294" y="2289"/>
                </a:lnTo>
                <a:lnTo>
                  <a:pt x="8298" y="2264"/>
                </a:lnTo>
                <a:lnTo>
                  <a:pt x="8308" y="2269"/>
                </a:lnTo>
                <a:lnTo>
                  <a:pt x="8320" y="2270"/>
                </a:lnTo>
                <a:lnTo>
                  <a:pt x="8328" y="2260"/>
                </a:lnTo>
                <a:lnTo>
                  <a:pt x="8337" y="2249"/>
                </a:lnTo>
                <a:lnTo>
                  <a:pt x="8340" y="2257"/>
                </a:lnTo>
                <a:lnTo>
                  <a:pt x="8343" y="2264"/>
                </a:lnTo>
                <a:lnTo>
                  <a:pt x="8347" y="2263"/>
                </a:lnTo>
                <a:lnTo>
                  <a:pt x="8351" y="2261"/>
                </a:lnTo>
                <a:lnTo>
                  <a:pt x="8352" y="2248"/>
                </a:lnTo>
                <a:lnTo>
                  <a:pt x="8354" y="2234"/>
                </a:lnTo>
                <a:lnTo>
                  <a:pt x="8376" y="2234"/>
                </a:lnTo>
                <a:lnTo>
                  <a:pt x="8397" y="2237"/>
                </a:lnTo>
                <a:lnTo>
                  <a:pt x="8397" y="2252"/>
                </a:lnTo>
                <a:lnTo>
                  <a:pt x="8402" y="2263"/>
                </a:lnTo>
                <a:lnTo>
                  <a:pt x="8415" y="2264"/>
                </a:lnTo>
                <a:lnTo>
                  <a:pt x="8427" y="2264"/>
                </a:lnTo>
                <a:lnTo>
                  <a:pt x="8427" y="2278"/>
                </a:lnTo>
                <a:lnTo>
                  <a:pt x="8421" y="2291"/>
                </a:lnTo>
                <a:lnTo>
                  <a:pt x="8416" y="2292"/>
                </a:lnTo>
                <a:lnTo>
                  <a:pt x="8412" y="2295"/>
                </a:lnTo>
                <a:lnTo>
                  <a:pt x="8409" y="2290"/>
                </a:lnTo>
                <a:lnTo>
                  <a:pt x="8406" y="2286"/>
                </a:lnTo>
                <a:lnTo>
                  <a:pt x="8400" y="2289"/>
                </a:lnTo>
                <a:lnTo>
                  <a:pt x="8395" y="2291"/>
                </a:lnTo>
                <a:lnTo>
                  <a:pt x="8393" y="2309"/>
                </a:lnTo>
                <a:lnTo>
                  <a:pt x="8384" y="2324"/>
                </a:lnTo>
                <a:lnTo>
                  <a:pt x="8376" y="2324"/>
                </a:lnTo>
                <a:lnTo>
                  <a:pt x="8370" y="2325"/>
                </a:lnTo>
                <a:lnTo>
                  <a:pt x="8371" y="2327"/>
                </a:lnTo>
                <a:lnTo>
                  <a:pt x="8373" y="2330"/>
                </a:lnTo>
                <a:lnTo>
                  <a:pt x="8362" y="2346"/>
                </a:lnTo>
                <a:lnTo>
                  <a:pt x="8358" y="2369"/>
                </a:lnTo>
                <a:lnTo>
                  <a:pt x="8378" y="2382"/>
                </a:lnTo>
                <a:lnTo>
                  <a:pt x="8381" y="2404"/>
                </a:lnTo>
                <a:lnTo>
                  <a:pt x="8388" y="2405"/>
                </a:lnTo>
                <a:lnTo>
                  <a:pt x="8392" y="2410"/>
                </a:lnTo>
                <a:lnTo>
                  <a:pt x="8401" y="2410"/>
                </a:lnTo>
                <a:lnTo>
                  <a:pt x="8412" y="2414"/>
                </a:lnTo>
                <a:lnTo>
                  <a:pt x="8424" y="2413"/>
                </a:lnTo>
                <a:lnTo>
                  <a:pt x="8436" y="2412"/>
                </a:lnTo>
                <a:lnTo>
                  <a:pt x="8438" y="2415"/>
                </a:lnTo>
                <a:lnTo>
                  <a:pt x="8439" y="2419"/>
                </a:lnTo>
                <a:lnTo>
                  <a:pt x="8432" y="2428"/>
                </a:lnTo>
                <a:lnTo>
                  <a:pt x="8422" y="2436"/>
                </a:lnTo>
                <a:lnTo>
                  <a:pt x="8423" y="2438"/>
                </a:lnTo>
                <a:lnTo>
                  <a:pt x="8424" y="2439"/>
                </a:lnTo>
                <a:lnTo>
                  <a:pt x="8433" y="2440"/>
                </a:lnTo>
                <a:lnTo>
                  <a:pt x="8440" y="2437"/>
                </a:lnTo>
                <a:lnTo>
                  <a:pt x="8441" y="2437"/>
                </a:lnTo>
                <a:lnTo>
                  <a:pt x="8441" y="2437"/>
                </a:lnTo>
                <a:lnTo>
                  <a:pt x="8442" y="2440"/>
                </a:lnTo>
                <a:lnTo>
                  <a:pt x="8443" y="2444"/>
                </a:lnTo>
                <a:lnTo>
                  <a:pt x="8450" y="2444"/>
                </a:lnTo>
                <a:lnTo>
                  <a:pt x="8455" y="2444"/>
                </a:lnTo>
                <a:lnTo>
                  <a:pt x="8493" y="2422"/>
                </a:lnTo>
                <a:lnTo>
                  <a:pt x="8533" y="2410"/>
                </a:lnTo>
                <a:lnTo>
                  <a:pt x="8549" y="2426"/>
                </a:lnTo>
                <a:lnTo>
                  <a:pt x="8571" y="2431"/>
                </a:lnTo>
                <a:lnTo>
                  <a:pt x="8572" y="2440"/>
                </a:lnTo>
                <a:lnTo>
                  <a:pt x="8573" y="2449"/>
                </a:lnTo>
                <a:lnTo>
                  <a:pt x="8590" y="2457"/>
                </a:lnTo>
                <a:lnTo>
                  <a:pt x="8608" y="2463"/>
                </a:lnTo>
                <a:lnTo>
                  <a:pt x="8608" y="2451"/>
                </a:lnTo>
                <a:lnTo>
                  <a:pt x="8605" y="2438"/>
                </a:lnTo>
                <a:lnTo>
                  <a:pt x="8682" y="2419"/>
                </a:lnTo>
                <a:lnTo>
                  <a:pt x="8750" y="2390"/>
                </a:lnTo>
                <a:lnTo>
                  <a:pt x="8778" y="2384"/>
                </a:lnTo>
                <a:lnTo>
                  <a:pt x="8797" y="2392"/>
                </a:lnTo>
                <a:lnTo>
                  <a:pt x="8802" y="2401"/>
                </a:lnTo>
                <a:lnTo>
                  <a:pt x="8805" y="2412"/>
                </a:lnTo>
                <a:lnTo>
                  <a:pt x="8842" y="2413"/>
                </a:lnTo>
                <a:lnTo>
                  <a:pt x="8871" y="2396"/>
                </a:lnTo>
                <a:lnTo>
                  <a:pt x="8872" y="2382"/>
                </a:lnTo>
                <a:lnTo>
                  <a:pt x="8875" y="2369"/>
                </a:lnTo>
                <a:lnTo>
                  <a:pt x="8908" y="2371"/>
                </a:lnTo>
                <a:lnTo>
                  <a:pt x="8937" y="2368"/>
                </a:lnTo>
                <a:lnTo>
                  <a:pt x="8937" y="2359"/>
                </a:lnTo>
                <a:lnTo>
                  <a:pt x="8935" y="2353"/>
                </a:lnTo>
                <a:lnTo>
                  <a:pt x="8937" y="2352"/>
                </a:lnTo>
                <a:lnTo>
                  <a:pt x="8940" y="2352"/>
                </a:lnTo>
                <a:lnTo>
                  <a:pt x="8938" y="2350"/>
                </a:lnTo>
                <a:lnTo>
                  <a:pt x="8938" y="2347"/>
                </a:lnTo>
                <a:lnTo>
                  <a:pt x="8926" y="2302"/>
                </a:lnTo>
                <a:lnTo>
                  <a:pt x="8927" y="2249"/>
                </a:lnTo>
                <a:lnTo>
                  <a:pt x="8935" y="2243"/>
                </a:lnTo>
                <a:lnTo>
                  <a:pt x="8943" y="2236"/>
                </a:lnTo>
                <a:lnTo>
                  <a:pt x="8943" y="2225"/>
                </a:lnTo>
                <a:lnTo>
                  <a:pt x="8945" y="2214"/>
                </a:lnTo>
                <a:lnTo>
                  <a:pt x="8953" y="2203"/>
                </a:lnTo>
                <a:lnTo>
                  <a:pt x="8962" y="2193"/>
                </a:lnTo>
                <a:lnTo>
                  <a:pt x="8983" y="2188"/>
                </a:lnTo>
                <a:lnTo>
                  <a:pt x="9006" y="2183"/>
                </a:lnTo>
                <a:lnTo>
                  <a:pt x="9006" y="2187"/>
                </a:lnTo>
                <a:lnTo>
                  <a:pt x="9006" y="2191"/>
                </a:lnTo>
                <a:lnTo>
                  <a:pt x="9018" y="2198"/>
                </a:lnTo>
                <a:lnTo>
                  <a:pt x="9030" y="2207"/>
                </a:lnTo>
                <a:lnTo>
                  <a:pt x="9034" y="2218"/>
                </a:lnTo>
                <a:lnTo>
                  <a:pt x="9037" y="2228"/>
                </a:lnTo>
                <a:lnTo>
                  <a:pt x="9069" y="2234"/>
                </a:lnTo>
                <a:lnTo>
                  <a:pt x="9093" y="2215"/>
                </a:lnTo>
                <a:lnTo>
                  <a:pt x="9091" y="2176"/>
                </a:lnTo>
                <a:lnTo>
                  <a:pt x="9099" y="2139"/>
                </a:lnTo>
                <a:lnTo>
                  <a:pt x="9096" y="2137"/>
                </a:lnTo>
                <a:lnTo>
                  <a:pt x="9093" y="2135"/>
                </a:lnTo>
                <a:lnTo>
                  <a:pt x="9086" y="2140"/>
                </a:lnTo>
                <a:lnTo>
                  <a:pt x="9080" y="2147"/>
                </a:lnTo>
                <a:lnTo>
                  <a:pt x="9070" y="2142"/>
                </a:lnTo>
                <a:lnTo>
                  <a:pt x="9059" y="2138"/>
                </a:lnTo>
                <a:lnTo>
                  <a:pt x="9060" y="2123"/>
                </a:lnTo>
                <a:lnTo>
                  <a:pt x="9060" y="2109"/>
                </a:lnTo>
                <a:lnTo>
                  <a:pt x="9056" y="2112"/>
                </a:lnTo>
                <a:lnTo>
                  <a:pt x="9050" y="2113"/>
                </a:lnTo>
                <a:lnTo>
                  <a:pt x="9047" y="2099"/>
                </a:lnTo>
                <a:lnTo>
                  <a:pt x="9043" y="2085"/>
                </a:lnTo>
                <a:lnTo>
                  <a:pt x="9048" y="2081"/>
                </a:lnTo>
                <a:lnTo>
                  <a:pt x="9047" y="2073"/>
                </a:lnTo>
                <a:lnTo>
                  <a:pt x="9074" y="2068"/>
                </a:lnTo>
                <a:lnTo>
                  <a:pt x="9095" y="2056"/>
                </a:lnTo>
                <a:lnTo>
                  <a:pt x="9103" y="2057"/>
                </a:lnTo>
                <a:lnTo>
                  <a:pt x="9112" y="2057"/>
                </a:lnTo>
                <a:lnTo>
                  <a:pt x="9113" y="2054"/>
                </a:lnTo>
                <a:lnTo>
                  <a:pt x="9114" y="2049"/>
                </a:lnTo>
                <a:lnTo>
                  <a:pt x="9126" y="2053"/>
                </a:lnTo>
                <a:lnTo>
                  <a:pt x="9139" y="2055"/>
                </a:lnTo>
                <a:lnTo>
                  <a:pt x="9143" y="2052"/>
                </a:lnTo>
                <a:lnTo>
                  <a:pt x="9148" y="2047"/>
                </a:lnTo>
                <a:lnTo>
                  <a:pt x="9162" y="2049"/>
                </a:lnTo>
                <a:lnTo>
                  <a:pt x="9181" y="2048"/>
                </a:lnTo>
                <a:lnTo>
                  <a:pt x="9219" y="2056"/>
                </a:lnTo>
                <a:lnTo>
                  <a:pt x="9258" y="2060"/>
                </a:lnTo>
                <a:lnTo>
                  <a:pt x="9269" y="2055"/>
                </a:lnTo>
                <a:lnTo>
                  <a:pt x="9276" y="2049"/>
                </a:lnTo>
                <a:lnTo>
                  <a:pt x="9278" y="2052"/>
                </a:lnTo>
                <a:lnTo>
                  <a:pt x="9280" y="2054"/>
                </a:lnTo>
                <a:lnTo>
                  <a:pt x="9277" y="2044"/>
                </a:lnTo>
                <a:lnTo>
                  <a:pt x="9270" y="2035"/>
                </a:lnTo>
                <a:lnTo>
                  <a:pt x="9271" y="2032"/>
                </a:lnTo>
                <a:lnTo>
                  <a:pt x="9272" y="2028"/>
                </a:lnTo>
                <a:lnTo>
                  <a:pt x="9275" y="2028"/>
                </a:lnTo>
                <a:lnTo>
                  <a:pt x="9278" y="2027"/>
                </a:lnTo>
                <a:lnTo>
                  <a:pt x="9285" y="2033"/>
                </a:lnTo>
                <a:lnTo>
                  <a:pt x="9291" y="2031"/>
                </a:lnTo>
                <a:lnTo>
                  <a:pt x="9290" y="2028"/>
                </a:lnTo>
                <a:lnTo>
                  <a:pt x="9292" y="2024"/>
                </a:lnTo>
                <a:lnTo>
                  <a:pt x="9301" y="2025"/>
                </a:lnTo>
                <a:lnTo>
                  <a:pt x="9310" y="2028"/>
                </a:lnTo>
                <a:lnTo>
                  <a:pt x="9319" y="2017"/>
                </a:lnTo>
                <a:lnTo>
                  <a:pt x="9333" y="2011"/>
                </a:lnTo>
                <a:lnTo>
                  <a:pt x="9351" y="2017"/>
                </a:lnTo>
                <a:lnTo>
                  <a:pt x="9371" y="2022"/>
                </a:lnTo>
                <a:lnTo>
                  <a:pt x="9374" y="2019"/>
                </a:lnTo>
                <a:lnTo>
                  <a:pt x="9378" y="2016"/>
                </a:lnTo>
                <a:lnTo>
                  <a:pt x="9337" y="1993"/>
                </a:lnTo>
                <a:lnTo>
                  <a:pt x="9296" y="1978"/>
                </a:lnTo>
                <a:lnTo>
                  <a:pt x="9300" y="1966"/>
                </a:lnTo>
                <a:lnTo>
                  <a:pt x="9299" y="1959"/>
                </a:lnTo>
                <a:lnTo>
                  <a:pt x="9297" y="1962"/>
                </a:lnTo>
                <a:lnTo>
                  <a:pt x="9294" y="1966"/>
                </a:lnTo>
                <a:lnTo>
                  <a:pt x="9266" y="1972"/>
                </a:lnTo>
                <a:lnTo>
                  <a:pt x="9244" y="1985"/>
                </a:lnTo>
                <a:lnTo>
                  <a:pt x="9238" y="1981"/>
                </a:lnTo>
                <a:lnTo>
                  <a:pt x="9233" y="1978"/>
                </a:lnTo>
                <a:lnTo>
                  <a:pt x="9224" y="1981"/>
                </a:lnTo>
                <a:lnTo>
                  <a:pt x="9219" y="1987"/>
                </a:lnTo>
                <a:lnTo>
                  <a:pt x="9210" y="1984"/>
                </a:lnTo>
                <a:lnTo>
                  <a:pt x="9201" y="1980"/>
                </a:lnTo>
                <a:lnTo>
                  <a:pt x="9201" y="1975"/>
                </a:lnTo>
                <a:lnTo>
                  <a:pt x="9201" y="1971"/>
                </a:lnTo>
                <a:lnTo>
                  <a:pt x="9198" y="1980"/>
                </a:lnTo>
                <a:lnTo>
                  <a:pt x="9193" y="1987"/>
                </a:lnTo>
                <a:lnTo>
                  <a:pt x="9178" y="1991"/>
                </a:lnTo>
                <a:lnTo>
                  <a:pt x="9168" y="2001"/>
                </a:lnTo>
                <a:lnTo>
                  <a:pt x="9167" y="2001"/>
                </a:lnTo>
                <a:lnTo>
                  <a:pt x="9166" y="2001"/>
                </a:lnTo>
                <a:lnTo>
                  <a:pt x="9159" y="1995"/>
                </a:lnTo>
                <a:lnTo>
                  <a:pt x="9153" y="1991"/>
                </a:lnTo>
                <a:lnTo>
                  <a:pt x="9140" y="2001"/>
                </a:lnTo>
                <a:lnTo>
                  <a:pt x="9125" y="2007"/>
                </a:lnTo>
                <a:lnTo>
                  <a:pt x="9124" y="2005"/>
                </a:lnTo>
                <a:lnTo>
                  <a:pt x="9123" y="2003"/>
                </a:lnTo>
                <a:lnTo>
                  <a:pt x="9108" y="2008"/>
                </a:lnTo>
                <a:lnTo>
                  <a:pt x="9097" y="2018"/>
                </a:lnTo>
                <a:lnTo>
                  <a:pt x="9086" y="2016"/>
                </a:lnTo>
                <a:lnTo>
                  <a:pt x="9074" y="2018"/>
                </a:lnTo>
                <a:lnTo>
                  <a:pt x="9074" y="2016"/>
                </a:lnTo>
                <a:lnTo>
                  <a:pt x="9074" y="2015"/>
                </a:lnTo>
                <a:lnTo>
                  <a:pt x="9056" y="2022"/>
                </a:lnTo>
                <a:lnTo>
                  <a:pt x="9034" y="2020"/>
                </a:lnTo>
                <a:lnTo>
                  <a:pt x="9026" y="2015"/>
                </a:lnTo>
                <a:lnTo>
                  <a:pt x="9020" y="2006"/>
                </a:lnTo>
                <a:lnTo>
                  <a:pt x="9023" y="2000"/>
                </a:lnTo>
                <a:lnTo>
                  <a:pt x="9026" y="1994"/>
                </a:lnTo>
                <a:lnTo>
                  <a:pt x="9009" y="1995"/>
                </a:lnTo>
                <a:lnTo>
                  <a:pt x="8996" y="2001"/>
                </a:lnTo>
                <a:lnTo>
                  <a:pt x="8997" y="1994"/>
                </a:lnTo>
                <a:lnTo>
                  <a:pt x="8997" y="1988"/>
                </a:lnTo>
                <a:lnTo>
                  <a:pt x="8985" y="1988"/>
                </a:lnTo>
                <a:lnTo>
                  <a:pt x="8974" y="1981"/>
                </a:lnTo>
                <a:lnTo>
                  <a:pt x="8951" y="1957"/>
                </a:lnTo>
                <a:lnTo>
                  <a:pt x="8952" y="1917"/>
                </a:lnTo>
                <a:lnTo>
                  <a:pt x="8954" y="1907"/>
                </a:lnTo>
                <a:lnTo>
                  <a:pt x="8956" y="1896"/>
                </a:lnTo>
                <a:lnTo>
                  <a:pt x="8948" y="1883"/>
                </a:lnTo>
                <a:lnTo>
                  <a:pt x="8939" y="1869"/>
                </a:lnTo>
                <a:lnTo>
                  <a:pt x="8942" y="1853"/>
                </a:lnTo>
                <a:lnTo>
                  <a:pt x="8945" y="1833"/>
                </a:lnTo>
                <a:lnTo>
                  <a:pt x="8937" y="1828"/>
                </a:lnTo>
                <a:lnTo>
                  <a:pt x="8929" y="1823"/>
                </a:lnTo>
                <a:lnTo>
                  <a:pt x="8939" y="1801"/>
                </a:lnTo>
                <a:lnTo>
                  <a:pt x="8955" y="1786"/>
                </a:lnTo>
                <a:lnTo>
                  <a:pt x="8954" y="1778"/>
                </a:lnTo>
                <a:lnTo>
                  <a:pt x="8953" y="1772"/>
                </a:lnTo>
                <a:lnTo>
                  <a:pt x="8966" y="1770"/>
                </a:lnTo>
                <a:lnTo>
                  <a:pt x="8980" y="1774"/>
                </a:lnTo>
                <a:lnTo>
                  <a:pt x="8996" y="1751"/>
                </a:lnTo>
                <a:lnTo>
                  <a:pt x="9006" y="1727"/>
                </a:lnTo>
                <a:lnTo>
                  <a:pt x="9006" y="1728"/>
                </a:lnTo>
                <a:lnTo>
                  <a:pt x="9006" y="1729"/>
                </a:lnTo>
                <a:lnTo>
                  <a:pt x="9009" y="1734"/>
                </a:lnTo>
                <a:lnTo>
                  <a:pt x="9013" y="1738"/>
                </a:lnTo>
                <a:lnTo>
                  <a:pt x="9016" y="1738"/>
                </a:lnTo>
                <a:lnTo>
                  <a:pt x="9018" y="1738"/>
                </a:lnTo>
                <a:lnTo>
                  <a:pt x="9068" y="1684"/>
                </a:lnTo>
                <a:lnTo>
                  <a:pt x="9122" y="1640"/>
                </a:lnTo>
                <a:lnTo>
                  <a:pt x="9131" y="1640"/>
                </a:lnTo>
                <a:lnTo>
                  <a:pt x="9142" y="1641"/>
                </a:lnTo>
                <a:lnTo>
                  <a:pt x="9142" y="1633"/>
                </a:lnTo>
                <a:lnTo>
                  <a:pt x="9141" y="1628"/>
                </a:lnTo>
                <a:lnTo>
                  <a:pt x="9137" y="1623"/>
                </a:lnTo>
                <a:lnTo>
                  <a:pt x="9132" y="1619"/>
                </a:lnTo>
                <a:lnTo>
                  <a:pt x="9136" y="1605"/>
                </a:lnTo>
                <a:lnTo>
                  <a:pt x="9136" y="1592"/>
                </a:lnTo>
                <a:lnTo>
                  <a:pt x="9132" y="1586"/>
                </a:lnTo>
                <a:lnTo>
                  <a:pt x="9130" y="1582"/>
                </a:lnTo>
                <a:lnTo>
                  <a:pt x="9103" y="1575"/>
                </a:lnTo>
                <a:lnTo>
                  <a:pt x="9086" y="1562"/>
                </a:lnTo>
                <a:lnTo>
                  <a:pt x="9057" y="1566"/>
                </a:lnTo>
                <a:lnTo>
                  <a:pt x="9034" y="1568"/>
                </a:lnTo>
                <a:lnTo>
                  <a:pt x="9021" y="1559"/>
                </a:lnTo>
                <a:lnTo>
                  <a:pt x="9008" y="1551"/>
                </a:lnTo>
                <a:lnTo>
                  <a:pt x="8990" y="1571"/>
                </a:lnTo>
                <a:lnTo>
                  <a:pt x="8974" y="1593"/>
                </a:lnTo>
                <a:lnTo>
                  <a:pt x="8958" y="1598"/>
                </a:lnTo>
                <a:lnTo>
                  <a:pt x="8942" y="1609"/>
                </a:lnTo>
                <a:lnTo>
                  <a:pt x="8949" y="1616"/>
                </a:lnTo>
                <a:lnTo>
                  <a:pt x="8950" y="1626"/>
                </a:lnTo>
                <a:lnTo>
                  <a:pt x="8938" y="1639"/>
                </a:lnTo>
                <a:lnTo>
                  <a:pt x="8924" y="1648"/>
                </a:lnTo>
                <a:lnTo>
                  <a:pt x="8925" y="1650"/>
                </a:lnTo>
                <a:lnTo>
                  <a:pt x="8927" y="1651"/>
                </a:lnTo>
                <a:lnTo>
                  <a:pt x="8937" y="1663"/>
                </a:lnTo>
                <a:lnTo>
                  <a:pt x="8948" y="1674"/>
                </a:lnTo>
                <a:lnTo>
                  <a:pt x="8947" y="1676"/>
                </a:lnTo>
                <a:lnTo>
                  <a:pt x="8946" y="1677"/>
                </a:lnTo>
                <a:lnTo>
                  <a:pt x="8927" y="1696"/>
                </a:lnTo>
                <a:lnTo>
                  <a:pt x="8914" y="1719"/>
                </a:lnTo>
                <a:lnTo>
                  <a:pt x="8889" y="1736"/>
                </a:lnTo>
                <a:lnTo>
                  <a:pt x="8864" y="1754"/>
                </a:lnTo>
                <a:lnTo>
                  <a:pt x="8858" y="1749"/>
                </a:lnTo>
                <a:lnTo>
                  <a:pt x="8852" y="1746"/>
                </a:lnTo>
                <a:lnTo>
                  <a:pt x="8841" y="1757"/>
                </a:lnTo>
                <a:lnTo>
                  <a:pt x="8832" y="1768"/>
                </a:lnTo>
                <a:lnTo>
                  <a:pt x="8812" y="1782"/>
                </a:lnTo>
                <a:lnTo>
                  <a:pt x="8796" y="1800"/>
                </a:lnTo>
                <a:lnTo>
                  <a:pt x="8785" y="1800"/>
                </a:lnTo>
                <a:lnTo>
                  <a:pt x="8774" y="1800"/>
                </a:lnTo>
                <a:lnTo>
                  <a:pt x="8776" y="1811"/>
                </a:lnTo>
                <a:lnTo>
                  <a:pt x="8776" y="1819"/>
                </a:lnTo>
                <a:lnTo>
                  <a:pt x="8771" y="1826"/>
                </a:lnTo>
                <a:lnTo>
                  <a:pt x="8765" y="1833"/>
                </a:lnTo>
                <a:lnTo>
                  <a:pt x="8756" y="1830"/>
                </a:lnTo>
                <a:lnTo>
                  <a:pt x="8746" y="1827"/>
                </a:lnTo>
                <a:lnTo>
                  <a:pt x="8752" y="1855"/>
                </a:lnTo>
                <a:lnTo>
                  <a:pt x="8749" y="1886"/>
                </a:lnTo>
                <a:lnTo>
                  <a:pt x="8743" y="1889"/>
                </a:lnTo>
                <a:lnTo>
                  <a:pt x="8737" y="1890"/>
                </a:lnTo>
                <a:lnTo>
                  <a:pt x="8740" y="1927"/>
                </a:lnTo>
                <a:lnTo>
                  <a:pt x="8742" y="1958"/>
                </a:lnTo>
                <a:lnTo>
                  <a:pt x="8742" y="1959"/>
                </a:lnTo>
                <a:lnTo>
                  <a:pt x="8743" y="1960"/>
                </a:lnTo>
                <a:lnTo>
                  <a:pt x="8756" y="1963"/>
                </a:lnTo>
                <a:lnTo>
                  <a:pt x="8765" y="1967"/>
                </a:lnTo>
                <a:lnTo>
                  <a:pt x="8772" y="1966"/>
                </a:lnTo>
                <a:lnTo>
                  <a:pt x="8778" y="1966"/>
                </a:lnTo>
                <a:lnTo>
                  <a:pt x="8793" y="1988"/>
                </a:lnTo>
                <a:lnTo>
                  <a:pt x="8819" y="2001"/>
                </a:lnTo>
                <a:lnTo>
                  <a:pt x="8827" y="2015"/>
                </a:lnTo>
                <a:lnTo>
                  <a:pt x="8831" y="2030"/>
                </a:lnTo>
                <a:lnTo>
                  <a:pt x="8827" y="2030"/>
                </a:lnTo>
                <a:lnTo>
                  <a:pt x="8821" y="2030"/>
                </a:lnTo>
                <a:lnTo>
                  <a:pt x="8799" y="2048"/>
                </a:lnTo>
                <a:lnTo>
                  <a:pt x="8770" y="2056"/>
                </a:lnTo>
                <a:lnTo>
                  <a:pt x="8736" y="2045"/>
                </a:lnTo>
                <a:lnTo>
                  <a:pt x="8707" y="2042"/>
                </a:lnTo>
                <a:lnTo>
                  <a:pt x="8705" y="2046"/>
                </a:lnTo>
                <a:lnTo>
                  <a:pt x="8703" y="2049"/>
                </a:lnTo>
                <a:lnTo>
                  <a:pt x="8703" y="2049"/>
                </a:lnTo>
                <a:lnTo>
                  <a:pt x="8704" y="2049"/>
                </a:lnTo>
                <a:lnTo>
                  <a:pt x="8731" y="2054"/>
                </a:lnTo>
                <a:lnTo>
                  <a:pt x="8754" y="2066"/>
                </a:lnTo>
                <a:lnTo>
                  <a:pt x="8778" y="2060"/>
                </a:lnTo>
                <a:lnTo>
                  <a:pt x="8802" y="2058"/>
                </a:lnTo>
                <a:lnTo>
                  <a:pt x="8802" y="2056"/>
                </a:lnTo>
                <a:lnTo>
                  <a:pt x="8802" y="2053"/>
                </a:lnTo>
                <a:lnTo>
                  <a:pt x="8804" y="2053"/>
                </a:lnTo>
                <a:lnTo>
                  <a:pt x="8806" y="2053"/>
                </a:lnTo>
                <a:lnTo>
                  <a:pt x="8807" y="2054"/>
                </a:lnTo>
                <a:lnTo>
                  <a:pt x="8807" y="2055"/>
                </a:lnTo>
                <a:lnTo>
                  <a:pt x="8808" y="2058"/>
                </a:lnTo>
                <a:lnTo>
                  <a:pt x="8808" y="2060"/>
                </a:lnTo>
                <a:lnTo>
                  <a:pt x="8802" y="2061"/>
                </a:lnTo>
                <a:lnTo>
                  <a:pt x="8796" y="2061"/>
                </a:lnTo>
                <a:lnTo>
                  <a:pt x="8796" y="2067"/>
                </a:lnTo>
                <a:lnTo>
                  <a:pt x="8797" y="2072"/>
                </a:lnTo>
                <a:lnTo>
                  <a:pt x="8785" y="2079"/>
                </a:lnTo>
                <a:lnTo>
                  <a:pt x="8778" y="2090"/>
                </a:lnTo>
                <a:lnTo>
                  <a:pt x="8773" y="2092"/>
                </a:lnTo>
                <a:lnTo>
                  <a:pt x="8769" y="2092"/>
                </a:lnTo>
                <a:lnTo>
                  <a:pt x="8767" y="2092"/>
                </a:lnTo>
                <a:lnTo>
                  <a:pt x="8767" y="2090"/>
                </a:lnTo>
                <a:lnTo>
                  <a:pt x="8767" y="2083"/>
                </a:lnTo>
                <a:lnTo>
                  <a:pt x="8767" y="2074"/>
                </a:lnTo>
                <a:lnTo>
                  <a:pt x="8757" y="2093"/>
                </a:lnTo>
                <a:lnTo>
                  <a:pt x="8735" y="2102"/>
                </a:lnTo>
                <a:lnTo>
                  <a:pt x="8734" y="2106"/>
                </a:lnTo>
                <a:lnTo>
                  <a:pt x="8734" y="2109"/>
                </a:lnTo>
                <a:lnTo>
                  <a:pt x="8719" y="2109"/>
                </a:lnTo>
                <a:lnTo>
                  <a:pt x="8704" y="2110"/>
                </a:lnTo>
                <a:lnTo>
                  <a:pt x="8717" y="2136"/>
                </a:lnTo>
                <a:lnTo>
                  <a:pt x="8716" y="2164"/>
                </a:lnTo>
                <a:lnTo>
                  <a:pt x="8710" y="2164"/>
                </a:lnTo>
                <a:lnTo>
                  <a:pt x="8705" y="2164"/>
                </a:lnTo>
                <a:lnTo>
                  <a:pt x="8705" y="2170"/>
                </a:lnTo>
                <a:lnTo>
                  <a:pt x="8705" y="2177"/>
                </a:lnTo>
                <a:lnTo>
                  <a:pt x="8708" y="2178"/>
                </a:lnTo>
                <a:lnTo>
                  <a:pt x="8712" y="2180"/>
                </a:lnTo>
                <a:lnTo>
                  <a:pt x="8711" y="2190"/>
                </a:lnTo>
                <a:lnTo>
                  <a:pt x="8711" y="2196"/>
                </a:lnTo>
                <a:lnTo>
                  <a:pt x="8706" y="2207"/>
                </a:lnTo>
                <a:lnTo>
                  <a:pt x="8702" y="2219"/>
                </a:lnTo>
                <a:lnTo>
                  <a:pt x="8700" y="2230"/>
                </a:lnTo>
                <a:lnTo>
                  <a:pt x="8700" y="2239"/>
                </a:lnTo>
                <a:lnTo>
                  <a:pt x="8685" y="2268"/>
                </a:lnTo>
                <a:lnTo>
                  <a:pt x="8670" y="2295"/>
                </a:lnTo>
                <a:lnTo>
                  <a:pt x="8669" y="2293"/>
                </a:lnTo>
                <a:lnTo>
                  <a:pt x="8668" y="2292"/>
                </a:lnTo>
                <a:lnTo>
                  <a:pt x="8663" y="2289"/>
                </a:lnTo>
                <a:lnTo>
                  <a:pt x="8657" y="2285"/>
                </a:lnTo>
                <a:lnTo>
                  <a:pt x="8638" y="2288"/>
                </a:lnTo>
                <a:lnTo>
                  <a:pt x="8614" y="2289"/>
                </a:lnTo>
                <a:lnTo>
                  <a:pt x="8613" y="2293"/>
                </a:lnTo>
                <a:lnTo>
                  <a:pt x="8612" y="2298"/>
                </a:lnTo>
                <a:lnTo>
                  <a:pt x="8609" y="2296"/>
                </a:lnTo>
                <a:lnTo>
                  <a:pt x="8605" y="2297"/>
                </a:lnTo>
                <a:lnTo>
                  <a:pt x="8596" y="2305"/>
                </a:lnTo>
                <a:lnTo>
                  <a:pt x="8590" y="2319"/>
                </a:lnTo>
                <a:lnTo>
                  <a:pt x="8596" y="2327"/>
                </a:lnTo>
                <a:lnTo>
                  <a:pt x="8594" y="2334"/>
                </a:lnTo>
                <a:lnTo>
                  <a:pt x="8590" y="2338"/>
                </a:lnTo>
                <a:lnTo>
                  <a:pt x="8588" y="2341"/>
                </a:lnTo>
                <a:lnTo>
                  <a:pt x="8557" y="2341"/>
                </a:lnTo>
                <a:lnTo>
                  <a:pt x="8523" y="2341"/>
                </a:lnTo>
                <a:lnTo>
                  <a:pt x="8528" y="2329"/>
                </a:lnTo>
                <a:lnTo>
                  <a:pt x="8532" y="2318"/>
                </a:lnTo>
                <a:lnTo>
                  <a:pt x="8517" y="2301"/>
                </a:lnTo>
                <a:lnTo>
                  <a:pt x="8505" y="2281"/>
                </a:lnTo>
                <a:lnTo>
                  <a:pt x="8510" y="2278"/>
                </a:lnTo>
                <a:lnTo>
                  <a:pt x="8516" y="2275"/>
                </a:lnTo>
                <a:lnTo>
                  <a:pt x="8515" y="2271"/>
                </a:lnTo>
                <a:lnTo>
                  <a:pt x="8515" y="2266"/>
                </a:lnTo>
                <a:lnTo>
                  <a:pt x="8519" y="2268"/>
                </a:lnTo>
                <a:lnTo>
                  <a:pt x="8524" y="2268"/>
                </a:lnTo>
                <a:lnTo>
                  <a:pt x="8526" y="2263"/>
                </a:lnTo>
                <a:lnTo>
                  <a:pt x="8527" y="2259"/>
                </a:lnTo>
                <a:lnTo>
                  <a:pt x="8503" y="2236"/>
                </a:lnTo>
                <a:lnTo>
                  <a:pt x="8486" y="2204"/>
                </a:lnTo>
                <a:lnTo>
                  <a:pt x="8481" y="2204"/>
                </a:lnTo>
                <a:lnTo>
                  <a:pt x="8477" y="2203"/>
                </a:lnTo>
                <a:lnTo>
                  <a:pt x="8474" y="2182"/>
                </a:lnTo>
                <a:lnTo>
                  <a:pt x="8464" y="2169"/>
                </a:lnTo>
                <a:lnTo>
                  <a:pt x="8469" y="2155"/>
                </a:lnTo>
                <a:lnTo>
                  <a:pt x="8472" y="2141"/>
                </a:lnTo>
                <a:lnTo>
                  <a:pt x="8465" y="2139"/>
                </a:lnTo>
                <a:lnTo>
                  <a:pt x="8456" y="2141"/>
                </a:lnTo>
                <a:lnTo>
                  <a:pt x="8456" y="2137"/>
                </a:lnTo>
                <a:lnTo>
                  <a:pt x="8455" y="2133"/>
                </a:lnTo>
                <a:lnTo>
                  <a:pt x="8451" y="2133"/>
                </a:lnTo>
                <a:lnTo>
                  <a:pt x="8446" y="2134"/>
                </a:lnTo>
                <a:lnTo>
                  <a:pt x="8445" y="2110"/>
                </a:lnTo>
                <a:lnTo>
                  <a:pt x="8436" y="2092"/>
                </a:lnTo>
                <a:lnTo>
                  <a:pt x="8440" y="2082"/>
                </a:lnTo>
                <a:lnTo>
                  <a:pt x="8441" y="2072"/>
                </a:lnTo>
                <a:lnTo>
                  <a:pt x="8440" y="2072"/>
                </a:lnTo>
                <a:lnTo>
                  <a:pt x="8439" y="2071"/>
                </a:lnTo>
                <a:lnTo>
                  <a:pt x="8422" y="2071"/>
                </a:lnTo>
                <a:lnTo>
                  <a:pt x="8412" y="2055"/>
                </a:lnTo>
                <a:lnTo>
                  <a:pt x="8415" y="2048"/>
                </a:lnTo>
                <a:lnTo>
                  <a:pt x="8414" y="2040"/>
                </a:lnTo>
                <a:lnTo>
                  <a:pt x="8410" y="2043"/>
                </a:lnTo>
                <a:lnTo>
                  <a:pt x="8407" y="2045"/>
                </a:lnTo>
                <a:lnTo>
                  <a:pt x="8403" y="2068"/>
                </a:lnTo>
                <a:lnTo>
                  <a:pt x="8393" y="2083"/>
                </a:lnTo>
                <a:lnTo>
                  <a:pt x="8380" y="2085"/>
                </a:lnTo>
                <a:lnTo>
                  <a:pt x="8369" y="2085"/>
                </a:lnTo>
                <a:lnTo>
                  <a:pt x="8359" y="2093"/>
                </a:lnTo>
                <a:lnTo>
                  <a:pt x="8353" y="2101"/>
                </a:lnTo>
                <a:lnTo>
                  <a:pt x="8322" y="2125"/>
                </a:lnTo>
                <a:lnTo>
                  <a:pt x="8292" y="2149"/>
                </a:lnTo>
                <a:lnTo>
                  <a:pt x="8263" y="2155"/>
                </a:lnTo>
                <a:lnTo>
                  <a:pt x="8233" y="2156"/>
                </a:lnTo>
                <a:lnTo>
                  <a:pt x="8231" y="2150"/>
                </a:lnTo>
                <a:lnTo>
                  <a:pt x="8225" y="2147"/>
                </a:lnTo>
                <a:lnTo>
                  <a:pt x="8222" y="2150"/>
                </a:lnTo>
                <a:lnTo>
                  <a:pt x="8220" y="2153"/>
                </a:lnTo>
                <a:lnTo>
                  <a:pt x="8217" y="2151"/>
                </a:lnTo>
                <a:lnTo>
                  <a:pt x="8213" y="2149"/>
                </a:lnTo>
                <a:lnTo>
                  <a:pt x="8217" y="2146"/>
                </a:lnTo>
                <a:lnTo>
                  <a:pt x="8220" y="2142"/>
                </a:lnTo>
                <a:lnTo>
                  <a:pt x="8194" y="2133"/>
                </a:lnTo>
                <a:lnTo>
                  <a:pt x="8168" y="2123"/>
                </a:lnTo>
                <a:lnTo>
                  <a:pt x="8163" y="2113"/>
                </a:lnTo>
                <a:lnTo>
                  <a:pt x="8158" y="2103"/>
                </a:lnTo>
                <a:lnTo>
                  <a:pt x="8163" y="2095"/>
                </a:lnTo>
                <a:lnTo>
                  <a:pt x="8163" y="2084"/>
                </a:lnTo>
                <a:lnTo>
                  <a:pt x="8167" y="2085"/>
                </a:lnTo>
                <a:lnTo>
                  <a:pt x="8171" y="2085"/>
                </a:lnTo>
                <a:lnTo>
                  <a:pt x="8171" y="2090"/>
                </a:lnTo>
                <a:lnTo>
                  <a:pt x="8172" y="2095"/>
                </a:lnTo>
                <a:lnTo>
                  <a:pt x="8173" y="2094"/>
                </a:lnTo>
                <a:lnTo>
                  <a:pt x="8176" y="2093"/>
                </a:lnTo>
                <a:lnTo>
                  <a:pt x="8182" y="2090"/>
                </a:lnTo>
                <a:lnTo>
                  <a:pt x="8191" y="2096"/>
                </a:lnTo>
                <a:lnTo>
                  <a:pt x="8189" y="2094"/>
                </a:lnTo>
                <a:lnTo>
                  <a:pt x="8187" y="2092"/>
                </a:lnTo>
                <a:lnTo>
                  <a:pt x="8191" y="2087"/>
                </a:lnTo>
                <a:lnTo>
                  <a:pt x="8197" y="2085"/>
                </a:lnTo>
                <a:lnTo>
                  <a:pt x="8197" y="2085"/>
                </a:lnTo>
                <a:lnTo>
                  <a:pt x="8197" y="2084"/>
                </a:lnTo>
                <a:lnTo>
                  <a:pt x="8186" y="2085"/>
                </a:lnTo>
                <a:lnTo>
                  <a:pt x="8180" y="2082"/>
                </a:lnTo>
                <a:lnTo>
                  <a:pt x="8178" y="2078"/>
                </a:lnTo>
                <a:lnTo>
                  <a:pt x="8179" y="2074"/>
                </a:lnTo>
                <a:lnTo>
                  <a:pt x="8189" y="2069"/>
                </a:lnTo>
                <a:lnTo>
                  <a:pt x="8198" y="2063"/>
                </a:lnTo>
                <a:lnTo>
                  <a:pt x="8198" y="2063"/>
                </a:lnTo>
                <a:lnTo>
                  <a:pt x="8198" y="2062"/>
                </a:lnTo>
                <a:lnTo>
                  <a:pt x="8190" y="2062"/>
                </a:lnTo>
                <a:lnTo>
                  <a:pt x="8183" y="2059"/>
                </a:lnTo>
                <a:lnTo>
                  <a:pt x="8189" y="2053"/>
                </a:lnTo>
                <a:lnTo>
                  <a:pt x="8194" y="2045"/>
                </a:lnTo>
                <a:lnTo>
                  <a:pt x="8186" y="2052"/>
                </a:lnTo>
                <a:lnTo>
                  <a:pt x="8180" y="2058"/>
                </a:lnTo>
                <a:lnTo>
                  <a:pt x="8179" y="2058"/>
                </a:lnTo>
                <a:lnTo>
                  <a:pt x="8179" y="2058"/>
                </a:lnTo>
                <a:lnTo>
                  <a:pt x="8177" y="2051"/>
                </a:lnTo>
                <a:lnTo>
                  <a:pt x="8172" y="2046"/>
                </a:lnTo>
                <a:lnTo>
                  <a:pt x="8172" y="2053"/>
                </a:lnTo>
                <a:lnTo>
                  <a:pt x="8173" y="2059"/>
                </a:lnTo>
                <a:lnTo>
                  <a:pt x="8166" y="2062"/>
                </a:lnTo>
                <a:lnTo>
                  <a:pt x="8157" y="2063"/>
                </a:lnTo>
                <a:lnTo>
                  <a:pt x="8155" y="2061"/>
                </a:lnTo>
                <a:lnTo>
                  <a:pt x="8154" y="2058"/>
                </a:lnTo>
                <a:lnTo>
                  <a:pt x="8153" y="2061"/>
                </a:lnTo>
                <a:lnTo>
                  <a:pt x="8153" y="2063"/>
                </a:lnTo>
                <a:lnTo>
                  <a:pt x="8150" y="2062"/>
                </a:lnTo>
                <a:lnTo>
                  <a:pt x="8148" y="2060"/>
                </a:lnTo>
                <a:lnTo>
                  <a:pt x="8145" y="2053"/>
                </a:lnTo>
                <a:lnTo>
                  <a:pt x="8143" y="2045"/>
                </a:lnTo>
                <a:lnTo>
                  <a:pt x="8150" y="2038"/>
                </a:lnTo>
                <a:lnTo>
                  <a:pt x="8156" y="2030"/>
                </a:lnTo>
                <a:lnTo>
                  <a:pt x="8156" y="2031"/>
                </a:lnTo>
                <a:lnTo>
                  <a:pt x="8157" y="2032"/>
                </a:lnTo>
                <a:lnTo>
                  <a:pt x="8158" y="2036"/>
                </a:lnTo>
                <a:lnTo>
                  <a:pt x="8159" y="2041"/>
                </a:lnTo>
                <a:lnTo>
                  <a:pt x="8159" y="2041"/>
                </a:lnTo>
                <a:lnTo>
                  <a:pt x="8160" y="2041"/>
                </a:lnTo>
                <a:lnTo>
                  <a:pt x="8160" y="2038"/>
                </a:lnTo>
                <a:lnTo>
                  <a:pt x="8160" y="2034"/>
                </a:lnTo>
                <a:lnTo>
                  <a:pt x="8167" y="2038"/>
                </a:lnTo>
                <a:lnTo>
                  <a:pt x="8175" y="2036"/>
                </a:lnTo>
                <a:lnTo>
                  <a:pt x="8173" y="2034"/>
                </a:lnTo>
                <a:lnTo>
                  <a:pt x="8173" y="2032"/>
                </a:lnTo>
                <a:lnTo>
                  <a:pt x="8186" y="2030"/>
                </a:lnTo>
                <a:lnTo>
                  <a:pt x="8195" y="2022"/>
                </a:lnTo>
                <a:lnTo>
                  <a:pt x="8185" y="2027"/>
                </a:lnTo>
                <a:lnTo>
                  <a:pt x="8173" y="2028"/>
                </a:lnTo>
                <a:lnTo>
                  <a:pt x="8169" y="2025"/>
                </a:lnTo>
                <a:lnTo>
                  <a:pt x="8166" y="2022"/>
                </a:lnTo>
                <a:lnTo>
                  <a:pt x="8168" y="2019"/>
                </a:lnTo>
                <a:lnTo>
                  <a:pt x="8170" y="2016"/>
                </a:lnTo>
                <a:lnTo>
                  <a:pt x="8179" y="2009"/>
                </a:lnTo>
                <a:lnTo>
                  <a:pt x="8182" y="1999"/>
                </a:lnTo>
                <a:lnTo>
                  <a:pt x="8159" y="1999"/>
                </a:lnTo>
                <a:lnTo>
                  <a:pt x="8144" y="1991"/>
                </a:lnTo>
                <a:lnTo>
                  <a:pt x="8155" y="1980"/>
                </a:lnTo>
                <a:lnTo>
                  <a:pt x="8166" y="1972"/>
                </a:lnTo>
                <a:lnTo>
                  <a:pt x="8163" y="1968"/>
                </a:lnTo>
                <a:lnTo>
                  <a:pt x="8160" y="1965"/>
                </a:lnTo>
                <a:lnTo>
                  <a:pt x="8150" y="1967"/>
                </a:lnTo>
                <a:lnTo>
                  <a:pt x="8140" y="1963"/>
                </a:lnTo>
                <a:lnTo>
                  <a:pt x="8139" y="1960"/>
                </a:lnTo>
                <a:lnTo>
                  <a:pt x="8138" y="1958"/>
                </a:lnTo>
                <a:lnTo>
                  <a:pt x="8145" y="1944"/>
                </a:lnTo>
                <a:lnTo>
                  <a:pt x="8157" y="1934"/>
                </a:lnTo>
                <a:lnTo>
                  <a:pt x="8156" y="1933"/>
                </a:lnTo>
                <a:lnTo>
                  <a:pt x="8156" y="1932"/>
                </a:lnTo>
                <a:lnTo>
                  <a:pt x="8145" y="1924"/>
                </a:lnTo>
                <a:lnTo>
                  <a:pt x="8139" y="1913"/>
                </a:lnTo>
                <a:lnTo>
                  <a:pt x="8143" y="1897"/>
                </a:lnTo>
                <a:lnTo>
                  <a:pt x="8145" y="1878"/>
                </a:lnTo>
                <a:lnTo>
                  <a:pt x="8162" y="1877"/>
                </a:lnTo>
                <a:lnTo>
                  <a:pt x="8179" y="1876"/>
                </a:lnTo>
                <a:lnTo>
                  <a:pt x="8179" y="1873"/>
                </a:lnTo>
                <a:lnTo>
                  <a:pt x="8179" y="1871"/>
                </a:lnTo>
                <a:lnTo>
                  <a:pt x="8169" y="1867"/>
                </a:lnTo>
                <a:lnTo>
                  <a:pt x="8160" y="1859"/>
                </a:lnTo>
                <a:lnTo>
                  <a:pt x="8160" y="1855"/>
                </a:lnTo>
                <a:lnTo>
                  <a:pt x="8162" y="1851"/>
                </a:lnTo>
                <a:lnTo>
                  <a:pt x="8182" y="1840"/>
                </a:lnTo>
                <a:lnTo>
                  <a:pt x="8204" y="1838"/>
                </a:lnTo>
                <a:lnTo>
                  <a:pt x="8214" y="1830"/>
                </a:lnTo>
                <a:lnTo>
                  <a:pt x="8219" y="1815"/>
                </a:lnTo>
                <a:lnTo>
                  <a:pt x="8244" y="1819"/>
                </a:lnTo>
                <a:lnTo>
                  <a:pt x="8263" y="1814"/>
                </a:lnTo>
                <a:lnTo>
                  <a:pt x="8247" y="1808"/>
                </a:lnTo>
                <a:lnTo>
                  <a:pt x="8236" y="1795"/>
                </a:lnTo>
                <a:lnTo>
                  <a:pt x="8239" y="1791"/>
                </a:lnTo>
                <a:lnTo>
                  <a:pt x="8241" y="1789"/>
                </a:lnTo>
                <a:lnTo>
                  <a:pt x="8274" y="1789"/>
                </a:lnTo>
                <a:lnTo>
                  <a:pt x="8299" y="1795"/>
                </a:lnTo>
                <a:lnTo>
                  <a:pt x="8313" y="1764"/>
                </a:lnTo>
                <a:lnTo>
                  <a:pt x="8337" y="1754"/>
                </a:lnTo>
                <a:lnTo>
                  <a:pt x="8341" y="1757"/>
                </a:lnTo>
                <a:lnTo>
                  <a:pt x="8346" y="1760"/>
                </a:lnTo>
                <a:lnTo>
                  <a:pt x="8347" y="1759"/>
                </a:lnTo>
                <a:lnTo>
                  <a:pt x="8349" y="1758"/>
                </a:lnTo>
                <a:lnTo>
                  <a:pt x="8362" y="1743"/>
                </a:lnTo>
                <a:lnTo>
                  <a:pt x="8376" y="1730"/>
                </a:lnTo>
                <a:lnTo>
                  <a:pt x="8378" y="1721"/>
                </a:lnTo>
                <a:lnTo>
                  <a:pt x="8380" y="1713"/>
                </a:lnTo>
                <a:lnTo>
                  <a:pt x="8402" y="1686"/>
                </a:lnTo>
                <a:lnTo>
                  <a:pt x="8432" y="1665"/>
                </a:lnTo>
                <a:lnTo>
                  <a:pt x="8446" y="1669"/>
                </a:lnTo>
                <a:lnTo>
                  <a:pt x="8459" y="1665"/>
                </a:lnTo>
                <a:lnTo>
                  <a:pt x="8459" y="1665"/>
                </a:lnTo>
                <a:lnTo>
                  <a:pt x="8459" y="1664"/>
                </a:lnTo>
                <a:lnTo>
                  <a:pt x="8457" y="1660"/>
                </a:lnTo>
                <a:lnTo>
                  <a:pt x="8455" y="1654"/>
                </a:lnTo>
                <a:lnTo>
                  <a:pt x="8474" y="1635"/>
                </a:lnTo>
                <a:lnTo>
                  <a:pt x="8490" y="1615"/>
                </a:lnTo>
                <a:lnTo>
                  <a:pt x="8500" y="1616"/>
                </a:lnTo>
                <a:lnTo>
                  <a:pt x="8510" y="1616"/>
                </a:lnTo>
                <a:lnTo>
                  <a:pt x="8509" y="1605"/>
                </a:lnTo>
                <a:lnTo>
                  <a:pt x="8509" y="1594"/>
                </a:lnTo>
                <a:lnTo>
                  <a:pt x="8504" y="1592"/>
                </a:lnTo>
                <a:lnTo>
                  <a:pt x="8499" y="1591"/>
                </a:lnTo>
                <a:lnTo>
                  <a:pt x="8511" y="1564"/>
                </a:lnTo>
                <a:lnTo>
                  <a:pt x="8537" y="1555"/>
                </a:lnTo>
                <a:lnTo>
                  <a:pt x="8538" y="1544"/>
                </a:lnTo>
                <a:lnTo>
                  <a:pt x="8541" y="1533"/>
                </a:lnTo>
                <a:lnTo>
                  <a:pt x="8551" y="1532"/>
                </a:lnTo>
                <a:lnTo>
                  <a:pt x="8562" y="1530"/>
                </a:lnTo>
                <a:lnTo>
                  <a:pt x="8562" y="1530"/>
                </a:lnTo>
                <a:lnTo>
                  <a:pt x="8562" y="1529"/>
                </a:lnTo>
                <a:lnTo>
                  <a:pt x="8551" y="1517"/>
                </a:lnTo>
                <a:lnTo>
                  <a:pt x="8541" y="1506"/>
                </a:lnTo>
                <a:lnTo>
                  <a:pt x="8546" y="1498"/>
                </a:lnTo>
                <a:lnTo>
                  <a:pt x="8551" y="1489"/>
                </a:lnTo>
                <a:lnTo>
                  <a:pt x="8567" y="1489"/>
                </a:lnTo>
                <a:lnTo>
                  <a:pt x="8582" y="1488"/>
                </a:lnTo>
                <a:lnTo>
                  <a:pt x="8582" y="1488"/>
                </a:lnTo>
                <a:lnTo>
                  <a:pt x="8582" y="1487"/>
                </a:lnTo>
                <a:lnTo>
                  <a:pt x="8576" y="1478"/>
                </a:lnTo>
                <a:lnTo>
                  <a:pt x="8571" y="1469"/>
                </a:lnTo>
                <a:lnTo>
                  <a:pt x="8572" y="1467"/>
                </a:lnTo>
                <a:lnTo>
                  <a:pt x="8574" y="1466"/>
                </a:lnTo>
                <a:lnTo>
                  <a:pt x="8599" y="1458"/>
                </a:lnTo>
                <a:lnTo>
                  <a:pt x="8619" y="1445"/>
                </a:lnTo>
                <a:lnTo>
                  <a:pt x="8613" y="1440"/>
                </a:lnTo>
                <a:lnTo>
                  <a:pt x="8611" y="1434"/>
                </a:lnTo>
                <a:lnTo>
                  <a:pt x="8622" y="1426"/>
                </a:lnTo>
                <a:lnTo>
                  <a:pt x="8630" y="1418"/>
                </a:lnTo>
                <a:lnTo>
                  <a:pt x="8642" y="1420"/>
                </a:lnTo>
                <a:lnTo>
                  <a:pt x="8652" y="1423"/>
                </a:lnTo>
                <a:lnTo>
                  <a:pt x="8659" y="1416"/>
                </a:lnTo>
                <a:lnTo>
                  <a:pt x="8669" y="1411"/>
                </a:lnTo>
                <a:lnTo>
                  <a:pt x="8669" y="1408"/>
                </a:lnTo>
                <a:lnTo>
                  <a:pt x="8669" y="1405"/>
                </a:lnTo>
                <a:lnTo>
                  <a:pt x="8663" y="1398"/>
                </a:lnTo>
                <a:lnTo>
                  <a:pt x="8662" y="1392"/>
                </a:lnTo>
                <a:lnTo>
                  <a:pt x="8673" y="1382"/>
                </a:lnTo>
                <a:lnTo>
                  <a:pt x="8684" y="1375"/>
                </a:lnTo>
                <a:lnTo>
                  <a:pt x="8685" y="1375"/>
                </a:lnTo>
                <a:lnTo>
                  <a:pt x="8685" y="1375"/>
                </a:lnTo>
                <a:lnTo>
                  <a:pt x="8692" y="1383"/>
                </a:lnTo>
                <a:lnTo>
                  <a:pt x="8700" y="1390"/>
                </a:lnTo>
                <a:lnTo>
                  <a:pt x="8702" y="1389"/>
                </a:lnTo>
                <a:lnTo>
                  <a:pt x="8704" y="1388"/>
                </a:lnTo>
                <a:lnTo>
                  <a:pt x="8708" y="1380"/>
                </a:lnTo>
                <a:lnTo>
                  <a:pt x="8713" y="1373"/>
                </a:lnTo>
                <a:lnTo>
                  <a:pt x="8710" y="1362"/>
                </a:lnTo>
                <a:lnTo>
                  <a:pt x="8708" y="1350"/>
                </a:lnTo>
                <a:lnTo>
                  <a:pt x="8724" y="1351"/>
                </a:lnTo>
                <a:lnTo>
                  <a:pt x="8737" y="1343"/>
                </a:lnTo>
                <a:lnTo>
                  <a:pt x="8737" y="1343"/>
                </a:lnTo>
                <a:lnTo>
                  <a:pt x="8737" y="1342"/>
                </a:lnTo>
                <a:lnTo>
                  <a:pt x="8731" y="1337"/>
                </a:lnTo>
                <a:lnTo>
                  <a:pt x="8724" y="1331"/>
                </a:lnTo>
                <a:lnTo>
                  <a:pt x="8729" y="1326"/>
                </a:lnTo>
                <a:lnTo>
                  <a:pt x="8734" y="1321"/>
                </a:lnTo>
                <a:lnTo>
                  <a:pt x="8749" y="1309"/>
                </a:lnTo>
                <a:lnTo>
                  <a:pt x="8759" y="1295"/>
                </a:lnTo>
                <a:lnTo>
                  <a:pt x="8780" y="1288"/>
                </a:lnTo>
                <a:lnTo>
                  <a:pt x="8796" y="1261"/>
                </a:lnTo>
                <a:lnTo>
                  <a:pt x="8802" y="1267"/>
                </a:lnTo>
                <a:lnTo>
                  <a:pt x="8807" y="1272"/>
                </a:lnTo>
                <a:lnTo>
                  <a:pt x="8833" y="1270"/>
                </a:lnTo>
                <a:lnTo>
                  <a:pt x="8858" y="1277"/>
                </a:lnTo>
                <a:lnTo>
                  <a:pt x="8873" y="1248"/>
                </a:lnTo>
                <a:lnTo>
                  <a:pt x="8892" y="1224"/>
                </a:lnTo>
                <a:lnTo>
                  <a:pt x="8894" y="1226"/>
                </a:lnTo>
                <a:lnTo>
                  <a:pt x="8895" y="1227"/>
                </a:lnTo>
                <a:lnTo>
                  <a:pt x="8896" y="1229"/>
                </a:lnTo>
                <a:lnTo>
                  <a:pt x="8897" y="1232"/>
                </a:lnTo>
                <a:lnTo>
                  <a:pt x="8892" y="1247"/>
                </a:lnTo>
                <a:lnTo>
                  <a:pt x="8888" y="1264"/>
                </a:lnTo>
                <a:lnTo>
                  <a:pt x="8905" y="1247"/>
                </a:lnTo>
                <a:lnTo>
                  <a:pt x="8914" y="1226"/>
                </a:lnTo>
                <a:lnTo>
                  <a:pt x="8936" y="1218"/>
                </a:lnTo>
                <a:lnTo>
                  <a:pt x="8949" y="1203"/>
                </a:lnTo>
                <a:lnTo>
                  <a:pt x="8950" y="1203"/>
                </a:lnTo>
                <a:lnTo>
                  <a:pt x="8952" y="1204"/>
                </a:lnTo>
                <a:lnTo>
                  <a:pt x="8963" y="1213"/>
                </a:lnTo>
                <a:lnTo>
                  <a:pt x="8974" y="1222"/>
                </a:lnTo>
                <a:lnTo>
                  <a:pt x="9000" y="1187"/>
                </a:lnTo>
                <a:lnTo>
                  <a:pt x="9037" y="1208"/>
                </a:lnTo>
                <a:lnTo>
                  <a:pt x="9049" y="1182"/>
                </a:lnTo>
                <a:lnTo>
                  <a:pt x="9067" y="1162"/>
                </a:lnTo>
                <a:lnTo>
                  <a:pt x="9077" y="1161"/>
                </a:lnTo>
                <a:lnTo>
                  <a:pt x="9087" y="1160"/>
                </a:lnTo>
                <a:lnTo>
                  <a:pt x="9118" y="1133"/>
                </a:lnTo>
                <a:lnTo>
                  <a:pt x="9166" y="1125"/>
                </a:lnTo>
                <a:lnTo>
                  <a:pt x="9142" y="1152"/>
                </a:lnTo>
                <a:lnTo>
                  <a:pt x="9130" y="1193"/>
                </a:lnTo>
                <a:lnTo>
                  <a:pt x="9135" y="1193"/>
                </a:lnTo>
                <a:lnTo>
                  <a:pt x="9139" y="1194"/>
                </a:lnTo>
                <a:lnTo>
                  <a:pt x="9167" y="1154"/>
                </a:lnTo>
                <a:lnTo>
                  <a:pt x="9204" y="1122"/>
                </a:lnTo>
                <a:lnTo>
                  <a:pt x="9205" y="1146"/>
                </a:lnTo>
                <a:lnTo>
                  <a:pt x="9206" y="1169"/>
                </a:lnTo>
                <a:lnTo>
                  <a:pt x="9233" y="1149"/>
                </a:lnTo>
                <a:lnTo>
                  <a:pt x="9248" y="1118"/>
                </a:lnTo>
                <a:lnTo>
                  <a:pt x="9271" y="1114"/>
                </a:lnTo>
                <a:lnTo>
                  <a:pt x="9289" y="1120"/>
                </a:lnTo>
                <a:lnTo>
                  <a:pt x="9276" y="1141"/>
                </a:lnTo>
                <a:lnTo>
                  <a:pt x="9267" y="1167"/>
                </a:lnTo>
                <a:lnTo>
                  <a:pt x="9277" y="1169"/>
                </a:lnTo>
                <a:lnTo>
                  <a:pt x="9288" y="1172"/>
                </a:lnTo>
                <a:lnTo>
                  <a:pt x="9298" y="1146"/>
                </a:lnTo>
                <a:lnTo>
                  <a:pt x="9314" y="1126"/>
                </a:lnTo>
                <a:lnTo>
                  <a:pt x="9340" y="1139"/>
                </a:lnTo>
                <a:lnTo>
                  <a:pt x="9364" y="1153"/>
                </a:lnTo>
                <a:lnTo>
                  <a:pt x="9380" y="1155"/>
                </a:lnTo>
                <a:lnTo>
                  <a:pt x="9396" y="1156"/>
                </a:lnTo>
                <a:lnTo>
                  <a:pt x="9404" y="1161"/>
                </a:lnTo>
                <a:lnTo>
                  <a:pt x="9410" y="1165"/>
                </a:lnTo>
                <a:lnTo>
                  <a:pt x="9411" y="1172"/>
                </a:lnTo>
                <a:lnTo>
                  <a:pt x="9411" y="1177"/>
                </a:lnTo>
                <a:lnTo>
                  <a:pt x="9369" y="1193"/>
                </a:lnTo>
                <a:lnTo>
                  <a:pt x="9312" y="1193"/>
                </a:lnTo>
                <a:lnTo>
                  <a:pt x="9336" y="1212"/>
                </a:lnTo>
                <a:lnTo>
                  <a:pt x="9359" y="1231"/>
                </a:lnTo>
                <a:lnTo>
                  <a:pt x="9392" y="1228"/>
                </a:lnTo>
                <a:lnTo>
                  <a:pt x="9421" y="1235"/>
                </a:lnTo>
                <a:lnTo>
                  <a:pt x="9433" y="1231"/>
                </a:lnTo>
                <a:lnTo>
                  <a:pt x="9445" y="1228"/>
                </a:lnTo>
                <a:lnTo>
                  <a:pt x="9460" y="1218"/>
                </a:lnTo>
                <a:lnTo>
                  <a:pt x="9476" y="1209"/>
                </a:lnTo>
                <a:lnTo>
                  <a:pt x="9494" y="1244"/>
                </a:lnTo>
                <a:lnTo>
                  <a:pt x="9535" y="1257"/>
                </a:lnTo>
                <a:lnTo>
                  <a:pt x="9536" y="1269"/>
                </a:lnTo>
                <a:lnTo>
                  <a:pt x="9537" y="1281"/>
                </a:lnTo>
                <a:lnTo>
                  <a:pt x="9545" y="1274"/>
                </a:lnTo>
                <a:lnTo>
                  <a:pt x="9552" y="1269"/>
                </a:lnTo>
                <a:lnTo>
                  <a:pt x="9598" y="1272"/>
                </a:lnTo>
                <a:lnTo>
                  <a:pt x="9643" y="1275"/>
                </a:lnTo>
                <a:lnTo>
                  <a:pt x="9670" y="1284"/>
                </a:lnTo>
                <a:lnTo>
                  <a:pt x="9698" y="1294"/>
                </a:lnTo>
                <a:lnTo>
                  <a:pt x="9716" y="1299"/>
                </a:lnTo>
                <a:lnTo>
                  <a:pt x="9733" y="1304"/>
                </a:lnTo>
                <a:lnTo>
                  <a:pt x="9763" y="1330"/>
                </a:lnTo>
                <a:lnTo>
                  <a:pt x="9793" y="1356"/>
                </a:lnTo>
                <a:lnTo>
                  <a:pt x="9826" y="1366"/>
                </a:lnTo>
                <a:lnTo>
                  <a:pt x="9858" y="1376"/>
                </a:lnTo>
                <a:lnTo>
                  <a:pt x="9887" y="1391"/>
                </a:lnTo>
                <a:lnTo>
                  <a:pt x="9914" y="1409"/>
                </a:lnTo>
                <a:lnTo>
                  <a:pt x="9915" y="1434"/>
                </a:lnTo>
                <a:lnTo>
                  <a:pt x="9927" y="1450"/>
                </a:lnTo>
                <a:lnTo>
                  <a:pt x="9914" y="1485"/>
                </a:lnTo>
                <a:lnTo>
                  <a:pt x="9887" y="1507"/>
                </a:lnTo>
                <a:lnTo>
                  <a:pt x="9731" y="1531"/>
                </a:lnTo>
                <a:lnTo>
                  <a:pt x="9577" y="1486"/>
                </a:lnTo>
                <a:lnTo>
                  <a:pt x="9560" y="1484"/>
                </a:lnTo>
                <a:lnTo>
                  <a:pt x="9543" y="1480"/>
                </a:lnTo>
                <a:lnTo>
                  <a:pt x="9521" y="1459"/>
                </a:lnTo>
                <a:lnTo>
                  <a:pt x="9485" y="1458"/>
                </a:lnTo>
                <a:lnTo>
                  <a:pt x="9514" y="1487"/>
                </a:lnTo>
                <a:lnTo>
                  <a:pt x="9546" y="1513"/>
                </a:lnTo>
                <a:lnTo>
                  <a:pt x="9572" y="1524"/>
                </a:lnTo>
                <a:lnTo>
                  <a:pt x="9597" y="1537"/>
                </a:lnTo>
                <a:lnTo>
                  <a:pt x="9604" y="1566"/>
                </a:lnTo>
                <a:lnTo>
                  <a:pt x="9585" y="1586"/>
                </a:lnTo>
                <a:lnTo>
                  <a:pt x="9601" y="1635"/>
                </a:lnTo>
                <a:lnTo>
                  <a:pt x="9622" y="1675"/>
                </a:lnTo>
                <a:lnTo>
                  <a:pt x="9648" y="1680"/>
                </a:lnTo>
                <a:lnTo>
                  <a:pt x="9671" y="1684"/>
                </a:lnTo>
                <a:lnTo>
                  <a:pt x="9676" y="1695"/>
                </a:lnTo>
                <a:lnTo>
                  <a:pt x="9682" y="1704"/>
                </a:lnTo>
                <a:lnTo>
                  <a:pt x="9698" y="1708"/>
                </a:lnTo>
                <a:lnTo>
                  <a:pt x="9718" y="1709"/>
                </a:lnTo>
                <a:lnTo>
                  <a:pt x="9759" y="1711"/>
                </a:lnTo>
                <a:lnTo>
                  <a:pt x="9761" y="1674"/>
                </a:lnTo>
                <a:lnTo>
                  <a:pt x="9746" y="1675"/>
                </a:lnTo>
                <a:lnTo>
                  <a:pt x="9730" y="1673"/>
                </a:lnTo>
                <a:lnTo>
                  <a:pt x="9709" y="1656"/>
                </a:lnTo>
                <a:lnTo>
                  <a:pt x="9697" y="1635"/>
                </a:lnTo>
                <a:lnTo>
                  <a:pt x="9707" y="1621"/>
                </a:lnTo>
                <a:lnTo>
                  <a:pt x="9723" y="1613"/>
                </a:lnTo>
                <a:lnTo>
                  <a:pt x="9771" y="1638"/>
                </a:lnTo>
                <a:lnTo>
                  <a:pt x="9825" y="1657"/>
                </a:lnTo>
                <a:lnTo>
                  <a:pt x="9846" y="1659"/>
                </a:lnTo>
                <a:lnTo>
                  <a:pt x="9865" y="1654"/>
                </a:lnTo>
                <a:lnTo>
                  <a:pt x="9873" y="1657"/>
                </a:lnTo>
                <a:lnTo>
                  <a:pt x="9882" y="1660"/>
                </a:lnTo>
                <a:lnTo>
                  <a:pt x="9878" y="1620"/>
                </a:lnTo>
                <a:lnTo>
                  <a:pt x="9858" y="1581"/>
                </a:lnTo>
                <a:lnTo>
                  <a:pt x="9917" y="1546"/>
                </a:lnTo>
                <a:lnTo>
                  <a:pt x="9969" y="1505"/>
                </a:lnTo>
                <a:lnTo>
                  <a:pt x="10021" y="1519"/>
                </a:lnTo>
                <a:lnTo>
                  <a:pt x="10066" y="1537"/>
                </a:lnTo>
                <a:lnTo>
                  <a:pt x="10066" y="1535"/>
                </a:lnTo>
                <a:lnTo>
                  <a:pt x="10066" y="1534"/>
                </a:lnTo>
                <a:lnTo>
                  <a:pt x="10067" y="1526"/>
                </a:lnTo>
                <a:lnTo>
                  <a:pt x="10069" y="1516"/>
                </a:lnTo>
                <a:lnTo>
                  <a:pt x="10081" y="1485"/>
                </a:lnTo>
                <a:lnTo>
                  <a:pt x="10074" y="1448"/>
                </a:lnTo>
                <a:lnTo>
                  <a:pt x="10059" y="1443"/>
                </a:lnTo>
                <a:lnTo>
                  <a:pt x="10048" y="1433"/>
                </a:lnTo>
                <a:lnTo>
                  <a:pt x="10049" y="1432"/>
                </a:lnTo>
                <a:lnTo>
                  <a:pt x="10050" y="1431"/>
                </a:lnTo>
                <a:lnTo>
                  <a:pt x="10063" y="1410"/>
                </a:lnTo>
                <a:lnTo>
                  <a:pt x="10076" y="1390"/>
                </a:lnTo>
                <a:lnTo>
                  <a:pt x="10068" y="1359"/>
                </a:lnTo>
                <a:lnTo>
                  <a:pt x="10056" y="1332"/>
                </a:lnTo>
                <a:lnTo>
                  <a:pt x="10074" y="1332"/>
                </a:lnTo>
                <a:lnTo>
                  <a:pt x="10093" y="1338"/>
                </a:lnTo>
                <a:lnTo>
                  <a:pt x="10116" y="1336"/>
                </a:lnTo>
                <a:lnTo>
                  <a:pt x="10141" y="1334"/>
                </a:lnTo>
                <a:lnTo>
                  <a:pt x="10173" y="1359"/>
                </a:lnTo>
                <a:lnTo>
                  <a:pt x="10193" y="1397"/>
                </a:lnTo>
                <a:lnTo>
                  <a:pt x="10138" y="1403"/>
                </a:lnTo>
                <a:lnTo>
                  <a:pt x="10108" y="1432"/>
                </a:lnTo>
                <a:lnTo>
                  <a:pt x="10152" y="1466"/>
                </a:lnTo>
                <a:lnTo>
                  <a:pt x="10214" y="1474"/>
                </a:lnTo>
                <a:lnTo>
                  <a:pt x="10229" y="1471"/>
                </a:lnTo>
                <a:lnTo>
                  <a:pt x="10243" y="1467"/>
                </a:lnTo>
                <a:lnTo>
                  <a:pt x="10255" y="1438"/>
                </a:lnTo>
                <a:lnTo>
                  <a:pt x="10266" y="1409"/>
                </a:lnTo>
                <a:lnTo>
                  <a:pt x="10279" y="1405"/>
                </a:lnTo>
                <a:lnTo>
                  <a:pt x="10292" y="1402"/>
                </a:lnTo>
                <a:lnTo>
                  <a:pt x="10346" y="1379"/>
                </a:lnTo>
                <a:lnTo>
                  <a:pt x="10404" y="1355"/>
                </a:lnTo>
                <a:lnTo>
                  <a:pt x="10437" y="1341"/>
                </a:lnTo>
                <a:lnTo>
                  <a:pt x="10472" y="1327"/>
                </a:lnTo>
                <a:lnTo>
                  <a:pt x="10474" y="1336"/>
                </a:lnTo>
                <a:lnTo>
                  <a:pt x="10477" y="1344"/>
                </a:lnTo>
                <a:lnTo>
                  <a:pt x="10478" y="1345"/>
                </a:lnTo>
                <a:lnTo>
                  <a:pt x="10480" y="1345"/>
                </a:lnTo>
                <a:lnTo>
                  <a:pt x="10507" y="1322"/>
                </a:lnTo>
                <a:lnTo>
                  <a:pt x="10551" y="1303"/>
                </a:lnTo>
                <a:lnTo>
                  <a:pt x="10548" y="1322"/>
                </a:lnTo>
                <a:lnTo>
                  <a:pt x="10546" y="1343"/>
                </a:lnTo>
                <a:lnTo>
                  <a:pt x="10536" y="1345"/>
                </a:lnTo>
                <a:lnTo>
                  <a:pt x="10527" y="1346"/>
                </a:lnTo>
                <a:lnTo>
                  <a:pt x="10524" y="1353"/>
                </a:lnTo>
                <a:lnTo>
                  <a:pt x="10522" y="1362"/>
                </a:lnTo>
                <a:lnTo>
                  <a:pt x="10553" y="1364"/>
                </a:lnTo>
                <a:lnTo>
                  <a:pt x="10586" y="1358"/>
                </a:lnTo>
                <a:lnTo>
                  <a:pt x="10588" y="1365"/>
                </a:lnTo>
                <a:lnTo>
                  <a:pt x="10594" y="1368"/>
                </a:lnTo>
                <a:lnTo>
                  <a:pt x="10608" y="1349"/>
                </a:lnTo>
                <a:lnTo>
                  <a:pt x="10623" y="1330"/>
                </a:lnTo>
                <a:lnTo>
                  <a:pt x="10652" y="1324"/>
                </a:lnTo>
                <a:lnTo>
                  <a:pt x="10684" y="1325"/>
                </a:lnTo>
                <a:lnTo>
                  <a:pt x="10701" y="1332"/>
                </a:lnTo>
                <a:lnTo>
                  <a:pt x="10723" y="1334"/>
                </a:lnTo>
                <a:lnTo>
                  <a:pt x="10734" y="1325"/>
                </a:lnTo>
                <a:lnTo>
                  <a:pt x="10745" y="1316"/>
                </a:lnTo>
                <a:lnTo>
                  <a:pt x="10783" y="1301"/>
                </a:lnTo>
                <a:lnTo>
                  <a:pt x="10822" y="1311"/>
                </a:lnTo>
                <a:lnTo>
                  <a:pt x="10814" y="1321"/>
                </a:lnTo>
                <a:lnTo>
                  <a:pt x="10806" y="1330"/>
                </a:lnTo>
                <a:lnTo>
                  <a:pt x="10821" y="1345"/>
                </a:lnTo>
                <a:lnTo>
                  <a:pt x="10843" y="1345"/>
                </a:lnTo>
                <a:lnTo>
                  <a:pt x="10846" y="1334"/>
                </a:lnTo>
                <a:lnTo>
                  <a:pt x="10852" y="1321"/>
                </a:lnTo>
                <a:lnTo>
                  <a:pt x="10886" y="1316"/>
                </a:lnTo>
                <a:lnTo>
                  <a:pt x="10900" y="1286"/>
                </a:lnTo>
                <a:lnTo>
                  <a:pt x="10885" y="1267"/>
                </a:lnTo>
                <a:lnTo>
                  <a:pt x="10870" y="1247"/>
                </a:lnTo>
                <a:lnTo>
                  <a:pt x="10870" y="1246"/>
                </a:lnTo>
                <a:lnTo>
                  <a:pt x="10871" y="1245"/>
                </a:lnTo>
                <a:lnTo>
                  <a:pt x="10885" y="1232"/>
                </a:lnTo>
                <a:lnTo>
                  <a:pt x="10902" y="1222"/>
                </a:lnTo>
                <a:lnTo>
                  <a:pt x="10959" y="1224"/>
                </a:lnTo>
                <a:lnTo>
                  <a:pt x="11010" y="1237"/>
                </a:lnTo>
                <a:lnTo>
                  <a:pt x="11146" y="1285"/>
                </a:lnTo>
                <a:lnTo>
                  <a:pt x="11257" y="1356"/>
                </a:lnTo>
                <a:lnTo>
                  <a:pt x="11264" y="1356"/>
                </a:lnTo>
                <a:lnTo>
                  <a:pt x="11269" y="1354"/>
                </a:lnTo>
                <a:lnTo>
                  <a:pt x="11288" y="1330"/>
                </a:lnTo>
                <a:lnTo>
                  <a:pt x="11300" y="1301"/>
                </a:lnTo>
                <a:lnTo>
                  <a:pt x="11269" y="1298"/>
                </a:lnTo>
                <a:lnTo>
                  <a:pt x="11251" y="1277"/>
                </a:lnTo>
                <a:lnTo>
                  <a:pt x="11251" y="1262"/>
                </a:lnTo>
                <a:lnTo>
                  <a:pt x="11250" y="1249"/>
                </a:lnTo>
                <a:lnTo>
                  <a:pt x="11218" y="1237"/>
                </a:lnTo>
                <a:lnTo>
                  <a:pt x="11188" y="1223"/>
                </a:lnTo>
                <a:lnTo>
                  <a:pt x="11211" y="1190"/>
                </a:lnTo>
                <a:lnTo>
                  <a:pt x="11213" y="1136"/>
                </a:lnTo>
                <a:lnTo>
                  <a:pt x="11199" y="1135"/>
                </a:lnTo>
                <a:lnTo>
                  <a:pt x="11186" y="1134"/>
                </a:lnTo>
                <a:lnTo>
                  <a:pt x="11211" y="1084"/>
                </a:lnTo>
                <a:lnTo>
                  <a:pt x="11263" y="1052"/>
                </a:lnTo>
                <a:lnTo>
                  <a:pt x="11276" y="1030"/>
                </a:lnTo>
                <a:lnTo>
                  <a:pt x="11288" y="1010"/>
                </a:lnTo>
                <a:lnTo>
                  <a:pt x="11294" y="985"/>
                </a:lnTo>
                <a:lnTo>
                  <a:pt x="11299" y="959"/>
                </a:lnTo>
                <a:lnTo>
                  <a:pt x="11305" y="950"/>
                </a:lnTo>
                <a:lnTo>
                  <a:pt x="11312" y="942"/>
                </a:lnTo>
                <a:lnTo>
                  <a:pt x="11337" y="949"/>
                </a:lnTo>
                <a:lnTo>
                  <a:pt x="11364" y="950"/>
                </a:lnTo>
                <a:lnTo>
                  <a:pt x="11403" y="945"/>
                </a:lnTo>
                <a:lnTo>
                  <a:pt x="11440" y="945"/>
                </a:lnTo>
                <a:lnTo>
                  <a:pt x="11463" y="944"/>
                </a:lnTo>
                <a:lnTo>
                  <a:pt x="11481" y="949"/>
                </a:lnTo>
                <a:lnTo>
                  <a:pt x="11471" y="1016"/>
                </a:lnTo>
                <a:lnTo>
                  <a:pt x="11435" y="1073"/>
                </a:lnTo>
                <a:lnTo>
                  <a:pt x="11469" y="1108"/>
                </a:lnTo>
                <a:lnTo>
                  <a:pt x="11483" y="1161"/>
                </a:lnTo>
                <a:lnTo>
                  <a:pt x="11475" y="1172"/>
                </a:lnTo>
                <a:lnTo>
                  <a:pt x="11466" y="1182"/>
                </a:lnTo>
                <a:lnTo>
                  <a:pt x="11469" y="1201"/>
                </a:lnTo>
                <a:lnTo>
                  <a:pt x="11471" y="1220"/>
                </a:lnTo>
                <a:lnTo>
                  <a:pt x="11471" y="1253"/>
                </a:lnTo>
                <a:lnTo>
                  <a:pt x="11470" y="1284"/>
                </a:lnTo>
                <a:lnTo>
                  <a:pt x="11488" y="1316"/>
                </a:lnTo>
                <a:lnTo>
                  <a:pt x="11513" y="1334"/>
                </a:lnTo>
                <a:lnTo>
                  <a:pt x="11508" y="1348"/>
                </a:lnTo>
                <a:lnTo>
                  <a:pt x="11502" y="1358"/>
                </a:lnTo>
                <a:lnTo>
                  <a:pt x="11499" y="1373"/>
                </a:lnTo>
                <a:lnTo>
                  <a:pt x="11494" y="1389"/>
                </a:lnTo>
                <a:lnTo>
                  <a:pt x="11475" y="1415"/>
                </a:lnTo>
                <a:lnTo>
                  <a:pt x="11449" y="1437"/>
                </a:lnTo>
                <a:lnTo>
                  <a:pt x="11431" y="1447"/>
                </a:lnTo>
                <a:lnTo>
                  <a:pt x="11416" y="1462"/>
                </a:lnTo>
                <a:lnTo>
                  <a:pt x="11419" y="1471"/>
                </a:lnTo>
                <a:lnTo>
                  <a:pt x="11422" y="1479"/>
                </a:lnTo>
                <a:lnTo>
                  <a:pt x="11404" y="1486"/>
                </a:lnTo>
                <a:lnTo>
                  <a:pt x="11386" y="1492"/>
                </a:lnTo>
                <a:lnTo>
                  <a:pt x="11377" y="1488"/>
                </a:lnTo>
                <a:lnTo>
                  <a:pt x="11367" y="1484"/>
                </a:lnTo>
                <a:lnTo>
                  <a:pt x="11335" y="1478"/>
                </a:lnTo>
                <a:lnTo>
                  <a:pt x="11301" y="1481"/>
                </a:lnTo>
                <a:lnTo>
                  <a:pt x="11335" y="1511"/>
                </a:lnTo>
                <a:lnTo>
                  <a:pt x="11386" y="1520"/>
                </a:lnTo>
                <a:lnTo>
                  <a:pt x="11399" y="1520"/>
                </a:lnTo>
                <a:lnTo>
                  <a:pt x="11413" y="1519"/>
                </a:lnTo>
                <a:lnTo>
                  <a:pt x="11435" y="1524"/>
                </a:lnTo>
                <a:lnTo>
                  <a:pt x="11457" y="1521"/>
                </a:lnTo>
                <a:lnTo>
                  <a:pt x="11488" y="1491"/>
                </a:lnTo>
                <a:lnTo>
                  <a:pt x="11526" y="1469"/>
                </a:lnTo>
                <a:lnTo>
                  <a:pt x="11534" y="1452"/>
                </a:lnTo>
                <a:lnTo>
                  <a:pt x="11542" y="1435"/>
                </a:lnTo>
                <a:lnTo>
                  <a:pt x="11551" y="1430"/>
                </a:lnTo>
                <a:lnTo>
                  <a:pt x="11559" y="1424"/>
                </a:lnTo>
                <a:lnTo>
                  <a:pt x="11570" y="1410"/>
                </a:lnTo>
                <a:lnTo>
                  <a:pt x="11581" y="1397"/>
                </a:lnTo>
                <a:lnTo>
                  <a:pt x="11575" y="1367"/>
                </a:lnTo>
                <a:lnTo>
                  <a:pt x="11562" y="1343"/>
                </a:lnTo>
                <a:lnTo>
                  <a:pt x="11624" y="1304"/>
                </a:lnTo>
                <a:lnTo>
                  <a:pt x="11693" y="1334"/>
                </a:lnTo>
                <a:lnTo>
                  <a:pt x="11692" y="1373"/>
                </a:lnTo>
                <a:lnTo>
                  <a:pt x="11691" y="1404"/>
                </a:lnTo>
                <a:lnTo>
                  <a:pt x="11723" y="1420"/>
                </a:lnTo>
                <a:lnTo>
                  <a:pt x="11764" y="1415"/>
                </a:lnTo>
                <a:lnTo>
                  <a:pt x="11766" y="1410"/>
                </a:lnTo>
                <a:lnTo>
                  <a:pt x="11767" y="1406"/>
                </a:lnTo>
                <a:lnTo>
                  <a:pt x="11743" y="1394"/>
                </a:lnTo>
                <a:lnTo>
                  <a:pt x="11714" y="1390"/>
                </a:lnTo>
                <a:lnTo>
                  <a:pt x="11714" y="1389"/>
                </a:lnTo>
                <a:lnTo>
                  <a:pt x="11714" y="1389"/>
                </a:lnTo>
                <a:lnTo>
                  <a:pt x="11715" y="1381"/>
                </a:lnTo>
                <a:lnTo>
                  <a:pt x="11716" y="1373"/>
                </a:lnTo>
                <a:lnTo>
                  <a:pt x="11729" y="1367"/>
                </a:lnTo>
                <a:lnTo>
                  <a:pt x="11740" y="1357"/>
                </a:lnTo>
                <a:lnTo>
                  <a:pt x="11737" y="1343"/>
                </a:lnTo>
                <a:lnTo>
                  <a:pt x="11731" y="1330"/>
                </a:lnTo>
                <a:lnTo>
                  <a:pt x="11723" y="1309"/>
                </a:lnTo>
                <a:lnTo>
                  <a:pt x="11712" y="1293"/>
                </a:lnTo>
                <a:lnTo>
                  <a:pt x="11701" y="1291"/>
                </a:lnTo>
                <a:lnTo>
                  <a:pt x="11690" y="1289"/>
                </a:lnTo>
                <a:lnTo>
                  <a:pt x="11656" y="1275"/>
                </a:lnTo>
                <a:lnTo>
                  <a:pt x="11619" y="1270"/>
                </a:lnTo>
                <a:lnTo>
                  <a:pt x="11605" y="1274"/>
                </a:lnTo>
                <a:lnTo>
                  <a:pt x="11591" y="1278"/>
                </a:lnTo>
                <a:lnTo>
                  <a:pt x="11566" y="1277"/>
                </a:lnTo>
                <a:lnTo>
                  <a:pt x="11538" y="1275"/>
                </a:lnTo>
                <a:lnTo>
                  <a:pt x="11531" y="1245"/>
                </a:lnTo>
                <a:lnTo>
                  <a:pt x="11526" y="1220"/>
                </a:lnTo>
                <a:lnTo>
                  <a:pt x="11542" y="1181"/>
                </a:lnTo>
                <a:lnTo>
                  <a:pt x="11555" y="1147"/>
                </a:lnTo>
                <a:lnTo>
                  <a:pt x="11532" y="1107"/>
                </a:lnTo>
                <a:lnTo>
                  <a:pt x="11504" y="1071"/>
                </a:lnTo>
                <a:lnTo>
                  <a:pt x="11534" y="1045"/>
                </a:lnTo>
                <a:lnTo>
                  <a:pt x="11574" y="1031"/>
                </a:lnTo>
                <a:lnTo>
                  <a:pt x="11593" y="999"/>
                </a:lnTo>
                <a:lnTo>
                  <a:pt x="11594" y="952"/>
                </a:lnTo>
                <a:lnTo>
                  <a:pt x="11609" y="957"/>
                </a:lnTo>
                <a:lnTo>
                  <a:pt x="11624" y="961"/>
                </a:lnTo>
                <a:lnTo>
                  <a:pt x="11625" y="983"/>
                </a:lnTo>
                <a:lnTo>
                  <a:pt x="11623" y="1003"/>
                </a:lnTo>
                <a:lnTo>
                  <a:pt x="11608" y="1033"/>
                </a:lnTo>
                <a:lnTo>
                  <a:pt x="11608" y="1072"/>
                </a:lnTo>
                <a:lnTo>
                  <a:pt x="11649" y="1097"/>
                </a:lnTo>
                <a:lnTo>
                  <a:pt x="11707" y="1105"/>
                </a:lnTo>
                <a:lnTo>
                  <a:pt x="11718" y="1106"/>
                </a:lnTo>
                <a:lnTo>
                  <a:pt x="11728" y="1107"/>
                </a:lnTo>
                <a:lnTo>
                  <a:pt x="11736" y="1116"/>
                </a:lnTo>
                <a:lnTo>
                  <a:pt x="11746" y="1125"/>
                </a:lnTo>
                <a:lnTo>
                  <a:pt x="11758" y="1125"/>
                </a:lnTo>
                <a:lnTo>
                  <a:pt x="11771" y="1124"/>
                </a:lnTo>
                <a:lnTo>
                  <a:pt x="11771" y="1124"/>
                </a:lnTo>
                <a:lnTo>
                  <a:pt x="11771" y="1123"/>
                </a:lnTo>
                <a:lnTo>
                  <a:pt x="11760" y="1098"/>
                </a:lnTo>
                <a:lnTo>
                  <a:pt x="11747" y="1077"/>
                </a:lnTo>
                <a:lnTo>
                  <a:pt x="11694" y="1070"/>
                </a:lnTo>
                <a:lnTo>
                  <a:pt x="11658" y="1046"/>
                </a:lnTo>
                <a:lnTo>
                  <a:pt x="11661" y="1039"/>
                </a:lnTo>
                <a:lnTo>
                  <a:pt x="11664" y="1031"/>
                </a:lnTo>
                <a:lnTo>
                  <a:pt x="11680" y="1030"/>
                </a:lnTo>
                <a:lnTo>
                  <a:pt x="11696" y="1029"/>
                </a:lnTo>
                <a:lnTo>
                  <a:pt x="11720" y="1037"/>
                </a:lnTo>
                <a:lnTo>
                  <a:pt x="11747" y="1033"/>
                </a:lnTo>
                <a:lnTo>
                  <a:pt x="11745" y="1018"/>
                </a:lnTo>
                <a:lnTo>
                  <a:pt x="11744" y="1003"/>
                </a:lnTo>
                <a:lnTo>
                  <a:pt x="11840" y="1012"/>
                </a:lnTo>
                <a:lnTo>
                  <a:pt x="11919" y="1058"/>
                </a:lnTo>
                <a:lnTo>
                  <a:pt x="11952" y="1058"/>
                </a:lnTo>
                <a:lnTo>
                  <a:pt x="11979" y="1052"/>
                </a:lnTo>
                <a:lnTo>
                  <a:pt x="11980" y="1059"/>
                </a:lnTo>
                <a:lnTo>
                  <a:pt x="11982" y="1067"/>
                </a:lnTo>
                <a:lnTo>
                  <a:pt x="11965" y="1080"/>
                </a:lnTo>
                <a:lnTo>
                  <a:pt x="11949" y="1094"/>
                </a:lnTo>
                <a:lnTo>
                  <a:pt x="11945" y="1128"/>
                </a:lnTo>
                <a:lnTo>
                  <a:pt x="11940" y="1163"/>
                </a:lnTo>
                <a:lnTo>
                  <a:pt x="11944" y="1165"/>
                </a:lnTo>
                <a:lnTo>
                  <a:pt x="11948" y="1166"/>
                </a:lnTo>
                <a:lnTo>
                  <a:pt x="11957" y="1143"/>
                </a:lnTo>
                <a:lnTo>
                  <a:pt x="11972" y="1125"/>
                </a:lnTo>
                <a:lnTo>
                  <a:pt x="11975" y="1127"/>
                </a:lnTo>
                <a:lnTo>
                  <a:pt x="11979" y="1128"/>
                </a:lnTo>
                <a:lnTo>
                  <a:pt x="11988" y="1150"/>
                </a:lnTo>
                <a:lnTo>
                  <a:pt x="11989" y="1177"/>
                </a:lnTo>
                <a:lnTo>
                  <a:pt x="11989" y="1177"/>
                </a:lnTo>
                <a:lnTo>
                  <a:pt x="11990" y="1177"/>
                </a:lnTo>
                <a:lnTo>
                  <a:pt x="12005" y="1168"/>
                </a:lnTo>
                <a:lnTo>
                  <a:pt x="12019" y="1159"/>
                </a:lnTo>
                <a:lnTo>
                  <a:pt x="12011" y="1124"/>
                </a:lnTo>
                <a:lnTo>
                  <a:pt x="11996" y="1096"/>
                </a:lnTo>
                <a:lnTo>
                  <a:pt x="12004" y="1074"/>
                </a:lnTo>
                <a:lnTo>
                  <a:pt x="12014" y="1053"/>
                </a:lnTo>
                <a:lnTo>
                  <a:pt x="12005" y="1044"/>
                </a:lnTo>
                <a:lnTo>
                  <a:pt x="11998" y="1036"/>
                </a:lnTo>
                <a:lnTo>
                  <a:pt x="11971" y="1021"/>
                </a:lnTo>
                <a:lnTo>
                  <a:pt x="11953" y="999"/>
                </a:lnTo>
                <a:lnTo>
                  <a:pt x="11912" y="987"/>
                </a:lnTo>
                <a:lnTo>
                  <a:pt x="11881" y="967"/>
                </a:lnTo>
                <a:lnTo>
                  <a:pt x="11881" y="946"/>
                </a:lnTo>
                <a:lnTo>
                  <a:pt x="11880" y="924"/>
                </a:lnTo>
                <a:lnTo>
                  <a:pt x="11867" y="905"/>
                </a:lnTo>
                <a:lnTo>
                  <a:pt x="11867" y="883"/>
                </a:lnTo>
                <a:lnTo>
                  <a:pt x="11936" y="868"/>
                </a:lnTo>
                <a:lnTo>
                  <a:pt x="12019" y="863"/>
                </a:lnTo>
                <a:lnTo>
                  <a:pt x="12046" y="857"/>
                </a:lnTo>
                <a:lnTo>
                  <a:pt x="12067" y="856"/>
                </a:lnTo>
                <a:lnTo>
                  <a:pt x="12075" y="865"/>
                </a:lnTo>
                <a:lnTo>
                  <a:pt x="12085" y="872"/>
                </a:lnTo>
                <a:lnTo>
                  <a:pt x="12126" y="849"/>
                </a:lnTo>
                <a:lnTo>
                  <a:pt x="12173" y="851"/>
                </a:lnTo>
                <a:lnTo>
                  <a:pt x="12172" y="852"/>
                </a:lnTo>
                <a:lnTo>
                  <a:pt x="12172" y="853"/>
                </a:lnTo>
                <a:lnTo>
                  <a:pt x="12153" y="865"/>
                </a:lnTo>
                <a:lnTo>
                  <a:pt x="12142" y="883"/>
                </a:lnTo>
                <a:lnTo>
                  <a:pt x="12188" y="869"/>
                </a:lnTo>
                <a:lnTo>
                  <a:pt x="12218" y="839"/>
                </a:lnTo>
                <a:lnTo>
                  <a:pt x="12215" y="829"/>
                </a:lnTo>
                <a:lnTo>
                  <a:pt x="12210" y="820"/>
                </a:lnTo>
                <a:lnTo>
                  <a:pt x="12199" y="810"/>
                </a:lnTo>
                <a:lnTo>
                  <a:pt x="12185" y="802"/>
                </a:lnTo>
                <a:lnTo>
                  <a:pt x="12179" y="796"/>
                </a:lnTo>
                <a:lnTo>
                  <a:pt x="12175" y="788"/>
                </a:lnTo>
                <a:lnTo>
                  <a:pt x="12177" y="770"/>
                </a:lnTo>
                <a:lnTo>
                  <a:pt x="12183" y="753"/>
                </a:lnTo>
                <a:lnTo>
                  <a:pt x="12241" y="719"/>
                </a:lnTo>
                <a:lnTo>
                  <a:pt x="12297" y="686"/>
                </a:lnTo>
                <a:lnTo>
                  <a:pt x="12324" y="680"/>
                </a:lnTo>
                <a:lnTo>
                  <a:pt x="12352" y="676"/>
                </a:lnTo>
                <a:lnTo>
                  <a:pt x="12431" y="663"/>
                </a:lnTo>
                <a:lnTo>
                  <a:pt x="12506" y="647"/>
                </a:lnTo>
                <a:lnTo>
                  <a:pt x="12545" y="626"/>
                </a:lnTo>
                <a:lnTo>
                  <a:pt x="12599" y="614"/>
                </a:lnTo>
                <a:lnTo>
                  <a:pt x="12618" y="615"/>
                </a:lnTo>
                <a:lnTo>
                  <a:pt x="12632" y="620"/>
                </a:lnTo>
                <a:lnTo>
                  <a:pt x="12634" y="622"/>
                </a:lnTo>
                <a:lnTo>
                  <a:pt x="12635" y="624"/>
                </a:lnTo>
                <a:lnTo>
                  <a:pt x="12632" y="634"/>
                </a:lnTo>
                <a:lnTo>
                  <a:pt x="12627" y="642"/>
                </a:lnTo>
                <a:lnTo>
                  <a:pt x="12648" y="645"/>
                </a:lnTo>
                <a:lnTo>
                  <a:pt x="12668" y="648"/>
                </a:lnTo>
                <a:lnTo>
                  <a:pt x="12708" y="637"/>
                </a:lnTo>
                <a:lnTo>
                  <a:pt x="12748" y="626"/>
                </a:lnTo>
                <a:lnTo>
                  <a:pt x="12774" y="630"/>
                </a:lnTo>
                <a:lnTo>
                  <a:pt x="12799" y="636"/>
                </a:lnTo>
                <a:lnTo>
                  <a:pt x="12808" y="631"/>
                </a:lnTo>
                <a:lnTo>
                  <a:pt x="12815" y="625"/>
                </a:lnTo>
                <a:lnTo>
                  <a:pt x="12817" y="605"/>
                </a:lnTo>
                <a:lnTo>
                  <a:pt x="12825" y="588"/>
                </a:lnTo>
                <a:lnTo>
                  <a:pt x="12848" y="587"/>
                </a:lnTo>
                <a:lnTo>
                  <a:pt x="12868" y="585"/>
                </a:lnTo>
                <a:lnTo>
                  <a:pt x="12881" y="578"/>
                </a:lnTo>
                <a:lnTo>
                  <a:pt x="12894" y="569"/>
                </a:lnTo>
                <a:lnTo>
                  <a:pt x="12894" y="569"/>
                </a:lnTo>
                <a:lnTo>
                  <a:pt x="12894" y="568"/>
                </a:lnTo>
                <a:lnTo>
                  <a:pt x="12883" y="551"/>
                </a:lnTo>
                <a:lnTo>
                  <a:pt x="12884" y="528"/>
                </a:lnTo>
                <a:lnTo>
                  <a:pt x="12895" y="519"/>
                </a:lnTo>
                <a:lnTo>
                  <a:pt x="12907" y="511"/>
                </a:lnTo>
                <a:lnTo>
                  <a:pt x="12996" y="474"/>
                </a:lnTo>
                <a:lnTo>
                  <a:pt x="13095" y="485"/>
                </a:lnTo>
                <a:lnTo>
                  <a:pt x="13095" y="490"/>
                </a:lnTo>
                <a:lnTo>
                  <a:pt x="13096" y="497"/>
                </a:lnTo>
                <a:lnTo>
                  <a:pt x="13070" y="512"/>
                </a:lnTo>
                <a:lnTo>
                  <a:pt x="13046" y="530"/>
                </a:lnTo>
                <a:lnTo>
                  <a:pt x="13047" y="531"/>
                </a:lnTo>
                <a:lnTo>
                  <a:pt x="13047" y="532"/>
                </a:lnTo>
                <a:lnTo>
                  <a:pt x="13073" y="533"/>
                </a:lnTo>
                <a:lnTo>
                  <a:pt x="13100" y="532"/>
                </a:lnTo>
                <a:lnTo>
                  <a:pt x="13138" y="537"/>
                </a:lnTo>
                <a:lnTo>
                  <a:pt x="13179" y="537"/>
                </a:lnTo>
                <a:lnTo>
                  <a:pt x="13181" y="539"/>
                </a:lnTo>
                <a:lnTo>
                  <a:pt x="13184" y="541"/>
                </a:lnTo>
                <a:lnTo>
                  <a:pt x="13184" y="541"/>
                </a:lnTo>
                <a:lnTo>
                  <a:pt x="13184" y="542"/>
                </a:lnTo>
                <a:lnTo>
                  <a:pt x="13161" y="564"/>
                </a:lnTo>
                <a:lnTo>
                  <a:pt x="13143" y="588"/>
                </a:lnTo>
                <a:lnTo>
                  <a:pt x="13178" y="591"/>
                </a:lnTo>
                <a:lnTo>
                  <a:pt x="13209" y="591"/>
                </a:lnTo>
                <a:lnTo>
                  <a:pt x="13217" y="584"/>
                </a:lnTo>
                <a:lnTo>
                  <a:pt x="13224" y="577"/>
                </a:lnTo>
                <a:lnTo>
                  <a:pt x="13229" y="571"/>
                </a:lnTo>
                <a:lnTo>
                  <a:pt x="13233" y="566"/>
                </a:lnTo>
                <a:lnTo>
                  <a:pt x="13367" y="571"/>
                </a:lnTo>
                <a:lnTo>
                  <a:pt x="13458" y="626"/>
                </a:lnTo>
                <a:lnTo>
                  <a:pt x="13476" y="625"/>
                </a:lnTo>
                <a:lnTo>
                  <a:pt x="13495" y="623"/>
                </a:lnTo>
                <a:lnTo>
                  <a:pt x="13499" y="635"/>
                </a:lnTo>
                <a:lnTo>
                  <a:pt x="13503" y="647"/>
                </a:lnTo>
                <a:lnTo>
                  <a:pt x="13488" y="665"/>
                </a:lnTo>
                <a:lnTo>
                  <a:pt x="13474" y="684"/>
                </a:lnTo>
                <a:lnTo>
                  <a:pt x="13474" y="685"/>
                </a:lnTo>
                <a:lnTo>
                  <a:pt x="13474" y="686"/>
                </a:lnTo>
                <a:lnTo>
                  <a:pt x="13486" y="695"/>
                </a:lnTo>
                <a:lnTo>
                  <a:pt x="13499" y="705"/>
                </a:lnTo>
                <a:lnTo>
                  <a:pt x="13498" y="706"/>
                </a:lnTo>
                <a:lnTo>
                  <a:pt x="13498" y="707"/>
                </a:lnTo>
                <a:lnTo>
                  <a:pt x="13473" y="726"/>
                </a:lnTo>
                <a:lnTo>
                  <a:pt x="13448" y="743"/>
                </a:lnTo>
                <a:lnTo>
                  <a:pt x="13421" y="753"/>
                </a:lnTo>
                <a:lnTo>
                  <a:pt x="13392" y="762"/>
                </a:lnTo>
                <a:lnTo>
                  <a:pt x="13315" y="812"/>
                </a:lnTo>
                <a:lnTo>
                  <a:pt x="13239" y="861"/>
                </a:lnTo>
                <a:lnTo>
                  <a:pt x="13211" y="868"/>
                </a:lnTo>
                <a:lnTo>
                  <a:pt x="13182" y="877"/>
                </a:lnTo>
                <a:lnTo>
                  <a:pt x="13130" y="907"/>
                </a:lnTo>
                <a:lnTo>
                  <a:pt x="13087" y="949"/>
                </a:lnTo>
                <a:lnTo>
                  <a:pt x="13123" y="938"/>
                </a:lnTo>
                <a:lnTo>
                  <a:pt x="13147" y="919"/>
                </a:lnTo>
                <a:lnTo>
                  <a:pt x="13175" y="915"/>
                </a:lnTo>
                <a:lnTo>
                  <a:pt x="13205" y="913"/>
                </a:lnTo>
                <a:lnTo>
                  <a:pt x="13278" y="897"/>
                </a:lnTo>
                <a:lnTo>
                  <a:pt x="13340" y="871"/>
                </a:lnTo>
                <a:lnTo>
                  <a:pt x="13339" y="863"/>
                </a:lnTo>
                <a:lnTo>
                  <a:pt x="13338" y="854"/>
                </a:lnTo>
                <a:lnTo>
                  <a:pt x="13332" y="852"/>
                </a:lnTo>
                <a:lnTo>
                  <a:pt x="13327" y="848"/>
                </a:lnTo>
                <a:lnTo>
                  <a:pt x="13335" y="836"/>
                </a:lnTo>
                <a:lnTo>
                  <a:pt x="13346" y="827"/>
                </a:lnTo>
                <a:lnTo>
                  <a:pt x="13376" y="847"/>
                </a:lnTo>
                <a:lnTo>
                  <a:pt x="13407" y="864"/>
                </a:lnTo>
                <a:lnTo>
                  <a:pt x="13446" y="860"/>
                </a:lnTo>
                <a:lnTo>
                  <a:pt x="13477" y="854"/>
                </a:lnTo>
                <a:lnTo>
                  <a:pt x="13479" y="872"/>
                </a:lnTo>
                <a:lnTo>
                  <a:pt x="13483" y="892"/>
                </a:lnTo>
                <a:lnTo>
                  <a:pt x="13488" y="899"/>
                </a:lnTo>
                <a:lnTo>
                  <a:pt x="13494" y="908"/>
                </a:lnTo>
                <a:lnTo>
                  <a:pt x="13497" y="905"/>
                </a:lnTo>
                <a:lnTo>
                  <a:pt x="13500" y="903"/>
                </a:lnTo>
                <a:lnTo>
                  <a:pt x="13512" y="888"/>
                </a:lnTo>
                <a:lnTo>
                  <a:pt x="13525" y="874"/>
                </a:lnTo>
                <a:lnTo>
                  <a:pt x="13564" y="868"/>
                </a:lnTo>
                <a:lnTo>
                  <a:pt x="13599" y="866"/>
                </a:lnTo>
                <a:lnTo>
                  <a:pt x="13668" y="871"/>
                </a:lnTo>
                <a:lnTo>
                  <a:pt x="13737" y="877"/>
                </a:lnTo>
                <a:lnTo>
                  <a:pt x="13734" y="901"/>
                </a:lnTo>
                <a:lnTo>
                  <a:pt x="13738" y="922"/>
                </a:lnTo>
                <a:lnTo>
                  <a:pt x="13788" y="932"/>
                </a:lnTo>
                <a:lnTo>
                  <a:pt x="13838" y="942"/>
                </a:lnTo>
                <a:lnTo>
                  <a:pt x="13878" y="938"/>
                </a:lnTo>
                <a:lnTo>
                  <a:pt x="13918" y="934"/>
                </a:lnTo>
                <a:lnTo>
                  <a:pt x="13940" y="942"/>
                </a:lnTo>
                <a:lnTo>
                  <a:pt x="13957" y="947"/>
                </a:lnTo>
                <a:lnTo>
                  <a:pt x="13972" y="928"/>
                </a:lnTo>
                <a:lnTo>
                  <a:pt x="13986" y="908"/>
                </a:lnTo>
                <a:lnTo>
                  <a:pt x="13982" y="896"/>
                </a:lnTo>
                <a:lnTo>
                  <a:pt x="13980" y="881"/>
                </a:lnTo>
                <a:lnTo>
                  <a:pt x="13999" y="869"/>
                </a:lnTo>
                <a:lnTo>
                  <a:pt x="14019" y="858"/>
                </a:lnTo>
                <a:lnTo>
                  <a:pt x="14059" y="868"/>
                </a:lnTo>
                <a:lnTo>
                  <a:pt x="14093" y="889"/>
                </a:lnTo>
                <a:lnTo>
                  <a:pt x="14143" y="889"/>
                </a:lnTo>
                <a:lnTo>
                  <a:pt x="14192" y="889"/>
                </a:lnTo>
                <a:lnTo>
                  <a:pt x="14212" y="902"/>
                </a:lnTo>
                <a:lnTo>
                  <a:pt x="14231" y="913"/>
                </a:lnTo>
                <a:lnTo>
                  <a:pt x="14231" y="923"/>
                </a:lnTo>
                <a:lnTo>
                  <a:pt x="14232" y="932"/>
                </a:lnTo>
                <a:lnTo>
                  <a:pt x="14166" y="957"/>
                </a:lnTo>
                <a:lnTo>
                  <a:pt x="14113" y="992"/>
                </a:lnTo>
                <a:lnTo>
                  <a:pt x="14113" y="993"/>
                </a:lnTo>
                <a:lnTo>
                  <a:pt x="14113" y="993"/>
                </a:lnTo>
                <a:lnTo>
                  <a:pt x="14116" y="994"/>
                </a:lnTo>
                <a:lnTo>
                  <a:pt x="14117" y="996"/>
                </a:lnTo>
                <a:lnTo>
                  <a:pt x="14175" y="1009"/>
                </a:lnTo>
                <a:lnTo>
                  <a:pt x="14214" y="1037"/>
                </a:lnTo>
                <a:lnTo>
                  <a:pt x="14224" y="1041"/>
                </a:lnTo>
                <a:lnTo>
                  <a:pt x="14232" y="1046"/>
                </a:lnTo>
                <a:lnTo>
                  <a:pt x="14255" y="1075"/>
                </a:lnTo>
                <a:lnTo>
                  <a:pt x="14281" y="1100"/>
                </a:lnTo>
                <a:lnTo>
                  <a:pt x="14314" y="1127"/>
                </a:lnTo>
                <a:lnTo>
                  <a:pt x="14358" y="1138"/>
                </a:lnTo>
                <a:lnTo>
                  <a:pt x="14394" y="1087"/>
                </a:lnTo>
                <a:lnTo>
                  <a:pt x="14431" y="1037"/>
                </a:lnTo>
                <a:lnTo>
                  <a:pt x="14434" y="1037"/>
                </a:lnTo>
                <a:lnTo>
                  <a:pt x="14437" y="1038"/>
                </a:lnTo>
                <a:lnTo>
                  <a:pt x="14448" y="1061"/>
                </a:lnTo>
                <a:lnTo>
                  <a:pt x="14472" y="1073"/>
                </a:lnTo>
                <a:lnTo>
                  <a:pt x="14493" y="1082"/>
                </a:lnTo>
                <a:lnTo>
                  <a:pt x="14515" y="1087"/>
                </a:lnTo>
                <a:lnTo>
                  <a:pt x="14558" y="1071"/>
                </a:lnTo>
                <a:lnTo>
                  <a:pt x="14604" y="1063"/>
                </a:lnTo>
                <a:lnTo>
                  <a:pt x="14651" y="1084"/>
                </a:lnTo>
                <a:lnTo>
                  <a:pt x="14684" y="1102"/>
                </a:lnTo>
                <a:lnTo>
                  <a:pt x="14702" y="1086"/>
                </a:lnTo>
                <a:lnTo>
                  <a:pt x="14707" y="1065"/>
                </a:lnTo>
                <a:lnTo>
                  <a:pt x="14719" y="1058"/>
                </a:lnTo>
                <a:lnTo>
                  <a:pt x="14733" y="1054"/>
                </a:lnTo>
                <a:lnTo>
                  <a:pt x="14754" y="1070"/>
                </a:lnTo>
                <a:lnTo>
                  <a:pt x="14786" y="1072"/>
                </a:lnTo>
                <a:lnTo>
                  <a:pt x="14788" y="1037"/>
                </a:lnTo>
                <a:lnTo>
                  <a:pt x="14790" y="999"/>
                </a:lnTo>
                <a:lnTo>
                  <a:pt x="14767" y="1004"/>
                </a:lnTo>
                <a:lnTo>
                  <a:pt x="14746" y="1001"/>
                </a:lnTo>
                <a:lnTo>
                  <a:pt x="14747" y="1000"/>
                </a:lnTo>
                <a:lnTo>
                  <a:pt x="14747" y="998"/>
                </a:lnTo>
                <a:lnTo>
                  <a:pt x="14753" y="992"/>
                </a:lnTo>
                <a:lnTo>
                  <a:pt x="14757" y="986"/>
                </a:lnTo>
                <a:lnTo>
                  <a:pt x="14781" y="982"/>
                </a:lnTo>
                <a:lnTo>
                  <a:pt x="14810" y="979"/>
                </a:lnTo>
                <a:lnTo>
                  <a:pt x="14838" y="966"/>
                </a:lnTo>
                <a:lnTo>
                  <a:pt x="14861" y="946"/>
                </a:lnTo>
                <a:lnTo>
                  <a:pt x="14943" y="958"/>
                </a:lnTo>
                <a:lnTo>
                  <a:pt x="15022" y="976"/>
                </a:lnTo>
                <a:lnTo>
                  <a:pt x="15048" y="978"/>
                </a:lnTo>
                <a:lnTo>
                  <a:pt x="15074" y="979"/>
                </a:lnTo>
                <a:lnTo>
                  <a:pt x="15074" y="980"/>
                </a:lnTo>
                <a:lnTo>
                  <a:pt x="15072" y="982"/>
                </a:lnTo>
                <a:lnTo>
                  <a:pt x="15055" y="994"/>
                </a:lnTo>
                <a:lnTo>
                  <a:pt x="15037" y="1006"/>
                </a:lnTo>
                <a:lnTo>
                  <a:pt x="15062" y="1005"/>
                </a:lnTo>
                <a:lnTo>
                  <a:pt x="15080" y="1007"/>
                </a:lnTo>
                <a:lnTo>
                  <a:pt x="15083" y="1010"/>
                </a:lnTo>
                <a:lnTo>
                  <a:pt x="15085" y="1011"/>
                </a:lnTo>
                <a:lnTo>
                  <a:pt x="15085" y="1012"/>
                </a:lnTo>
                <a:lnTo>
                  <a:pt x="15084" y="1014"/>
                </a:lnTo>
                <a:lnTo>
                  <a:pt x="15081" y="1020"/>
                </a:lnTo>
                <a:lnTo>
                  <a:pt x="15077" y="1027"/>
                </a:lnTo>
                <a:lnTo>
                  <a:pt x="15052" y="1038"/>
                </a:lnTo>
                <a:lnTo>
                  <a:pt x="15036" y="1057"/>
                </a:lnTo>
                <a:lnTo>
                  <a:pt x="15095" y="1038"/>
                </a:lnTo>
                <a:lnTo>
                  <a:pt x="15139" y="1000"/>
                </a:lnTo>
                <a:lnTo>
                  <a:pt x="15218" y="1004"/>
                </a:lnTo>
                <a:lnTo>
                  <a:pt x="15278" y="1028"/>
                </a:lnTo>
                <a:lnTo>
                  <a:pt x="15278" y="1029"/>
                </a:lnTo>
                <a:lnTo>
                  <a:pt x="15277" y="1030"/>
                </a:lnTo>
                <a:lnTo>
                  <a:pt x="15253" y="1041"/>
                </a:lnTo>
                <a:lnTo>
                  <a:pt x="15228" y="1053"/>
                </a:lnTo>
                <a:lnTo>
                  <a:pt x="15228" y="1053"/>
                </a:lnTo>
                <a:lnTo>
                  <a:pt x="15228" y="1054"/>
                </a:lnTo>
                <a:lnTo>
                  <a:pt x="15251" y="1061"/>
                </a:lnTo>
                <a:lnTo>
                  <a:pt x="15273" y="1070"/>
                </a:lnTo>
                <a:lnTo>
                  <a:pt x="15312" y="1077"/>
                </a:lnTo>
                <a:lnTo>
                  <a:pt x="15347" y="1088"/>
                </a:lnTo>
                <a:lnTo>
                  <a:pt x="15369" y="1116"/>
                </a:lnTo>
                <a:lnTo>
                  <a:pt x="15396" y="1140"/>
                </a:lnTo>
                <a:lnTo>
                  <a:pt x="15433" y="1136"/>
                </a:lnTo>
                <a:lnTo>
                  <a:pt x="15471" y="1132"/>
                </a:lnTo>
                <a:lnTo>
                  <a:pt x="15506" y="1123"/>
                </a:lnTo>
                <a:lnTo>
                  <a:pt x="15539" y="1114"/>
                </a:lnTo>
                <a:lnTo>
                  <a:pt x="15625" y="1114"/>
                </a:lnTo>
                <a:lnTo>
                  <a:pt x="15706" y="1126"/>
                </a:lnTo>
                <a:lnTo>
                  <a:pt x="15741" y="1147"/>
                </a:lnTo>
                <a:lnTo>
                  <a:pt x="15767" y="1177"/>
                </a:lnTo>
                <a:lnTo>
                  <a:pt x="15765" y="1200"/>
                </a:lnTo>
                <a:lnTo>
                  <a:pt x="15757" y="1219"/>
                </a:lnTo>
                <a:lnTo>
                  <a:pt x="15784" y="1231"/>
                </a:lnTo>
                <a:lnTo>
                  <a:pt x="15818" y="1237"/>
                </a:lnTo>
                <a:lnTo>
                  <a:pt x="15819" y="1262"/>
                </a:lnTo>
                <a:lnTo>
                  <a:pt x="15827" y="1278"/>
                </a:lnTo>
                <a:lnTo>
                  <a:pt x="15853" y="1258"/>
                </a:lnTo>
                <a:lnTo>
                  <a:pt x="15880" y="1241"/>
                </a:lnTo>
                <a:lnTo>
                  <a:pt x="15905" y="1240"/>
                </a:lnTo>
                <a:lnTo>
                  <a:pt x="15931" y="1240"/>
                </a:lnTo>
                <a:lnTo>
                  <a:pt x="15948" y="1234"/>
                </a:lnTo>
                <a:lnTo>
                  <a:pt x="15966" y="1229"/>
                </a:lnTo>
                <a:lnTo>
                  <a:pt x="15992" y="1236"/>
                </a:lnTo>
                <a:lnTo>
                  <a:pt x="16011" y="1253"/>
                </a:lnTo>
                <a:lnTo>
                  <a:pt x="16030" y="1253"/>
                </a:lnTo>
                <a:lnTo>
                  <a:pt x="16049" y="1253"/>
                </a:lnTo>
                <a:lnTo>
                  <a:pt x="16105" y="1249"/>
                </a:lnTo>
                <a:lnTo>
                  <a:pt x="16146" y="1230"/>
                </a:lnTo>
                <a:lnTo>
                  <a:pt x="16165" y="1248"/>
                </a:lnTo>
                <a:lnTo>
                  <a:pt x="16184" y="1268"/>
                </a:lnTo>
                <a:lnTo>
                  <a:pt x="16214" y="1282"/>
                </a:lnTo>
                <a:lnTo>
                  <a:pt x="16235" y="1307"/>
                </a:lnTo>
                <a:lnTo>
                  <a:pt x="16280" y="1307"/>
                </a:lnTo>
                <a:lnTo>
                  <a:pt x="16319" y="1291"/>
                </a:lnTo>
                <a:lnTo>
                  <a:pt x="16314" y="1263"/>
                </a:lnTo>
                <a:lnTo>
                  <a:pt x="16299" y="1237"/>
                </a:lnTo>
                <a:lnTo>
                  <a:pt x="16290" y="1234"/>
                </a:lnTo>
                <a:lnTo>
                  <a:pt x="16280" y="1232"/>
                </a:lnTo>
                <a:lnTo>
                  <a:pt x="16291" y="1215"/>
                </a:lnTo>
                <a:lnTo>
                  <a:pt x="16300" y="1197"/>
                </a:lnTo>
                <a:lnTo>
                  <a:pt x="16363" y="1204"/>
                </a:lnTo>
                <a:lnTo>
                  <a:pt x="16421" y="1215"/>
                </a:lnTo>
                <a:lnTo>
                  <a:pt x="16424" y="1220"/>
                </a:lnTo>
                <a:lnTo>
                  <a:pt x="16426" y="1227"/>
                </a:lnTo>
                <a:lnTo>
                  <a:pt x="16488" y="1219"/>
                </a:lnTo>
                <a:lnTo>
                  <a:pt x="16555" y="1219"/>
                </a:lnTo>
                <a:lnTo>
                  <a:pt x="16582" y="1227"/>
                </a:lnTo>
                <a:lnTo>
                  <a:pt x="16606" y="1235"/>
                </a:lnTo>
                <a:lnTo>
                  <a:pt x="16633" y="1240"/>
                </a:lnTo>
                <a:lnTo>
                  <a:pt x="16659" y="1245"/>
                </a:lnTo>
                <a:lnTo>
                  <a:pt x="16713" y="1267"/>
                </a:lnTo>
                <a:lnTo>
                  <a:pt x="16762" y="1294"/>
                </a:lnTo>
                <a:lnTo>
                  <a:pt x="16762" y="1416"/>
                </a:lnTo>
                <a:lnTo>
                  <a:pt x="16762" y="1538"/>
                </a:lnTo>
                <a:lnTo>
                  <a:pt x="16763" y="1583"/>
                </a:lnTo>
                <a:lnTo>
                  <a:pt x="16759" y="1623"/>
                </a:lnTo>
                <a:lnTo>
                  <a:pt x="16744" y="1632"/>
                </a:lnTo>
                <a:lnTo>
                  <a:pt x="16725" y="1637"/>
                </a:lnTo>
                <a:close/>
                <a:moveTo>
                  <a:pt x="9204" y="3212"/>
                </a:moveTo>
                <a:lnTo>
                  <a:pt x="9199" y="3210"/>
                </a:lnTo>
                <a:lnTo>
                  <a:pt x="9195" y="3208"/>
                </a:lnTo>
                <a:lnTo>
                  <a:pt x="9194" y="3211"/>
                </a:lnTo>
                <a:lnTo>
                  <a:pt x="9193" y="3213"/>
                </a:lnTo>
                <a:lnTo>
                  <a:pt x="9202" y="3217"/>
                </a:lnTo>
                <a:lnTo>
                  <a:pt x="9207" y="3221"/>
                </a:lnTo>
                <a:lnTo>
                  <a:pt x="9208" y="3220"/>
                </a:lnTo>
                <a:lnTo>
                  <a:pt x="9209" y="3219"/>
                </a:lnTo>
                <a:lnTo>
                  <a:pt x="9207" y="3215"/>
                </a:lnTo>
                <a:lnTo>
                  <a:pt x="9204" y="3212"/>
                </a:lnTo>
                <a:close/>
                <a:moveTo>
                  <a:pt x="10567" y="3217"/>
                </a:moveTo>
                <a:lnTo>
                  <a:pt x="10561" y="3199"/>
                </a:lnTo>
                <a:lnTo>
                  <a:pt x="10558" y="3180"/>
                </a:lnTo>
                <a:lnTo>
                  <a:pt x="10534" y="3181"/>
                </a:lnTo>
                <a:lnTo>
                  <a:pt x="10512" y="3184"/>
                </a:lnTo>
                <a:lnTo>
                  <a:pt x="10509" y="3210"/>
                </a:lnTo>
                <a:lnTo>
                  <a:pt x="10506" y="3236"/>
                </a:lnTo>
                <a:lnTo>
                  <a:pt x="10506" y="3235"/>
                </a:lnTo>
                <a:lnTo>
                  <a:pt x="10506" y="3234"/>
                </a:lnTo>
                <a:lnTo>
                  <a:pt x="10500" y="3224"/>
                </a:lnTo>
                <a:lnTo>
                  <a:pt x="10494" y="3215"/>
                </a:lnTo>
                <a:lnTo>
                  <a:pt x="10494" y="3209"/>
                </a:lnTo>
                <a:lnTo>
                  <a:pt x="10495" y="3205"/>
                </a:lnTo>
                <a:lnTo>
                  <a:pt x="10492" y="3204"/>
                </a:lnTo>
                <a:lnTo>
                  <a:pt x="10489" y="3202"/>
                </a:lnTo>
                <a:lnTo>
                  <a:pt x="10487" y="3191"/>
                </a:lnTo>
                <a:lnTo>
                  <a:pt x="10485" y="3181"/>
                </a:lnTo>
                <a:lnTo>
                  <a:pt x="10493" y="3164"/>
                </a:lnTo>
                <a:lnTo>
                  <a:pt x="10501" y="3146"/>
                </a:lnTo>
                <a:lnTo>
                  <a:pt x="10482" y="3138"/>
                </a:lnTo>
                <a:lnTo>
                  <a:pt x="10462" y="3136"/>
                </a:lnTo>
                <a:lnTo>
                  <a:pt x="10455" y="3125"/>
                </a:lnTo>
                <a:lnTo>
                  <a:pt x="10447" y="3117"/>
                </a:lnTo>
                <a:lnTo>
                  <a:pt x="10439" y="3117"/>
                </a:lnTo>
                <a:lnTo>
                  <a:pt x="10432" y="3117"/>
                </a:lnTo>
                <a:lnTo>
                  <a:pt x="10422" y="3085"/>
                </a:lnTo>
                <a:lnTo>
                  <a:pt x="10409" y="3055"/>
                </a:lnTo>
                <a:lnTo>
                  <a:pt x="10393" y="3051"/>
                </a:lnTo>
                <a:lnTo>
                  <a:pt x="10378" y="3046"/>
                </a:lnTo>
                <a:lnTo>
                  <a:pt x="10378" y="3039"/>
                </a:lnTo>
                <a:lnTo>
                  <a:pt x="10378" y="3032"/>
                </a:lnTo>
                <a:lnTo>
                  <a:pt x="10380" y="3030"/>
                </a:lnTo>
                <a:lnTo>
                  <a:pt x="10381" y="3029"/>
                </a:lnTo>
                <a:lnTo>
                  <a:pt x="10413" y="3033"/>
                </a:lnTo>
                <a:lnTo>
                  <a:pt x="10438" y="3032"/>
                </a:lnTo>
                <a:lnTo>
                  <a:pt x="10436" y="3030"/>
                </a:lnTo>
                <a:lnTo>
                  <a:pt x="10435" y="3028"/>
                </a:lnTo>
                <a:lnTo>
                  <a:pt x="10424" y="3022"/>
                </a:lnTo>
                <a:lnTo>
                  <a:pt x="10416" y="3014"/>
                </a:lnTo>
                <a:lnTo>
                  <a:pt x="10421" y="3006"/>
                </a:lnTo>
                <a:lnTo>
                  <a:pt x="10428" y="3001"/>
                </a:lnTo>
                <a:lnTo>
                  <a:pt x="10432" y="2992"/>
                </a:lnTo>
                <a:lnTo>
                  <a:pt x="10435" y="2983"/>
                </a:lnTo>
                <a:lnTo>
                  <a:pt x="10445" y="2982"/>
                </a:lnTo>
                <a:lnTo>
                  <a:pt x="10452" y="2979"/>
                </a:lnTo>
                <a:lnTo>
                  <a:pt x="10487" y="2982"/>
                </a:lnTo>
                <a:lnTo>
                  <a:pt x="10521" y="2986"/>
                </a:lnTo>
                <a:lnTo>
                  <a:pt x="10521" y="2985"/>
                </a:lnTo>
                <a:lnTo>
                  <a:pt x="10520" y="2983"/>
                </a:lnTo>
                <a:lnTo>
                  <a:pt x="10508" y="2978"/>
                </a:lnTo>
                <a:lnTo>
                  <a:pt x="10501" y="2967"/>
                </a:lnTo>
                <a:lnTo>
                  <a:pt x="10517" y="2942"/>
                </a:lnTo>
                <a:lnTo>
                  <a:pt x="10515" y="2912"/>
                </a:lnTo>
                <a:lnTo>
                  <a:pt x="10519" y="2908"/>
                </a:lnTo>
                <a:lnTo>
                  <a:pt x="10524" y="2904"/>
                </a:lnTo>
                <a:lnTo>
                  <a:pt x="10520" y="2897"/>
                </a:lnTo>
                <a:lnTo>
                  <a:pt x="10516" y="2891"/>
                </a:lnTo>
                <a:lnTo>
                  <a:pt x="10502" y="2887"/>
                </a:lnTo>
                <a:lnTo>
                  <a:pt x="10487" y="2884"/>
                </a:lnTo>
                <a:lnTo>
                  <a:pt x="10478" y="2890"/>
                </a:lnTo>
                <a:lnTo>
                  <a:pt x="10465" y="2893"/>
                </a:lnTo>
                <a:lnTo>
                  <a:pt x="10449" y="2884"/>
                </a:lnTo>
                <a:lnTo>
                  <a:pt x="10430" y="2878"/>
                </a:lnTo>
                <a:lnTo>
                  <a:pt x="10392" y="2891"/>
                </a:lnTo>
                <a:lnTo>
                  <a:pt x="10359" y="2911"/>
                </a:lnTo>
                <a:lnTo>
                  <a:pt x="10350" y="2911"/>
                </a:lnTo>
                <a:lnTo>
                  <a:pt x="10339" y="2912"/>
                </a:lnTo>
                <a:lnTo>
                  <a:pt x="10323" y="2925"/>
                </a:lnTo>
                <a:lnTo>
                  <a:pt x="10303" y="2937"/>
                </a:lnTo>
                <a:lnTo>
                  <a:pt x="10302" y="2945"/>
                </a:lnTo>
                <a:lnTo>
                  <a:pt x="10300" y="2949"/>
                </a:lnTo>
                <a:lnTo>
                  <a:pt x="10296" y="2947"/>
                </a:lnTo>
                <a:lnTo>
                  <a:pt x="10292" y="2945"/>
                </a:lnTo>
                <a:lnTo>
                  <a:pt x="10270" y="2958"/>
                </a:lnTo>
                <a:lnTo>
                  <a:pt x="10245" y="2958"/>
                </a:lnTo>
                <a:lnTo>
                  <a:pt x="10244" y="2960"/>
                </a:lnTo>
                <a:lnTo>
                  <a:pt x="10243" y="2961"/>
                </a:lnTo>
                <a:lnTo>
                  <a:pt x="10234" y="2986"/>
                </a:lnTo>
                <a:lnTo>
                  <a:pt x="10222" y="3009"/>
                </a:lnTo>
                <a:lnTo>
                  <a:pt x="10210" y="3018"/>
                </a:lnTo>
                <a:lnTo>
                  <a:pt x="10203" y="3031"/>
                </a:lnTo>
                <a:lnTo>
                  <a:pt x="10203" y="3033"/>
                </a:lnTo>
                <a:lnTo>
                  <a:pt x="10203" y="3036"/>
                </a:lnTo>
                <a:lnTo>
                  <a:pt x="10209" y="3041"/>
                </a:lnTo>
                <a:lnTo>
                  <a:pt x="10218" y="3044"/>
                </a:lnTo>
                <a:lnTo>
                  <a:pt x="10234" y="3064"/>
                </a:lnTo>
                <a:lnTo>
                  <a:pt x="10237" y="3093"/>
                </a:lnTo>
                <a:lnTo>
                  <a:pt x="10237" y="3093"/>
                </a:lnTo>
                <a:lnTo>
                  <a:pt x="10238" y="3093"/>
                </a:lnTo>
                <a:lnTo>
                  <a:pt x="10241" y="3083"/>
                </a:lnTo>
                <a:lnTo>
                  <a:pt x="10244" y="3073"/>
                </a:lnTo>
                <a:lnTo>
                  <a:pt x="10246" y="3073"/>
                </a:lnTo>
                <a:lnTo>
                  <a:pt x="10248" y="3073"/>
                </a:lnTo>
                <a:lnTo>
                  <a:pt x="10248" y="3074"/>
                </a:lnTo>
                <a:lnTo>
                  <a:pt x="10248" y="3076"/>
                </a:lnTo>
                <a:lnTo>
                  <a:pt x="10241" y="3103"/>
                </a:lnTo>
                <a:lnTo>
                  <a:pt x="10245" y="3128"/>
                </a:lnTo>
                <a:lnTo>
                  <a:pt x="10249" y="3137"/>
                </a:lnTo>
                <a:lnTo>
                  <a:pt x="10252" y="3146"/>
                </a:lnTo>
                <a:lnTo>
                  <a:pt x="10256" y="3148"/>
                </a:lnTo>
                <a:lnTo>
                  <a:pt x="10260" y="3149"/>
                </a:lnTo>
                <a:lnTo>
                  <a:pt x="10273" y="3166"/>
                </a:lnTo>
                <a:lnTo>
                  <a:pt x="10284" y="3185"/>
                </a:lnTo>
                <a:lnTo>
                  <a:pt x="10288" y="3188"/>
                </a:lnTo>
                <a:lnTo>
                  <a:pt x="10293" y="3189"/>
                </a:lnTo>
                <a:lnTo>
                  <a:pt x="10308" y="3204"/>
                </a:lnTo>
                <a:lnTo>
                  <a:pt x="10320" y="3220"/>
                </a:lnTo>
                <a:lnTo>
                  <a:pt x="10324" y="3231"/>
                </a:lnTo>
                <a:lnTo>
                  <a:pt x="10326" y="3243"/>
                </a:lnTo>
                <a:lnTo>
                  <a:pt x="10333" y="3253"/>
                </a:lnTo>
                <a:lnTo>
                  <a:pt x="10342" y="3264"/>
                </a:lnTo>
                <a:lnTo>
                  <a:pt x="10363" y="3270"/>
                </a:lnTo>
                <a:lnTo>
                  <a:pt x="10383" y="3283"/>
                </a:lnTo>
                <a:lnTo>
                  <a:pt x="10384" y="3285"/>
                </a:lnTo>
                <a:lnTo>
                  <a:pt x="10384" y="3288"/>
                </a:lnTo>
                <a:lnTo>
                  <a:pt x="10384" y="3288"/>
                </a:lnTo>
                <a:lnTo>
                  <a:pt x="10383" y="3288"/>
                </a:lnTo>
                <a:lnTo>
                  <a:pt x="10342" y="3298"/>
                </a:lnTo>
                <a:lnTo>
                  <a:pt x="10336" y="3344"/>
                </a:lnTo>
                <a:lnTo>
                  <a:pt x="10332" y="3344"/>
                </a:lnTo>
                <a:lnTo>
                  <a:pt x="10328" y="3345"/>
                </a:lnTo>
                <a:lnTo>
                  <a:pt x="10327" y="3353"/>
                </a:lnTo>
                <a:lnTo>
                  <a:pt x="10325" y="3360"/>
                </a:lnTo>
                <a:lnTo>
                  <a:pt x="10324" y="3359"/>
                </a:lnTo>
                <a:lnTo>
                  <a:pt x="10322" y="3358"/>
                </a:lnTo>
                <a:lnTo>
                  <a:pt x="10320" y="3354"/>
                </a:lnTo>
                <a:lnTo>
                  <a:pt x="10317" y="3351"/>
                </a:lnTo>
                <a:lnTo>
                  <a:pt x="10316" y="3352"/>
                </a:lnTo>
                <a:lnTo>
                  <a:pt x="10314" y="3353"/>
                </a:lnTo>
                <a:lnTo>
                  <a:pt x="10306" y="3398"/>
                </a:lnTo>
                <a:lnTo>
                  <a:pt x="10305" y="3448"/>
                </a:lnTo>
                <a:lnTo>
                  <a:pt x="10333" y="3455"/>
                </a:lnTo>
                <a:lnTo>
                  <a:pt x="10364" y="3464"/>
                </a:lnTo>
                <a:lnTo>
                  <a:pt x="10423" y="3504"/>
                </a:lnTo>
                <a:lnTo>
                  <a:pt x="10508" y="3496"/>
                </a:lnTo>
                <a:lnTo>
                  <a:pt x="10534" y="3495"/>
                </a:lnTo>
                <a:lnTo>
                  <a:pt x="10556" y="3489"/>
                </a:lnTo>
                <a:lnTo>
                  <a:pt x="10560" y="3456"/>
                </a:lnTo>
                <a:lnTo>
                  <a:pt x="10552" y="3419"/>
                </a:lnTo>
                <a:lnTo>
                  <a:pt x="10553" y="3411"/>
                </a:lnTo>
                <a:lnTo>
                  <a:pt x="10555" y="3400"/>
                </a:lnTo>
                <a:lnTo>
                  <a:pt x="10559" y="3381"/>
                </a:lnTo>
                <a:lnTo>
                  <a:pt x="10561" y="3366"/>
                </a:lnTo>
                <a:lnTo>
                  <a:pt x="10552" y="3355"/>
                </a:lnTo>
                <a:lnTo>
                  <a:pt x="10542" y="3343"/>
                </a:lnTo>
                <a:lnTo>
                  <a:pt x="10530" y="3341"/>
                </a:lnTo>
                <a:lnTo>
                  <a:pt x="10520" y="3344"/>
                </a:lnTo>
                <a:lnTo>
                  <a:pt x="10520" y="3341"/>
                </a:lnTo>
                <a:lnTo>
                  <a:pt x="10520" y="3337"/>
                </a:lnTo>
                <a:lnTo>
                  <a:pt x="10524" y="3333"/>
                </a:lnTo>
                <a:lnTo>
                  <a:pt x="10526" y="3329"/>
                </a:lnTo>
                <a:lnTo>
                  <a:pt x="10538" y="3330"/>
                </a:lnTo>
                <a:lnTo>
                  <a:pt x="10548" y="3331"/>
                </a:lnTo>
                <a:lnTo>
                  <a:pt x="10548" y="3330"/>
                </a:lnTo>
                <a:lnTo>
                  <a:pt x="10548" y="3328"/>
                </a:lnTo>
                <a:lnTo>
                  <a:pt x="10542" y="3326"/>
                </a:lnTo>
                <a:lnTo>
                  <a:pt x="10536" y="3320"/>
                </a:lnTo>
                <a:lnTo>
                  <a:pt x="10535" y="3317"/>
                </a:lnTo>
                <a:lnTo>
                  <a:pt x="10534" y="3314"/>
                </a:lnTo>
                <a:lnTo>
                  <a:pt x="10539" y="3310"/>
                </a:lnTo>
                <a:lnTo>
                  <a:pt x="10542" y="3304"/>
                </a:lnTo>
                <a:lnTo>
                  <a:pt x="10521" y="3305"/>
                </a:lnTo>
                <a:lnTo>
                  <a:pt x="10505" y="3303"/>
                </a:lnTo>
                <a:lnTo>
                  <a:pt x="10503" y="3271"/>
                </a:lnTo>
                <a:lnTo>
                  <a:pt x="10513" y="3242"/>
                </a:lnTo>
                <a:lnTo>
                  <a:pt x="10517" y="3250"/>
                </a:lnTo>
                <a:lnTo>
                  <a:pt x="10521" y="3259"/>
                </a:lnTo>
                <a:lnTo>
                  <a:pt x="10531" y="3258"/>
                </a:lnTo>
                <a:lnTo>
                  <a:pt x="10540" y="3260"/>
                </a:lnTo>
                <a:lnTo>
                  <a:pt x="10541" y="3256"/>
                </a:lnTo>
                <a:lnTo>
                  <a:pt x="10542" y="3251"/>
                </a:lnTo>
                <a:lnTo>
                  <a:pt x="10545" y="3252"/>
                </a:lnTo>
                <a:lnTo>
                  <a:pt x="10548" y="3253"/>
                </a:lnTo>
                <a:lnTo>
                  <a:pt x="10549" y="3259"/>
                </a:lnTo>
                <a:lnTo>
                  <a:pt x="10549" y="3265"/>
                </a:lnTo>
                <a:lnTo>
                  <a:pt x="10551" y="3265"/>
                </a:lnTo>
                <a:lnTo>
                  <a:pt x="10552" y="3266"/>
                </a:lnTo>
                <a:lnTo>
                  <a:pt x="10560" y="3263"/>
                </a:lnTo>
                <a:lnTo>
                  <a:pt x="10569" y="3261"/>
                </a:lnTo>
                <a:lnTo>
                  <a:pt x="10575" y="3262"/>
                </a:lnTo>
                <a:lnTo>
                  <a:pt x="10581" y="3263"/>
                </a:lnTo>
                <a:lnTo>
                  <a:pt x="10579" y="3257"/>
                </a:lnTo>
                <a:lnTo>
                  <a:pt x="10576" y="3250"/>
                </a:lnTo>
                <a:lnTo>
                  <a:pt x="10584" y="3252"/>
                </a:lnTo>
                <a:lnTo>
                  <a:pt x="10590" y="3256"/>
                </a:lnTo>
                <a:lnTo>
                  <a:pt x="10596" y="3252"/>
                </a:lnTo>
                <a:lnTo>
                  <a:pt x="10600" y="3247"/>
                </a:lnTo>
                <a:lnTo>
                  <a:pt x="10583" y="3230"/>
                </a:lnTo>
                <a:lnTo>
                  <a:pt x="10567" y="3217"/>
                </a:lnTo>
                <a:close/>
                <a:moveTo>
                  <a:pt x="11190" y="627"/>
                </a:moveTo>
                <a:lnTo>
                  <a:pt x="11082" y="658"/>
                </a:lnTo>
                <a:lnTo>
                  <a:pt x="10975" y="688"/>
                </a:lnTo>
                <a:lnTo>
                  <a:pt x="10913" y="703"/>
                </a:lnTo>
                <a:lnTo>
                  <a:pt x="10870" y="731"/>
                </a:lnTo>
                <a:lnTo>
                  <a:pt x="10877" y="735"/>
                </a:lnTo>
                <a:lnTo>
                  <a:pt x="10883" y="740"/>
                </a:lnTo>
                <a:lnTo>
                  <a:pt x="10878" y="745"/>
                </a:lnTo>
                <a:lnTo>
                  <a:pt x="10873" y="750"/>
                </a:lnTo>
                <a:lnTo>
                  <a:pt x="10864" y="758"/>
                </a:lnTo>
                <a:lnTo>
                  <a:pt x="10855" y="764"/>
                </a:lnTo>
                <a:lnTo>
                  <a:pt x="10826" y="767"/>
                </a:lnTo>
                <a:lnTo>
                  <a:pt x="10795" y="763"/>
                </a:lnTo>
                <a:lnTo>
                  <a:pt x="10790" y="767"/>
                </a:lnTo>
                <a:lnTo>
                  <a:pt x="10787" y="770"/>
                </a:lnTo>
                <a:lnTo>
                  <a:pt x="10785" y="777"/>
                </a:lnTo>
                <a:lnTo>
                  <a:pt x="10786" y="783"/>
                </a:lnTo>
                <a:lnTo>
                  <a:pt x="10791" y="787"/>
                </a:lnTo>
                <a:lnTo>
                  <a:pt x="10797" y="791"/>
                </a:lnTo>
                <a:lnTo>
                  <a:pt x="10797" y="793"/>
                </a:lnTo>
                <a:lnTo>
                  <a:pt x="10797" y="794"/>
                </a:lnTo>
                <a:lnTo>
                  <a:pt x="10779" y="808"/>
                </a:lnTo>
                <a:lnTo>
                  <a:pt x="10763" y="822"/>
                </a:lnTo>
                <a:lnTo>
                  <a:pt x="10751" y="816"/>
                </a:lnTo>
                <a:lnTo>
                  <a:pt x="10736" y="813"/>
                </a:lnTo>
                <a:lnTo>
                  <a:pt x="10731" y="820"/>
                </a:lnTo>
                <a:lnTo>
                  <a:pt x="10724" y="825"/>
                </a:lnTo>
                <a:lnTo>
                  <a:pt x="10725" y="826"/>
                </a:lnTo>
                <a:lnTo>
                  <a:pt x="10727" y="828"/>
                </a:lnTo>
                <a:lnTo>
                  <a:pt x="10735" y="834"/>
                </a:lnTo>
                <a:lnTo>
                  <a:pt x="10744" y="839"/>
                </a:lnTo>
                <a:lnTo>
                  <a:pt x="10745" y="845"/>
                </a:lnTo>
                <a:lnTo>
                  <a:pt x="10745" y="852"/>
                </a:lnTo>
                <a:lnTo>
                  <a:pt x="10725" y="874"/>
                </a:lnTo>
                <a:lnTo>
                  <a:pt x="10703" y="893"/>
                </a:lnTo>
                <a:lnTo>
                  <a:pt x="10675" y="882"/>
                </a:lnTo>
                <a:lnTo>
                  <a:pt x="10646" y="872"/>
                </a:lnTo>
                <a:lnTo>
                  <a:pt x="10597" y="878"/>
                </a:lnTo>
                <a:lnTo>
                  <a:pt x="10557" y="857"/>
                </a:lnTo>
                <a:lnTo>
                  <a:pt x="10557" y="856"/>
                </a:lnTo>
                <a:lnTo>
                  <a:pt x="10557" y="856"/>
                </a:lnTo>
                <a:lnTo>
                  <a:pt x="10594" y="831"/>
                </a:lnTo>
                <a:lnTo>
                  <a:pt x="10650" y="820"/>
                </a:lnTo>
                <a:lnTo>
                  <a:pt x="10651" y="813"/>
                </a:lnTo>
                <a:lnTo>
                  <a:pt x="10652" y="806"/>
                </a:lnTo>
                <a:lnTo>
                  <a:pt x="10643" y="798"/>
                </a:lnTo>
                <a:lnTo>
                  <a:pt x="10636" y="790"/>
                </a:lnTo>
                <a:lnTo>
                  <a:pt x="10637" y="789"/>
                </a:lnTo>
                <a:lnTo>
                  <a:pt x="10638" y="788"/>
                </a:lnTo>
                <a:lnTo>
                  <a:pt x="10660" y="772"/>
                </a:lnTo>
                <a:lnTo>
                  <a:pt x="10688" y="762"/>
                </a:lnTo>
                <a:lnTo>
                  <a:pt x="10679" y="754"/>
                </a:lnTo>
                <a:lnTo>
                  <a:pt x="10670" y="745"/>
                </a:lnTo>
                <a:lnTo>
                  <a:pt x="10674" y="742"/>
                </a:lnTo>
                <a:lnTo>
                  <a:pt x="10677" y="740"/>
                </a:lnTo>
                <a:lnTo>
                  <a:pt x="10692" y="716"/>
                </a:lnTo>
                <a:lnTo>
                  <a:pt x="10715" y="701"/>
                </a:lnTo>
                <a:lnTo>
                  <a:pt x="10727" y="702"/>
                </a:lnTo>
                <a:lnTo>
                  <a:pt x="10741" y="704"/>
                </a:lnTo>
                <a:lnTo>
                  <a:pt x="10771" y="673"/>
                </a:lnTo>
                <a:lnTo>
                  <a:pt x="10809" y="651"/>
                </a:lnTo>
                <a:lnTo>
                  <a:pt x="10872" y="644"/>
                </a:lnTo>
                <a:lnTo>
                  <a:pt x="10916" y="608"/>
                </a:lnTo>
                <a:lnTo>
                  <a:pt x="10931" y="606"/>
                </a:lnTo>
                <a:lnTo>
                  <a:pt x="10944" y="604"/>
                </a:lnTo>
                <a:lnTo>
                  <a:pt x="10964" y="610"/>
                </a:lnTo>
                <a:lnTo>
                  <a:pt x="10984" y="615"/>
                </a:lnTo>
                <a:lnTo>
                  <a:pt x="11010" y="607"/>
                </a:lnTo>
                <a:lnTo>
                  <a:pt x="11035" y="598"/>
                </a:lnTo>
                <a:lnTo>
                  <a:pt x="11047" y="598"/>
                </a:lnTo>
                <a:lnTo>
                  <a:pt x="11059" y="597"/>
                </a:lnTo>
                <a:lnTo>
                  <a:pt x="11099" y="587"/>
                </a:lnTo>
                <a:lnTo>
                  <a:pt x="11145" y="581"/>
                </a:lnTo>
                <a:lnTo>
                  <a:pt x="11177" y="550"/>
                </a:lnTo>
                <a:lnTo>
                  <a:pt x="11231" y="542"/>
                </a:lnTo>
                <a:lnTo>
                  <a:pt x="11246" y="540"/>
                </a:lnTo>
                <a:lnTo>
                  <a:pt x="11260" y="539"/>
                </a:lnTo>
                <a:lnTo>
                  <a:pt x="11286" y="550"/>
                </a:lnTo>
                <a:lnTo>
                  <a:pt x="11291" y="572"/>
                </a:lnTo>
                <a:lnTo>
                  <a:pt x="11249" y="609"/>
                </a:lnTo>
                <a:lnTo>
                  <a:pt x="11190" y="627"/>
                </a:lnTo>
                <a:close/>
                <a:moveTo>
                  <a:pt x="10648" y="897"/>
                </a:moveTo>
                <a:lnTo>
                  <a:pt x="10664" y="903"/>
                </a:lnTo>
                <a:lnTo>
                  <a:pt x="10681" y="908"/>
                </a:lnTo>
                <a:lnTo>
                  <a:pt x="10648" y="951"/>
                </a:lnTo>
                <a:lnTo>
                  <a:pt x="10632" y="1010"/>
                </a:lnTo>
                <a:lnTo>
                  <a:pt x="10647" y="1060"/>
                </a:lnTo>
                <a:lnTo>
                  <a:pt x="10675" y="1099"/>
                </a:lnTo>
                <a:lnTo>
                  <a:pt x="10701" y="1114"/>
                </a:lnTo>
                <a:lnTo>
                  <a:pt x="10717" y="1137"/>
                </a:lnTo>
                <a:lnTo>
                  <a:pt x="10678" y="1137"/>
                </a:lnTo>
                <a:lnTo>
                  <a:pt x="10639" y="1136"/>
                </a:lnTo>
                <a:lnTo>
                  <a:pt x="10623" y="1147"/>
                </a:lnTo>
                <a:lnTo>
                  <a:pt x="10603" y="1150"/>
                </a:lnTo>
                <a:lnTo>
                  <a:pt x="10597" y="1141"/>
                </a:lnTo>
                <a:lnTo>
                  <a:pt x="10590" y="1133"/>
                </a:lnTo>
                <a:lnTo>
                  <a:pt x="10566" y="1134"/>
                </a:lnTo>
                <a:lnTo>
                  <a:pt x="10543" y="1132"/>
                </a:lnTo>
                <a:lnTo>
                  <a:pt x="10552" y="1112"/>
                </a:lnTo>
                <a:lnTo>
                  <a:pt x="10572" y="1102"/>
                </a:lnTo>
                <a:lnTo>
                  <a:pt x="10573" y="1098"/>
                </a:lnTo>
                <a:lnTo>
                  <a:pt x="10574" y="1093"/>
                </a:lnTo>
                <a:lnTo>
                  <a:pt x="10534" y="1073"/>
                </a:lnTo>
                <a:lnTo>
                  <a:pt x="10491" y="1058"/>
                </a:lnTo>
                <a:lnTo>
                  <a:pt x="10470" y="1066"/>
                </a:lnTo>
                <a:lnTo>
                  <a:pt x="10445" y="1064"/>
                </a:lnTo>
                <a:lnTo>
                  <a:pt x="10439" y="1057"/>
                </a:lnTo>
                <a:lnTo>
                  <a:pt x="10435" y="1051"/>
                </a:lnTo>
                <a:lnTo>
                  <a:pt x="10435" y="1028"/>
                </a:lnTo>
                <a:lnTo>
                  <a:pt x="10447" y="1012"/>
                </a:lnTo>
                <a:lnTo>
                  <a:pt x="10460" y="1015"/>
                </a:lnTo>
                <a:lnTo>
                  <a:pt x="10476" y="1015"/>
                </a:lnTo>
                <a:lnTo>
                  <a:pt x="10501" y="993"/>
                </a:lnTo>
                <a:lnTo>
                  <a:pt x="10516" y="962"/>
                </a:lnTo>
                <a:lnTo>
                  <a:pt x="10501" y="959"/>
                </a:lnTo>
                <a:lnTo>
                  <a:pt x="10489" y="951"/>
                </a:lnTo>
                <a:lnTo>
                  <a:pt x="10490" y="950"/>
                </a:lnTo>
                <a:lnTo>
                  <a:pt x="10491" y="948"/>
                </a:lnTo>
                <a:lnTo>
                  <a:pt x="10512" y="931"/>
                </a:lnTo>
                <a:lnTo>
                  <a:pt x="10530" y="913"/>
                </a:lnTo>
                <a:lnTo>
                  <a:pt x="10548" y="913"/>
                </a:lnTo>
                <a:lnTo>
                  <a:pt x="10567" y="912"/>
                </a:lnTo>
                <a:lnTo>
                  <a:pt x="10603" y="901"/>
                </a:lnTo>
                <a:lnTo>
                  <a:pt x="10648" y="897"/>
                </a:lnTo>
                <a:close/>
                <a:moveTo>
                  <a:pt x="9180" y="259"/>
                </a:moveTo>
                <a:lnTo>
                  <a:pt x="9161" y="269"/>
                </a:lnTo>
                <a:lnTo>
                  <a:pt x="9141" y="280"/>
                </a:lnTo>
                <a:lnTo>
                  <a:pt x="9118" y="283"/>
                </a:lnTo>
                <a:lnTo>
                  <a:pt x="9098" y="287"/>
                </a:lnTo>
                <a:lnTo>
                  <a:pt x="9083" y="297"/>
                </a:lnTo>
                <a:lnTo>
                  <a:pt x="9068" y="308"/>
                </a:lnTo>
                <a:lnTo>
                  <a:pt x="8997" y="304"/>
                </a:lnTo>
                <a:lnTo>
                  <a:pt x="8928" y="301"/>
                </a:lnTo>
                <a:lnTo>
                  <a:pt x="8928" y="292"/>
                </a:lnTo>
                <a:lnTo>
                  <a:pt x="8928" y="282"/>
                </a:lnTo>
                <a:lnTo>
                  <a:pt x="8959" y="267"/>
                </a:lnTo>
                <a:lnTo>
                  <a:pt x="8976" y="236"/>
                </a:lnTo>
                <a:lnTo>
                  <a:pt x="8976" y="236"/>
                </a:lnTo>
                <a:lnTo>
                  <a:pt x="8976" y="235"/>
                </a:lnTo>
                <a:lnTo>
                  <a:pt x="8878" y="240"/>
                </a:lnTo>
                <a:lnTo>
                  <a:pt x="8797" y="225"/>
                </a:lnTo>
                <a:lnTo>
                  <a:pt x="8798" y="224"/>
                </a:lnTo>
                <a:lnTo>
                  <a:pt x="8799" y="222"/>
                </a:lnTo>
                <a:lnTo>
                  <a:pt x="8814" y="205"/>
                </a:lnTo>
                <a:lnTo>
                  <a:pt x="8832" y="193"/>
                </a:lnTo>
                <a:lnTo>
                  <a:pt x="8853" y="167"/>
                </a:lnTo>
                <a:lnTo>
                  <a:pt x="8873" y="140"/>
                </a:lnTo>
                <a:lnTo>
                  <a:pt x="8888" y="158"/>
                </a:lnTo>
                <a:lnTo>
                  <a:pt x="8904" y="175"/>
                </a:lnTo>
                <a:lnTo>
                  <a:pt x="8946" y="178"/>
                </a:lnTo>
                <a:lnTo>
                  <a:pt x="8988" y="198"/>
                </a:lnTo>
                <a:lnTo>
                  <a:pt x="8990" y="195"/>
                </a:lnTo>
                <a:lnTo>
                  <a:pt x="8992" y="192"/>
                </a:lnTo>
                <a:lnTo>
                  <a:pt x="9015" y="168"/>
                </a:lnTo>
                <a:lnTo>
                  <a:pt x="9037" y="144"/>
                </a:lnTo>
                <a:lnTo>
                  <a:pt x="9032" y="172"/>
                </a:lnTo>
                <a:lnTo>
                  <a:pt x="9033" y="201"/>
                </a:lnTo>
                <a:lnTo>
                  <a:pt x="9043" y="201"/>
                </a:lnTo>
                <a:lnTo>
                  <a:pt x="9051" y="201"/>
                </a:lnTo>
                <a:lnTo>
                  <a:pt x="9071" y="177"/>
                </a:lnTo>
                <a:lnTo>
                  <a:pt x="9100" y="163"/>
                </a:lnTo>
                <a:lnTo>
                  <a:pt x="9108" y="165"/>
                </a:lnTo>
                <a:lnTo>
                  <a:pt x="9115" y="168"/>
                </a:lnTo>
                <a:lnTo>
                  <a:pt x="9122" y="181"/>
                </a:lnTo>
                <a:lnTo>
                  <a:pt x="9128" y="193"/>
                </a:lnTo>
                <a:lnTo>
                  <a:pt x="9159" y="190"/>
                </a:lnTo>
                <a:lnTo>
                  <a:pt x="9191" y="189"/>
                </a:lnTo>
                <a:lnTo>
                  <a:pt x="9207" y="193"/>
                </a:lnTo>
                <a:lnTo>
                  <a:pt x="9222" y="198"/>
                </a:lnTo>
                <a:lnTo>
                  <a:pt x="9229" y="207"/>
                </a:lnTo>
                <a:lnTo>
                  <a:pt x="9234" y="217"/>
                </a:lnTo>
                <a:lnTo>
                  <a:pt x="9234" y="218"/>
                </a:lnTo>
                <a:lnTo>
                  <a:pt x="9233" y="219"/>
                </a:lnTo>
                <a:lnTo>
                  <a:pt x="9207" y="240"/>
                </a:lnTo>
                <a:lnTo>
                  <a:pt x="9180" y="259"/>
                </a:lnTo>
                <a:close/>
                <a:moveTo>
                  <a:pt x="8780" y="283"/>
                </a:moveTo>
                <a:lnTo>
                  <a:pt x="8793" y="269"/>
                </a:lnTo>
                <a:lnTo>
                  <a:pt x="8808" y="261"/>
                </a:lnTo>
                <a:lnTo>
                  <a:pt x="8824" y="280"/>
                </a:lnTo>
                <a:lnTo>
                  <a:pt x="8838" y="299"/>
                </a:lnTo>
                <a:lnTo>
                  <a:pt x="8856" y="304"/>
                </a:lnTo>
                <a:lnTo>
                  <a:pt x="8877" y="310"/>
                </a:lnTo>
                <a:lnTo>
                  <a:pt x="8902" y="324"/>
                </a:lnTo>
                <a:lnTo>
                  <a:pt x="8924" y="346"/>
                </a:lnTo>
                <a:lnTo>
                  <a:pt x="8910" y="352"/>
                </a:lnTo>
                <a:lnTo>
                  <a:pt x="8897" y="358"/>
                </a:lnTo>
                <a:lnTo>
                  <a:pt x="8873" y="364"/>
                </a:lnTo>
                <a:lnTo>
                  <a:pt x="8850" y="369"/>
                </a:lnTo>
                <a:lnTo>
                  <a:pt x="8830" y="400"/>
                </a:lnTo>
                <a:lnTo>
                  <a:pt x="8819" y="439"/>
                </a:lnTo>
                <a:lnTo>
                  <a:pt x="8810" y="460"/>
                </a:lnTo>
                <a:lnTo>
                  <a:pt x="8801" y="481"/>
                </a:lnTo>
                <a:lnTo>
                  <a:pt x="8785" y="483"/>
                </a:lnTo>
                <a:lnTo>
                  <a:pt x="8772" y="488"/>
                </a:lnTo>
                <a:lnTo>
                  <a:pt x="8752" y="516"/>
                </a:lnTo>
                <a:lnTo>
                  <a:pt x="8745" y="556"/>
                </a:lnTo>
                <a:lnTo>
                  <a:pt x="8736" y="561"/>
                </a:lnTo>
                <a:lnTo>
                  <a:pt x="8729" y="566"/>
                </a:lnTo>
                <a:lnTo>
                  <a:pt x="8664" y="539"/>
                </a:lnTo>
                <a:lnTo>
                  <a:pt x="8608" y="499"/>
                </a:lnTo>
                <a:lnTo>
                  <a:pt x="8608" y="498"/>
                </a:lnTo>
                <a:lnTo>
                  <a:pt x="8609" y="497"/>
                </a:lnTo>
                <a:lnTo>
                  <a:pt x="8615" y="488"/>
                </a:lnTo>
                <a:lnTo>
                  <a:pt x="8621" y="479"/>
                </a:lnTo>
                <a:lnTo>
                  <a:pt x="8677" y="475"/>
                </a:lnTo>
                <a:lnTo>
                  <a:pt x="8716" y="455"/>
                </a:lnTo>
                <a:lnTo>
                  <a:pt x="8708" y="448"/>
                </a:lnTo>
                <a:lnTo>
                  <a:pt x="8702" y="442"/>
                </a:lnTo>
                <a:lnTo>
                  <a:pt x="8648" y="449"/>
                </a:lnTo>
                <a:lnTo>
                  <a:pt x="8590" y="457"/>
                </a:lnTo>
                <a:lnTo>
                  <a:pt x="8584" y="445"/>
                </a:lnTo>
                <a:lnTo>
                  <a:pt x="8578" y="432"/>
                </a:lnTo>
                <a:lnTo>
                  <a:pt x="8580" y="432"/>
                </a:lnTo>
                <a:lnTo>
                  <a:pt x="8581" y="432"/>
                </a:lnTo>
                <a:lnTo>
                  <a:pt x="8650" y="411"/>
                </a:lnTo>
                <a:lnTo>
                  <a:pt x="8710" y="381"/>
                </a:lnTo>
                <a:lnTo>
                  <a:pt x="8710" y="381"/>
                </a:lnTo>
                <a:lnTo>
                  <a:pt x="8710" y="380"/>
                </a:lnTo>
                <a:lnTo>
                  <a:pt x="8669" y="368"/>
                </a:lnTo>
                <a:lnTo>
                  <a:pt x="8636" y="348"/>
                </a:lnTo>
                <a:lnTo>
                  <a:pt x="8608" y="376"/>
                </a:lnTo>
                <a:lnTo>
                  <a:pt x="8577" y="400"/>
                </a:lnTo>
                <a:lnTo>
                  <a:pt x="8516" y="380"/>
                </a:lnTo>
                <a:lnTo>
                  <a:pt x="8472" y="335"/>
                </a:lnTo>
                <a:lnTo>
                  <a:pt x="8491" y="325"/>
                </a:lnTo>
                <a:lnTo>
                  <a:pt x="8510" y="316"/>
                </a:lnTo>
                <a:lnTo>
                  <a:pt x="8502" y="302"/>
                </a:lnTo>
                <a:lnTo>
                  <a:pt x="8492" y="288"/>
                </a:lnTo>
                <a:lnTo>
                  <a:pt x="8477" y="296"/>
                </a:lnTo>
                <a:lnTo>
                  <a:pt x="8461" y="304"/>
                </a:lnTo>
                <a:lnTo>
                  <a:pt x="8442" y="286"/>
                </a:lnTo>
                <a:lnTo>
                  <a:pt x="8432" y="261"/>
                </a:lnTo>
                <a:lnTo>
                  <a:pt x="8454" y="246"/>
                </a:lnTo>
                <a:lnTo>
                  <a:pt x="8483" y="238"/>
                </a:lnTo>
                <a:lnTo>
                  <a:pt x="8495" y="239"/>
                </a:lnTo>
                <a:lnTo>
                  <a:pt x="8507" y="240"/>
                </a:lnTo>
                <a:lnTo>
                  <a:pt x="8526" y="235"/>
                </a:lnTo>
                <a:lnTo>
                  <a:pt x="8547" y="234"/>
                </a:lnTo>
                <a:lnTo>
                  <a:pt x="8548" y="257"/>
                </a:lnTo>
                <a:lnTo>
                  <a:pt x="8554" y="275"/>
                </a:lnTo>
                <a:lnTo>
                  <a:pt x="8572" y="279"/>
                </a:lnTo>
                <a:lnTo>
                  <a:pt x="8591" y="283"/>
                </a:lnTo>
                <a:lnTo>
                  <a:pt x="8591" y="282"/>
                </a:lnTo>
                <a:lnTo>
                  <a:pt x="8591" y="281"/>
                </a:lnTo>
                <a:lnTo>
                  <a:pt x="8595" y="261"/>
                </a:lnTo>
                <a:lnTo>
                  <a:pt x="8598" y="242"/>
                </a:lnTo>
                <a:lnTo>
                  <a:pt x="8615" y="235"/>
                </a:lnTo>
                <a:lnTo>
                  <a:pt x="8630" y="242"/>
                </a:lnTo>
                <a:lnTo>
                  <a:pt x="8656" y="279"/>
                </a:lnTo>
                <a:lnTo>
                  <a:pt x="8690" y="307"/>
                </a:lnTo>
                <a:lnTo>
                  <a:pt x="8695" y="302"/>
                </a:lnTo>
                <a:lnTo>
                  <a:pt x="8699" y="298"/>
                </a:lnTo>
                <a:lnTo>
                  <a:pt x="8685" y="265"/>
                </a:lnTo>
                <a:lnTo>
                  <a:pt x="8678" y="230"/>
                </a:lnTo>
                <a:lnTo>
                  <a:pt x="8688" y="219"/>
                </a:lnTo>
                <a:lnTo>
                  <a:pt x="8696" y="208"/>
                </a:lnTo>
                <a:lnTo>
                  <a:pt x="8716" y="216"/>
                </a:lnTo>
                <a:lnTo>
                  <a:pt x="8732" y="224"/>
                </a:lnTo>
                <a:lnTo>
                  <a:pt x="8746" y="224"/>
                </a:lnTo>
                <a:lnTo>
                  <a:pt x="8761" y="224"/>
                </a:lnTo>
                <a:lnTo>
                  <a:pt x="8766" y="228"/>
                </a:lnTo>
                <a:lnTo>
                  <a:pt x="8772" y="231"/>
                </a:lnTo>
                <a:lnTo>
                  <a:pt x="8769" y="257"/>
                </a:lnTo>
                <a:lnTo>
                  <a:pt x="8771" y="279"/>
                </a:lnTo>
                <a:lnTo>
                  <a:pt x="8775" y="281"/>
                </a:lnTo>
                <a:lnTo>
                  <a:pt x="8780" y="283"/>
                </a:lnTo>
                <a:close/>
                <a:moveTo>
                  <a:pt x="7907" y="2602"/>
                </a:moveTo>
                <a:lnTo>
                  <a:pt x="7907" y="2603"/>
                </a:lnTo>
                <a:lnTo>
                  <a:pt x="7907" y="2603"/>
                </a:lnTo>
                <a:lnTo>
                  <a:pt x="7935" y="2606"/>
                </a:lnTo>
                <a:lnTo>
                  <a:pt x="7957" y="2609"/>
                </a:lnTo>
                <a:lnTo>
                  <a:pt x="7959" y="2609"/>
                </a:lnTo>
                <a:lnTo>
                  <a:pt x="7960" y="2609"/>
                </a:lnTo>
                <a:lnTo>
                  <a:pt x="7960" y="2616"/>
                </a:lnTo>
                <a:lnTo>
                  <a:pt x="7960" y="2624"/>
                </a:lnTo>
                <a:lnTo>
                  <a:pt x="7946" y="2628"/>
                </a:lnTo>
                <a:lnTo>
                  <a:pt x="7937" y="2639"/>
                </a:lnTo>
                <a:lnTo>
                  <a:pt x="7917" y="2643"/>
                </a:lnTo>
                <a:lnTo>
                  <a:pt x="7902" y="2650"/>
                </a:lnTo>
                <a:lnTo>
                  <a:pt x="7887" y="2648"/>
                </a:lnTo>
                <a:lnTo>
                  <a:pt x="7871" y="2645"/>
                </a:lnTo>
                <a:lnTo>
                  <a:pt x="7860" y="2649"/>
                </a:lnTo>
                <a:lnTo>
                  <a:pt x="7851" y="2651"/>
                </a:lnTo>
                <a:lnTo>
                  <a:pt x="7843" y="2648"/>
                </a:lnTo>
                <a:lnTo>
                  <a:pt x="7834" y="2645"/>
                </a:lnTo>
                <a:lnTo>
                  <a:pt x="7813" y="2649"/>
                </a:lnTo>
                <a:lnTo>
                  <a:pt x="7791" y="2652"/>
                </a:lnTo>
                <a:lnTo>
                  <a:pt x="7792" y="2656"/>
                </a:lnTo>
                <a:lnTo>
                  <a:pt x="7793" y="2660"/>
                </a:lnTo>
                <a:lnTo>
                  <a:pt x="7757" y="2656"/>
                </a:lnTo>
                <a:lnTo>
                  <a:pt x="7719" y="2657"/>
                </a:lnTo>
                <a:lnTo>
                  <a:pt x="7708" y="2681"/>
                </a:lnTo>
                <a:lnTo>
                  <a:pt x="7683" y="2672"/>
                </a:lnTo>
                <a:lnTo>
                  <a:pt x="7677" y="2676"/>
                </a:lnTo>
                <a:lnTo>
                  <a:pt x="7667" y="2675"/>
                </a:lnTo>
                <a:lnTo>
                  <a:pt x="7646" y="2685"/>
                </a:lnTo>
                <a:lnTo>
                  <a:pt x="7631" y="2701"/>
                </a:lnTo>
                <a:lnTo>
                  <a:pt x="7627" y="2696"/>
                </a:lnTo>
                <a:lnTo>
                  <a:pt x="7624" y="2693"/>
                </a:lnTo>
                <a:lnTo>
                  <a:pt x="7615" y="2691"/>
                </a:lnTo>
                <a:lnTo>
                  <a:pt x="7608" y="2689"/>
                </a:lnTo>
                <a:lnTo>
                  <a:pt x="7608" y="2688"/>
                </a:lnTo>
                <a:lnTo>
                  <a:pt x="7609" y="2687"/>
                </a:lnTo>
                <a:lnTo>
                  <a:pt x="7644" y="2666"/>
                </a:lnTo>
                <a:lnTo>
                  <a:pt x="7667" y="2633"/>
                </a:lnTo>
                <a:lnTo>
                  <a:pt x="7678" y="2630"/>
                </a:lnTo>
                <a:lnTo>
                  <a:pt x="7683" y="2621"/>
                </a:lnTo>
                <a:lnTo>
                  <a:pt x="7711" y="2620"/>
                </a:lnTo>
                <a:lnTo>
                  <a:pt x="7741" y="2620"/>
                </a:lnTo>
                <a:lnTo>
                  <a:pt x="7748" y="2604"/>
                </a:lnTo>
                <a:lnTo>
                  <a:pt x="7757" y="2590"/>
                </a:lnTo>
                <a:lnTo>
                  <a:pt x="7740" y="2599"/>
                </a:lnTo>
                <a:lnTo>
                  <a:pt x="7722" y="2603"/>
                </a:lnTo>
                <a:lnTo>
                  <a:pt x="7722" y="2603"/>
                </a:lnTo>
                <a:lnTo>
                  <a:pt x="7721" y="2603"/>
                </a:lnTo>
                <a:lnTo>
                  <a:pt x="7721" y="2603"/>
                </a:lnTo>
                <a:lnTo>
                  <a:pt x="7720" y="2603"/>
                </a:lnTo>
                <a:lnTo>
                  <a:pt x="7705" y="2596"/>
                </a:lnTo>
                <a:lnTo>
                  <a:pt x="7689" y="2588"/>
                </a:lnTo>
                <a:lnTo>
                  <a:pt x="7667" y="2588"/>
                </a:lnTo>
                <a:lnTo>
                  <a:pt x="7646" y="2587"/>
                </a:lnTo>
                <a:lnTo>
                  <a:pt x="7640" y="2582"/>
                </a:lnTo>
                <a:lnTo>
                  <a:pt x="7633" y="2576"/>
                </a:lnTo>
                <a:lnTo>
                  <a:pt x="7636" y="2574"/>
                </a:lnTo>
                <a:lnTo>
                  <a:pt x="7639" y="2571"/>
                </a:lnTo>
                <a:lnTo>
                  <a:pt x="7660" y="2560"/>
                </a:lnTo>
                <a:lnTo>
                  <a:pt x="7689" y="2542"/>
                </a:lnTo>
                <a:lnTo>
                  <a:pt x="7690" y="2527"/>
                </a:lnTo>
                <a:lnTo>
                  <a:pt x="7687" y="2515"/>
                </a:lnTo>
                <a:lnTo>
                  <a:pt x="7687" y="2514"/>
                </a:lnTo>
                <a:lnTo>
                  <a:pt x="7687" y="2513"/>
                </a:lnTo>
                <a:lnTo>
                  <a:pt x="7677" y="2513"/>
                </a:lnTo>
                <a:lnTo>
                  <a:pt x="7665" y="2513"/>
                </a:lnTo>
                <a:lnTo>
                  <a:pt x="7665" y="2512"/>
                </a:lnTo>
                <a:lnTo>
                  <a:pt x="7665" y="2512"/>
                </a:lnTo>
                <a:lnTo>
                  <a:pt x="7697" y="2488"/>
                </a:lnTo>
                <a:lnTo>
                  <a:pt x="7748" y="2482"/>
                </a:lnTo>
                <a:lnTo>
                  <a:pt x="7748" y="2481"/>
                </a:lnTo>
                <a:lnTo>
                  <a:pt x="7748" y="2481"/>
                </a:lnTo>
                <a:lnTo>
                  <a:pt x="7745" y="2453"/>
                </a:lnTo>
                <a:lnTo>
                  <a:pt x="7750" y="2421"/>
                </a:lnTo>
                <a:lnTo>
                  <a:pt x="7750" y="2421"/>
                </a:lnTo>
                <a:lnTo>
                  <a:pt x="7749" y="2421"/>
                </a:lnTo>
                <a:lnTo>
                  <a:pt x="7740" y="2423"/>
                </a:lnTo>
                <a:lnTo>
                  <a:pt x="7731" y="2424"/>
                </a:lnTo>
                <a:lnTo>
                  <a:pt x="7723" y="2417"/>
                </a:lnTo>
                <a:lnTo>
                  <a:pt x="7716" y="2406"/>
                </a:lnTo>
                <a:lnTo>
                  <a:pt x="7724" y="2390"/>
                </a:lnTo>
                <a:lnTo>
                  <a:pt x="7736" y="2377"/>
                </a:lnTo>
                <a:lnTo>
                  <a:pt x="7711" y="2376"/>
                </a:lnTo>
                <a:lnTo>
                  <a:pt x="7691" y="2382"/>
                </a:lnTo>
                <a:lnTo>
                  <a:pt x="7681" y="2379"/>
                </a:lnTo>
                <a:lnTo>
                  <a:pt x="7671" y="2377"/>
                </a:lnTo>
                <a:lnTo>
                  <a:pt x="7670" y="2383"/>
                </a:lnTo>
                <a:lnTo>
                  <a:pt x="7665" y="2386"/>
                </a:lnTo>
                <a:lnTo>
                  <a:pt x="7653" y="2384"/>
                </a:lnTo>
                <a:lnTo>
                  <a:pt x="7640" y="2380"/>
                </a:lnTo>
                <a:lnTo>
                  <a:pt x="7653" y="2355"/>
                </a:lnTo>
                <a:lnTo>
                  <a:pt x="7659" y="2333"/>
                </a:lnTo>
                <a:lnTo>
                  <a:pt x="7652" y="2325"/>
                </a:lnTo>
                <a:lnTo>
                  <a:pt x="7651" y="2312"/>
                </a:lnTo>
                <a:lnTo>
                  <a:pt x="7658" y="2307"/>
                </a:lnTo>
                <a:lnTo>
                  <a:pt x="7665" y="2302"/>
                </a:lnTo>
                <a:lnTo>
                  <a:pt x="7663" y="2295"/>
                </a:lnTo>
                <a:lnTo>
                  <a:pt x="7660" y="2288"/>
                </a:lnTo>
                <a:lnTo>
                  <a:pt x="7658" y="2288"/>
                </a:lnTo>
                <a:lnTo>
                  <a:pt x="7657" y="2288"/>
                </a:lnTo>
                <a:lnTo>
                  <a:pt x="7638" y="2302"/>
                </a:lnTo>
                <a:lnTo>
                  <a:pt x="7617" y="2314"/>
                </a:lnTo>
                <a:lnTo>
                  <a:pt x="7617" y="2313"/>
                </a:lnTo>
                <a:lnTo>
                  <a:pt x="7617" y="2312"/>
                </a:lnTo>
                <a:lnTo>
                  <a:pt x="7619" y="2286"/>
                </a:lnTo>
                <a:lnTo>
                  <a:pt x="7632" y="2260"/>
                </a:lnTo>
                <a:lnTo>
                  <a:pt x="7626" y="2256"/>
                </a:lnTo>
                <a:lnTo>
                  <a:pt x="7619" y="2251"/>
                </a:lnTo>
                <a:lnTo>
                  <a:pt x="7618" y="2252"/>
                </a:lnTo>
                <a:lnTo>
                  <a:pt x="7618" y="2254"/>
                </a:lnTo>
                <a:lnTo>
                  <a:pt x="7612" y="2261"/>
                </a:lnTo>
                <a:lnTo>
                  <a:pt x="7605" y="2268"/>
                </a:lnTo>
                <a:lnTo>
                  <a:pt x="7600" y="2265"/>
                </a:lnTo>
                <a:lnTo>
                  <a:pt x="7595" y="2262"/>
                </a:lnTo>
                <a:lnTo>
                  <a:pt x="7605" y="2244"/>
                </a:lnTo>
                <a:lnTo>
                  <a:pt x="7614" y="2228"/>
                </a:lnTo>
                <a:lnTo>
                  <a:pt x="7612" y="2218"/>
                </a:lnTo>
                <a:lnTo>
                  <a:pt x="7610" y="2207"/>
                </a:lnTo>
                <a:lnTo>
                  <a:pt x="7616" y="2204"/>
                </a:lnTo>
                <a:lnTo>
                  <a:pt x="7623" y="2200"/>
                </a:lnTo>
                <a:lnTo>
                  <a:pt x="7615" y="2191"/>
                </a:lnTo>
                <a:lnTo>
                  <a:pt x="7609" y="2183"/>
                </a:lnTo>
                <a:lnTo>
                  <a:pt x="7613" y="2176"/>
                </a:lnTo>
                <a:lnTo>
                  <a:pt x="7620" y="2171"/>
                </a:lnTo>
                <a:lnTo>
                  <a:pt x="7630" y="2174"/>
                </a:lnTo>
                <a:lnTo>
                  <a:pt x="7642" y="2175"/>
                </a:lnTo>
                <a:lnTo>
                  <a:pt x="7636" y="2162"/>
                </a:lnTo>
                <a:lnTo>
                  <a:pt x="7629" y="2149"/>
                </a:lnTo>
                <a:lnTo>
                  <a:pt x="7639" y="2146"/>
                </a:lnTo>
                <a:lnTo>
                  <a:pt x="7650" y="2142"/>
                </a:lnTo>
                <a:lnTo>
                  <a:pt x="7644" y="2135"/>
                </a:lnTo>
                <a:lnTo>
                  <a:pt x="7640" y="2127"/>
                </a:lnTo>
                <a:lnTo>
                  <a:pt x="7644" y="2121"/>
                </a:lnTo>
                <a:lnTo>
                  <a:pt x="7650" y="2114"/>
                </a:lnTo>
                <a:lnTo>
                  <a:pt x="7658" y="2120"/>
                </a:lnTo>
                <a:lnTo>
                  <a:pt x="7668" y="2126"/>
                </a:lnTo>
                <a:lnTo>
                  <a:pt x="7703" y="2121"/>
                </a:lnTo>
                <a:lnTo>
                  <a:pt x="7737" y="2119"/>
                </a:lnTo>
                <a:lnTo>
                  <a:pt x="7741" y="2125"/>
                </a:lnTo>
                <a:lnTo>
                  <a:pt x="7738" y="2130"/>
                </a:lnTo>
                <a:lnTo>
                  <a:pt x="7707" y="2153"/>
                </a:lnTo>
                <a:lnTo>
                  <a:pt x="7683" y="2183"/>
                </a:lnTo>
                <a:lnTo>
                  <a:pt x="7685" y="2185"/>
                </a:lnTo>
                <a:lnTo>
                  <a:pt x="7686" y="2188"/>
                </a:lnTo>
                <a:lnTo>
                  <a:pt x="7744" y="2184"/>
                </a:lnTo>
                <a:lnTo>
                  <a:pt x="7792" y="2192"/>
                </a:lnTo>
                <a:lnTo>
                  <a:pt x="7794" y="2196"/>
                </a:lnTo>
                <a:lnTo>
                  <a:pt x="7794" y="2200"/>
                </a:lnTo>
                <a:lnTo>
                  <a:pt x="7775" y="2245"/>
                </a:lnTo>
                <a:lnTo>
                  <a:pt x="7738" y="2272"/>
                </a:lnTo>
                <a:lnTo>
                  <a:pt x="7739" y="2273"/>
                </a:lnTo>
                <a:lnTo>
                  <a:pt x="7739" y="2274"/>
                </a:lnTo>
                <a:lnTo>
                  <a:pt x="7748" y="2279"/>
                </a:lnTo>
                <a:lnTo>
                  <a:pt x="7757" y="2284"/>
                </a:lnTo>
                <a:lnTo>
                  <a:pt x="7755" y="2285"/>
                </a:lnTo>
                <a:lnTo>
                  <a:pt x="7754" y="2285"/>
                </a:lnTo>
                <a:lnTo>
                  <a:pt x="7733" y="2296"/>
                </a:lnTo>
                <a:lnTo>
                  <a:pt x="7701" y="2298"/>
                </a:lnTo>
                <a:lnTo>
                  <a:pt x="7703" y="2299"/>
                </a:lnTo>
                <a:lnTo>
                  <a:pt x="7703" y="2300"/>
                </a:lnTo>
                <a:lnTo>
                  <a:pt x="7731" y="2304"/>
                </a:lnTo>
                <a:lnTo>
                  <a:pt x="7754" y="2299"/>
                </a:lnTo>
                <a:lnTo>
                  <a:pt x="7785" y="2314"/>
                </a:lnTo>
                <a:lnTo>
                  <a:pt x="7808" y="2337"/>
                </a:lnTo>
                <a:lnTo>
                  <a:pt x="7814" y="2363"/>
                </a:lnTo>
                <a:lnTo>
                  <a:pt x="7825" y="2386"/>
                </a:lnTo>
                <a:lnTo>
                  <a:pt x="7835" y="2392"/>
                </a:lnTo>
                <a:lnTo>
                  <a:pt x="7851" y="2395"/>
                </a:lnTo>
                <a:lnTo>
                  <a:pt x="7862" y="2411"/>
                </a:lnTo>
                <a:lnTo>
                  <a:pt x="7874" y="2427"/>
                </a:lnTo>
                <a:lnTo>
                  <a:pt x="7879" y="2448"/>
                </a:lnTo>
                <a:lnTo>
                  <a:pt x="7879" y="2462"/>
                </a:lnTo>
                <a:lnTo>
                  <a:pt x="7902" y="2486"/>
                </a:lnTo>
                <a:lnTo>
                  <a:pt x="7892" y="2516"/>
                </a:lnTo>
                <a:lnTo>
                  <a:pt x="7900" y="2517"/>
                </a:lnTo>
                <a:lnTo>
                  <a:pt x="7909" y="2519"/>
                </a:lnTo>
                <a:lnTo>
                  <a:pt x="7941" y="2508"/>
                </a:lnTo>
                <a:lnTo>
                  <a:pt x="7971" y="2525"/>
                </a:lnTo>
                <a:lnTo>
                  <a:pt x="7973" y="2539"/>
                </a:lnTo>
                <a:lnTo>
                  <a:pt x="7975" y="2553"/>
                </a:lnTo>
                <a:lnTo>
                  <a:pt x="7946" y="2582"/>
                </a:lnTo>
                <a:lnTo>
                  <a:pt x="7907" y="2602"/>
                </a:lnTo>
                <a:close/>
                <a:moveTo>
                  <a:pt x="7611" y="2322"/>
                </a:moveTo>
                <a:lnTo>
                  <a:pt x="7615" y="2320"/>
                </a:lnTo>
                <a:lnTo>
                  <a:pt x="7619" y="2319"/>
                </a:lnTo>
                <a:lnTo>
                  <a:pt x="7620" y="2328"/>
                </a:lnTo>
                <a:lnTo>
                  <a:pt x="7622" y="2337"/>
                </a:lnTo>
                <a:lnTo>
                  <a:pt x="7618" y="2340"/>
                </a:lnTo>
                <a:lnTo>
                  <a:pt x="7616" y="2343"/>
                </a:lnTo>
                <a:lnTo>
                  <a:pt x="7613" y="2342"/>
                </a:lnTo>
                <a:lnTo>
                  <a:pt x="7611" y="2342"/>
                </a:lnTo>
                <a:lnTo>
                  <a:pt x="7610" y="2331"/>
                </a:lnTo>
                <a:lnTo>
                  <a:pt x="7611" y="2322"/>
                </a:lnTo>
                <a:close/>
                <a:moveTo>
                  <a:pt x="7613" y="2413"/>
                </a:moveTo>
                <a:lnTo>
                  <a:pt x="7598" y="2432"/>
                </a:lnTo>
                <a:lnTo>
                  <a:pt x="7574" y="2440"/>
                </a:lnTo>
                <a:lnTo>
                  <a:pt x="7590" y="2475"/>
                </a:lnTo>
                <a:lnTo>
                  <a:pt x="7595" y="2515"/>
                </a:lnTo>
                <a:lnTo>
                  <a:pt x="7585" y="2532"/>
                </a:lnTo>
                <a:lnTo>
                  <a:pt x="7577" y="2553"/>
                </a:lnTo>
                <a:lnTo>
                  <a:pt x="7564" y="2554"/>
                </a:lnTo>
                <a:lnTo>
                  <a:pt x="7552" y="2555"/>
                </a:lnTo>
                <a:lnTo>
                  <a:pt x="7550" y="2558"/>
                </a:lnTo>
                <a:lnTo>
                  <a:pt x="7548" y="2561"/>
                </a:lnTo>
                <a:lnTo>
                  <a:pt x="7530" y="2562"/>
                </a:lnTo>
                <a:lnTo>
                  <a:pt x="7510" y="2564"/>
                </a:lnTo>
                <a:lnTo>
                  <a:pt x="7491" y="2577"/>
                </a:lnTo>
                <a:lnTo>
                  <a:pt x="7471" y="2591"/>
                </a:lnTo>
                <a:lnTo>
                  <a:pt x="7464" y="2593"/>
                </a:lnTo>
                <a:lnTo>
                  <a:pt x="7455" y="2593"/>
                </a:lnTo>
                <a:lnTo>
                  <a:pt x="7435" y="2600"/>
                </a:lnTo>
                <a:lnTo>
                  <a:pt x="7409" y="2604"/>
                </a:lnTo>
                <a:lnTo>
                  <a:pt x="7409" y="2591"/>
                </a:lnTo>
                <a:lnTo>
                  <a:pt x="7407" y="2580"/>
                </a:lnTo>
                <a:lnTo>
                  <a:pt x="7397" y="2581"/>
                </a:lnTo>
                <a:lnTo>
                  <a:pt x="7388" y="2582"/>
                </a:lnTo>
                <a:lnTo>
                  <a:pt x="7386" y="2574"/>
                </a:lnTo>
                <a:lnTo>
                  <a:pt x="7386" y="2568"/>
                </a:lnTo>
                <a:lnTo>
                  <a:pt x="7392" y="2566"/>
                </a:lnTo>
                <a:lnTo>
                  <a:pt x="7398" y="2563"/>
                </a:lnTo>
                <a:lnTo>
                  <a:pt x="7398" y="2562"/>
                </a:lnTo>
                <a:lnTo>
                  <a:pt x="7398" y="2562"/>
                </a:lnTo>
                <a:lnTo>
                  <a:pt x="7386" y="2561"/>
                </a:lnTo>
                <a:lnTo>
                  <a:pt x="7374" y="2561"/>
                </a:lnTo>
                <a:lnTo>
                  <a:pt x="7374" y="2557"/>
                </a:lnTo>
                <a:lnTo>
                  <a:pt x="7375" y="2553"/>
                </a:lnTo>
                <a:lnTo>
                  <a:pt x="7393" y="2554"/>
                </a:lnTo>
                <a:lnTo>
                  <a:pt x="7407" y="2552"/>
                </a:lnTo>
                <a:lnTo>
                  <a:pt x="7411" y="2543"/>
                </a:lnTo>
                <a:lnTo>
                  <a:pt x="7414" y="2534"/>
                </a:lnTo>
                <a:lnTo>
                  <a:pt x="7430" y="2531"/>
                </a:lnTo>
                <a:lnTo>
                  <a:pt x="7441" y="2521"/>
                </a:lnTo>
                <a:lnTo>
                  <a:pt x="7429" y="2522"/>
                </a:lnTo>
                <a:lnTo>
                  <a:pt x="7417" y="2525"/>
                </a:lnTo>
                <a:lnTo>
                  <a:pt x="7419" y="2523"/>
                </a:lnTo>
                <a:lnTo>
                  <a:pt x="7420" y="2522"/>
                </a:lnTo>
                <a:lnTo>
                  <a:pt x="7423" y="2517"/>
                </a:lnTo>
                <a:lnTo>
                  <a:pt x="7426" y="2513"/>
                </a:lnTo>
                <a:lnTo>
                  <a:pt x="7423" y="2509"/>
                </a:lnTo>
                <a:lnTo>
                  <a:pt x="7424" y="2506"/>
                </a:lnTo>
                <a:lnTo>
                  <a:pt x="7435" y="2495"/>
                </a:lnTo>
                <a:lnTo>
                  <a:pt x="7452" y="2490"/>
                </a:lnTo>
                <a:lnTo>
                  <a:pt x="7450" y="2486"/>
                </a:lnTo>
                <a:lnTo>
                  <a:pt x="7449" y="2481"/>
                </a:lnTo>
                <a:lnTo>
                  <a:pt x="7420" y="2481"/>
                </a:lnTo>
                <a:lnTo>
                  <a:pt x="7390" y="2475"/>
                </a:lnTo>
                <a:lnTo>
                  <a:pt x="7394" y="2471"/>
                </a:lnTo>
                <a:lnTo>
                  <a:pt x="7397" y="2466"/>
                </a:lnTo>
                <a:lnTo>
                  <a:pt x="7395" y="2464"/>
                </a:lnTo>
                <a:lnTo>
                  <a:pt x="7393" y="2462"/>
                </a:lnTo>
                <a:lnTo>
                  <a:pt x="7400" y="2461"/>
                </a:lnTo>
                <a:lnTo>
                  <a:pt x="7408" y="2459"/>
                </a:lnTo>
                <a:lnTo>
                  <a:pt x="7408" y="2449"/>
                </a:lnTo>
                <a:lnTo>
                  <a:pt x="7414" y="2441"/>
                </a:lnTo>
                <a:lnTo>
                  <a:pt x="7413" y="2441"/>
                </a:lnTo>
                <a:lnTo>
                  <a:pt x="7412" y="2441"/>
                </a:lnTo>
                <a:lnTo>
                  <a:pt x="7402" y="2437"/>
                </a:lnTo>
                <a:lnTo>
                  <a:pt x="7390" y="2439"/>
                </a:lnTo>
                <a:lnTo>
                  <a:pt x="7390" y="2436"/>
                </a:lnTo>
                <a:lnTo>
                  <a:pt x="7390" y="2433"/>
                </a:lnTo>
                <a:lnTo>
                  <a:pt x="7396" y="2420"/>
                </a:lnTo>
                <a:lnTo>
                  <a:pt x="7404" y="2410"/>
                </a:lnTo>
                <a:lnTo>
                  <a:pt x="7435" y="2417"/>
                </a:lnTo>
                <a:lnTo>
                  <a:pt x="7467" y="2419"/>
                </a:lnTo>
                <a:lnTo>
                  <a:pt x="7465" y="2413"/>
                </a:lnTo>
                <a:lnTo>
                  <a:pt x="7465" y="2408"/>
                </a:lnTo>
                <a:lnTo>
                  <a:pt x="7478" y="2403"/>
                </a:lnTo>
                <a:lnTo>
                  <a:pt x="7487" y="2390"/>
                </a:lnTo>
                <a:lnTo>
                  <a:pt x="7471" y="2390"/>
                </a:lnTo>
                <a:lnTo>
                  <a:pt x="7456" y="2390"/>
                </a:lnTo>
                <a:lnTo>
                  <a:pt x="7457" y="2387"/>
                </a:lnTo>
                <a:lnTo>
                  <a:pt x="7460" y="2385"/>
                </a:lnTo>
                <a:lnTo>
                  <a:pt x="7466" y="2384"/>
                </a:lnTo>
                <a:lnTo>
                  <a:pt x="7471" y="2383"/>
                </a:lnTo>
                <a:lnTo>
                  <a:pt x="7484" y="2358"/>
                </a:lnTo>
                <a:lnTo>
                  <a:pt x="7510" y="2349"/>
                </a:lnTo>
                <a:lnTo>
                  <a:pt x="7516" y="2358"/>
                </a:lnTo>
                <a:lnTo>
                  <a:pt x="7528" y="2361"/>
                </a:lnTo>
                <a:lnTo>
                  <a:pt x="7563" y="2353"/>
                </a:lnTo>
                <a:lnTo>
                  <a:pt x="7596" y="2359"/>
                </a:lnTo>
                <a:lnTo>
                  <a:pt x="7605" y="2385"/>
                </a:lnTo>
                <a:lnTo>
                  <a:pt x="7613" y="2413"/>
                </a:lnTo>
                <a:close/>
                <a:moveTo>
                  <a:pt x="8375" y="3285"/>
                </a:moveTo>
                <a:lnTo>
                  <a:pt x="8371" y="3291"/>
                </a:lnTo>
                <a:lnTo>
                  <a:pt x="8368" y="3300"/>
                </a:lnTo>
                <a:lnTo>
                  <a:pt x="8369" y="3312"/>
                </a:lnTo>
                <a:lnTo>
                  <a:pt x="8371" y="3324"/>
                </a:lnTo>
                <a:lnTo>
                  <a:pt x="8368" y="3342"/>
                </a:lnTo>
                <a:lnTo>
                  <a:pt x="8361" y="3357"/>
                </a:lnTo>
                <a:lnTo>
                  <a:pt x="8349" y="3354"/>
                </a:lnTo>
                <a:lnTo>
                  <a:pt x="8337" y="3355"/>
                </a:lnTo>
                <a:lnTo>
                  <a:pt x="8331" y="3361"/>
                </a:lnTo>
                <a:lnTo>
                  <a:pt x="8327" y="3368"/>
                </a:lnTo>
                <a:lnTo>
                  <a:pt x="8307" y="3341"/>
                </a:lnTo>
                <a:lnTo>
                  <a:pt x="8311" y="3296"/>
                </a:lnTo>
                <a:lnTo>
                  <a:pt x="8303" y="3277"/>
                </a:lnTo>
                <a:lnTo>
                  <a:pt x="8294" y="3262"/>
                </a:lnTo>
                <a:lnTo>
                  <a:pt x="8295" y="3261"/>
                </a:lnTo>
                <a:lnTo>
                  <a:pt x="8297" y="3260"/>
                </a:lnTo>
                <a:lnTo>
                  <a:pt x="8327" y="3253"/>
                </a:lnTo>
                <a:lnTo>
                  <a:pt x="8349" y="3240"/>
                </a:lnTo>
                <a:lnTo>
                  <a:pt x="8368" y="3258"/>
                </a:lnTo>
                <a:lnTo>
                  <a:pt x="8375" y="3285"/>
                </a:lnTo>
                <a:close/>
                <a:moveTo>
                  <a:pt x="8348" y="3148"/>
                </a:moveTo>
                <a:lnTo>
                  <a:pt x="8349" y="3140"/>
                </a:lnTo>
                <a:lnTo>
                  <a:pt x="8351" y="3132"/>
                </a:lnTo>
                <a:lnTo>
                  <a:pt x="8352" y="3132"/>
                </a:lnTo>
                <a:lnTo>
                  <a:pt x="8353" y="3131"/>
                </a:lnTo>
                <a:lnTo>
                  <a:pt x="8355" y="3134"/>
                </a:lnTo>
                <a:lnTo>
                  <a:pt x="8357" y="3135"/>
                </a:lnTo>
                <a:lnTo>
                  <a:pt x="8358" y="3188"/>
                </a:lnTo>
                <a:lnTo>
                  <a:pt x="8344" y="3230"/>
                </a:lnTo>
                <a:lnTo>
                  <a:pt x="8341" y="3229"/>
                </a:lnTo>
                <a:lnTo>
                  <a:pt x="8338" y="3229"/>
                </a:lnTo>
                <a:lnTo>
                  <a:pt x="8338" y="3225"/>
                </a:lnTo>
                <a:lnTo>
                  <a:pt x="8338" y="3223"/>
                </a:lnTo>
                <a:lnTo>
                  <a:pt x="8332" y="3222"/>
                </a:lnTo>
                <a:lnTo>
                  <a:pt x="8328" y="3222"/>
                </a:lnTo>
                <a:lnTo>
                  <a:pt x="8325" y="3220"/>
                </a:lnTo>
                <a:lnTo>
                  <a:pt x="8322" y="3218"/>
                </a:lnTo>
                <a:lnTo>
                  <a:pt x="8325" y="3213"/>
                </a:lnTo>
                <a:lnTo>
                  <a:pt x="8328" y="3210"/>
                </a:lnTo>
                <a:lnTo>
                  <a:pt x="8322" y="3208"/>
                </a:lnTo>
                <a:lnTo>
                  <a:pt x="8317" y="3206"/>
                </a:lnTo>
                <a:lnTo>
                  <a:pt x="8318" y="3205"/>
                </a:lnTo>
                <a:lnTo>
                  <a:pt x="8318" y="3204"/>
                </a:lnTo>
                <a:lnTo>
                  <a:pt x="8320" y="3200"/>
                </a:lnTo>
                <a:lnTo>
                  <a:pt x="8324" y="3198"/>
                </a:lnTo>
                <a:lnTo>
                  <a:pt x="8324" y="3198"/>
                </a:lnTo>
                <a:lnTo>
                  <a:pt x="8324" y="3197"/>
                </a:lnTo>
                <a:lnTo>
                  <a:pt x="8317" y="3198"/>
                </a:lnTo>
                <a:lnTo>
                  <a:pt x="8314" y="3194"/>
                </a:lnTo>
                <a:lnTo>
                  <a:pt x="8317" y="3192"/>
                </a:lnTo>
                <a:lnTo>
                  <a:pt x="8319" y="3190"/>
                </a:lnTo>
                <a:lnTo>
                  <a:pt x="8315" y="3185"/>
                </a:lnTo>
                <a:lnTo>
                  <a:pt x="8312" y="3178"/>
                </a:lnTo>
                <a:lnTo>
                  <a:pt x="8314" y="3177"/>
                </a:lnTo>
                <a:lnTo>
                  <a:pt x="8316" y="3175"/>
                </a:lnTo>
                <a:lnTo>
                  <a:pt x="8314" y="3171"/>
                </a:lnTo>
                <a:lnTo>
                  <a:pt x="8313" y="3167"/>
                </a:lnTo>
                <a:lnTo>
                  <a:pt x="8333" y="3155"/>
                </a:lnTo>
                <a:lnTo>
                  <a:pt x="8348" y="3148"/>
                </a:lnTo>
                <a:close/>
                <a:moveTo>
                  <a:pt x="8645" y="3480"/>
                </a:moveTo>
                <a:lnTo>
                  <a:pt x="8638" y="3489"/>
                </a:lnTo>
                <a:lnTo>
                  <a:pt x="8629" y="3496"/>
                </a:lnTo>
                <a:lnTo>
                  <a:pt x="8583" y="3477"/>
                </a:lnTo>
                <a:lnTo>
                  <a:pt x="8538" y="3454"/>
                </a:lnTo>
                <a:lnTo>
                  <a:pt x="8519" y="3448"/>
                </a:lnTo>
                <a:lnTo>
                  <a:pt x="8506" y="3437"/>
                </a:lnTo>
                <a:lnTo>
                  <a:pt x="8524" y="3420"/>
                </a:lnTo>
                <a:lnTo>
                  <a:pt x="8549" y="3411"/>
                </a:lnTo>
                <a:lnTo>
                  <a:pt x="8584" y="3424"/>
                </a:lnTo>
                <a:lnTo>
                  <a:pt x="8626" y="3419"/>
                </a:lnTo>
                <a:lnTo>
                  <a:pt x="8640" y="3414"/>
                </a:lnTo>
                <a:lnTo>
                  <a:pt x="8655" y="3414"/>
                </a:lnTo>
                <a:lnTo>
                  <a:pt x="8655" y="3414"/>
                </a:lnTo>
                <a:lnTo>
                  <a:pt x="8655" y="3415"/>
                </a:lnTo>
                <a:lnTo>
                  <a:pt x="8642" y="3438"/>
                </a:lnTo>
                <a:lnTo>
                  <a:pt x="8638" y="3465"/>
                </a:lnTo>
                <a:lnTo>
                  <a:pt x="8644" y="3473"/>
                </a:lnTo>
                <a:lnTo>
                  <a:pt x="8645" y="3480"/>
                </a:lnTo>
                <a:close/>
                <a:moveTo>
                  <a:pt x="9188" y="3575"/>
                </a:moveTo>
                <a:lnTo>
                  <a:pt x="9186" y="3585"/>
                </a:lnTo>
                <a:lnTo>
                  <a:pt x="9182" y="3592"/>
                </a:lnTo>
                <a:lnTo>
                  <a:pt x="9147" y="3595"/>
                </a:lnTo>
                <a:lnTo>
                  <a:pt x="9111" y="3597"/>
                </a:lnTo>
                <a:lnTo>
                  <a:pt x="9111" y="3592"/>
                </a:lnTo>
                <a:lnTo>
                  <a:pt x="9111" y="3589"/>
                </a:lnTo>
                <a:lnTo>
                  <a:pt x="9080" y="3584"/>
                </a:lnTo>
                <a:lnTo>
                  <a:pt x="9050" y="3577"/>
                </a:lnTo>
                <a:lnTo>
                  <a:pt x="9053" y="3570"/>
                </a:lnTo>
                <a:lnTo>
                  <a:pt x="9054" y="3561"/>
                </a:lnTo>
                <a:lnTo>
                  <a:pt x="9057" y="3561"/>
                </a:lnTo>
                <a:lnTo>
                  <a:pt x="9059" y="3561"/>
                </a:lnTo>
                <a:lnTo>
                  <a:pt x="9060" y="3557"/>
                </a:lnTo>
                <a:lnTo>
                  <a:pt x="9061" y="3555"/>
                </a:lnTo>
                <a:lnTo>
                  <a:pt x="9061" y="3556"/>
                </a:lnTo>
                <a:lnTo>
                  <a:pt x="9061" y="3557"/>
                </a:lnTo>
                <a:lnTo>
                  <a:pt x="9067" y="3561"/>
                </a:lnTo>
                <a:lnTo>
                  <a:pt x="9074" y="3563"/>
                </a:lnTo>
                <a:lnTo>
                  <a:pt x="9078" y="3561"/>
                </a:lnTo>
                <a:lnTo>
                  <a:pt x="9082" y="3559"/>
                </a:lnTo>
                <a:lnTo>
                  <a:pt x="9083" y="3561"/>
                </a:lnTo>
                <a:lnTo>
                  <a:pt x="9084" y="3562"/>
                </a:lnTo>
                <a:lnTo>
                  <a:pt x="9082" y="3564"/>
                </a:lnTo>
                <a:lnTo>
                  <a:pt x="9081" y="3567"/>
                </a:lnTo>
                <a:lnTo>
                  <a:pt x="9086" y="3569"/>
                </a:lnTo>
                <a:lnTo>
                  <a:pt x="9089" y="3572"/>
                </a:lnTo>
                <a:lnTo>
                  <a:pt x="9107" y="3570"/>
                </a:lnTo>
                <a:lnTo>
                  <a:pt x="9125" y="3569"/>
                </a:lnTo>
                <a:lnTo>
                  <a:pt x="9141" y="3574"/>
                </a:lnTo>
                <a:lnTo>
                  <a:pt x="9161" y="3574"/>
                </a:lnTo>
                <a:lnTo>
                  <a:pt x="9161" y="3574"/>
                </a:lnTo>
                <a:lnTo>
                  <a:pt x="9162" y="3575"/>
                </a:lnTo>
                <a:lnTo>
                  <a:pt x="9161" y="3579"/>
                </a:lnTo>
                <a:lnTo>
                  <a:pt x="9159" y="3584"/>
                </a:lnTo>
                <a:lnTo>
                  <a:pt x="9162" y="3585"/>
                </a:lnTo>
                <a:lnTo>
                  <a:pt x="9164" y="3586"/>
                </a:lnTo>
                <a:lnTo>
                  <a:pt x="9176" y="3581"/>
                </a:lnTo>
                <a:lnTo>
                  <a:pt x="9188" y="3575"/>
                </a:lnTo>
                <a:close/>
                <a:moveTo>
                  <a:pt x="9543" y="3571"/>
                </a:moveTo>
                <a:lnTo>
                  <a:pt x="9568" y="3562"/>
                </a:lnTo>
                <a:lnTo>
                  <a:pt x="9593" y="3552"/>
                </a:lnTo>
                <a:lnTo>
                  <a:pt x="9576" y="3567"/>
                </a:lnTo>
                <a:lnTo>
                  <a:pt x="9560" y="3581"/>
                </a:lnTo>
                <a:lnTo>
                  <a:pt x="9564" y="3585"/>
                </a:lnTo>
                <a:lnTo>
                  <a:pt x="9568" y="3590"/>
                </a:lnTo>
                <a:lnTo>
                  <a:pt x="9545" y="3599"/>
                </a:lnTo>
                <a:lnTo>
                  <a:pt x="9519" y="3608"/>
                </a:lnTo>
                <a:lnTo>
                  <a:pt x="9518" y="3612"/>
                </a:lnTo>
                <a:lnTo>
                  <a:pt x="9516" y="3614"/>
                </a:lnTo>
                <a:lnTo>
                  <a:pt x="9503" y="3609"/>
                </a:lnTo>
                <a:lnTo>
                  <a:pt x="9489" y="3605"/>
                </a:lnTo>
                <a:lnTo>
                  <a:pt x="9485" y="3596"/>
                </a:lnTo>
                <a:lnTo>
                  <a:pt x="9481" y="3586"/>
                </a:lnTo>
                <a:lnTo>
                  <a:pt x="9498" y="3583"/>
                </a:lnTo>
                <a:lnTo>
                  <a:pt x="9513" y="3578"/>
                </a:lnTo>
                <a:lnTo>
                  <a:pt x="9514" y="3573"/>
                </a:lnTo>
                <a:lnTo>
                  <a:pt x="9513" y="3568"/>
                </a:lnTo>
                <a:lnTo>
                  <a:pt x="9528" y="3570"/>
                </a:lnTo>
                <a:lnTo>
                  <a:pt x="9543" y="3571"/>
                </a:lnTo>
                <a:close/>
                <a:moveTo>
                  <a:pt x="7406" y="3794"/>
                </a:moveTo>
                <a:lnTo>
                  <a:pt x="7419" y="3776"/>
                </a:lnTo>
                <a:lnTo>
                  <a:pt x="7431" y="3759"/>
                </a:lnTo>
                <a:lnTo>
                  <a:pt x="7434" y="3743"/>
                </a:lnTo>
                <a:lnTo>
                  <a:pt x="7435" y="3726"/>
                </a:lnTo>
                <a:lnTo>
                  <a:pt x="7453" y="3705"/>
                </a:lnTo>
                <a:lnTo>
                  <a:pt x="7476" y="3685"/>
                </a:lnTo>
                <a:lnTo>
                  <a:pt x="7520" y="3666"/>
                </a:lnTo>
                <a:lnTo>
                  <a:pt x="7558" y="3640"/>
                </a:lnTo>
                <a:lnTo>
                  <a:pt x="7579" y="3591"/>
                </a:lnTo>
                <a:lnTo>
                  <a:pt x="7600" y="3549"/>
                </a:lnTo>
                <a:lnTo>
                  <a:pt x="7608" y="3546"/>
                </a:lnTo>
                <a:lnTo>
                  <a:pt x="7616" y="3542"/>
                </a:lnTo>
                <a:lnTo>
                  <a:pt x="7637" y="3565"/>
                </a:lnTo>
                <a:lnTo>
                  <a:pt x="7663" y="3583"/>
                </a:lnTo>
                <a:lnTo>
                  <a:pt x="7711" y="3579"/>
                </a:lnTo>
                <a:lnTo>
                  <a:pt x="7744" y="3572"/>
                </a:lnTo>
                <a:lnTo>
                  <a:pt x="7764" y="3587"/>
                </a:lnTo>
                <a:lnTo>
                  <a:pt x="7798" y="3587"/>
                </a:lnTo>
                <a:lnTo>
                  <a:pt x="7816" y="3574"/>
                </a:lnTo>
                <a:lnTo>
                  <a:pt x="7830" y="3558"/>
                </a:lnTo>
                <a:lnTo>
                  <a:pt x="7849" y="3549"/>
                </a:lnTo>
                <a:lnTo>
                  <a:pt x="7870" y="3543"/>
                </a:lnTo>
                <a:lnTo>
                  <a:pt x="7876" y="3547"/>
                </a:lnTo>
                <a:lnTo>
                  <a:pt x="7885" y="3549"/>
                </a:lnTo>
                <a:lnTo>
                  <a:pt x="7907" y="3530"/>
                </a:lnTo>
                <a:lnTo>
                  <a:pt x="7930" y="3513"/>
                </a:lnTo>
                <a:lnTo>
                  <a:pt x="7965" y="3508"/>
                </a:lnTo>
                <a:lnTo>
                  <a:pt x="8004" y="3505"/>
                </a:lnTo>
                <a:lnTo>
                  <a:pt x="8016" y="3500"/>
                </a:lnTo>
                <a:lnTo>
                  <a:pt x="8028" y="3494"/>
                </a:lnTo>
                <a:lnTo>
                  <a:pt x="8040" y="3497"/>
                </a:lnTo>
                <a:lnTo>
                  <a:pt x="8054" y="3497"/>
                </a:lnTo>
                <a:lnTo>
                  <a:pt x="8063" y="3492"/>
                </a:lnTo>
                <a:lnTo>
                  <a:pt x="8073" y="3487"/>
                </a:lnTo>
                <a:lnTo>
                  <a:pt x="8117" y="3492"/>
                </a:lnTo>
                <a:lnTo>
                  <a:pt x="8158" y="3497"/>
                </a:lnTo>
                <a:lnTo>
                  <a:pt x="8183" y="3488"/>
                </a:lnTo>
                <a:lnTo>
                  <a:pt x="8204" y="3475"/>
                </a:lnTo>
                <a:lnTo>
                  <a:pt x="8218" y="3482"/>
                </a:lnTo>
                <a:lnTo>
                  <a:pt x="8233" y="3488"/>
                </a:lnTo>
                <a:lnTo>
                  <a:pt x="8244" y="3480"/>
                </a:lnTo>
                <a:lnTo>
                  <a:pt x="8256" y="3476"/>
                </a:lnTo>
                <a:lnTo>
                  <a:pt x="8271" y="3484"/>
                </a:lnTo>
                <a:lnTo>
                  <a:pt x="8279" y="3491"/>
                </a:lnTo>
                <a:lnTo>
                  <a:pt x="8320" y="3482"/>
                </a:lnTo>
                <a:lnTo>
                  <a:pt x="8353" y="3464"/>
                </a:lnTo>
                <a:lnTo>
                  <a:pt x="8360" y="3463"/>
                </a:lnTo>
                <a:lnTo>
                  <a:pt x="8368" y="3462"/>
                </a:lnTo>
                <a:lnTo>
                  <a:pt x="8380" y="3467"/>
                </a:lnTo>
                <a:lnTo>
                  <a:pt x="8392" y="3473"/>
                </a:lnTo>
                <a:lnTo>
                  <a:pt x="8394" y="3483"/>
                </a:lnTo>
                <a:lnTo>
                  <a:pt x="8398" y="3493"/>
                </a:lnTo>
                <a:lnTo>
                  <a:pt x="8400" y="3494"/>
                </a:lnTo>
                <a:lnTo>
                  <a:pt x="8403" y="3494"/>
                </a:lnTo>
                <a:lnTo>
                  <a:pt x="8419" y="3484"/>
                </a:lnTo>
                <a:lnTo>
                  <a:pt x="8435" y="3476"/>
                </a:lnTo>
                <a:lnTo>
                  <a:pt x="8413" y="3517"/>
                </a:lnTo>
                <a:lnTo>
                  <a:pt x="8434" y="3557"/>
                </a:lnTo>
                <a:lnTo>
                  <a:pt x="8437" y="3568"/>
                </a:lnTo>
                <a:lnTo>
                  <a:pt x="8439" y="3578"/>
                </a:lnTo>
                <a:lnTo>
                  <a:pt x="8416" y="3611"/>
                </a:lnTo>
                <a:lnTo>
                  <a:pt x="8385" y="3641"/>
                </a:lnTo>
                <a:lnTo>
                  <a:pt x="8398" y="3663"/>
                </a:lnTo>
                <a:lnTo>
                  <a:pt x="8419" y="3676"/>
                </a:lnTo>
                <a:lnTo>
                  <a:pt x="8428" y="3672"/>
                </a:lnTo>
                <a:lnTo>
                  <a:pt x="8439" y="3671"/>
                </a:lnTo>
                <a:lnTo>
                  <a:pt x="8441" y="3680"/>
                </a:lnTo>
                <a:lnTo>
                  <a:pt x="8443" y="3689"/>
                </a:lnTo>
                <a:lnTo>
                  <a:pt x="8477" y="3703"/>
                </a:lnTo>
                <a:lnTo>
                  <a:pt x="8509" y="3717"/>
                </a:lnTo>
                <a:lnTo>
                  <a:pt x="8533" y="3716"/>
                </a:lnTo>
                <a:lnTo>
                  <a:pt x="8558" y="3713"/>
                </a:lnTo>
                <a:lnTo>
                  <a:pt x="8574" y="3717"/>
                </a:lnTo>
                <a:lnTo>
                  <a:pt x="8591" y="3720"/>
                </a:lnTo>
                <a:lnTo>
                  <a:pt x="8598" y="3726"/>
                </a:lnTo>
                <a:lnTo>
                  <a:pt x="8605" y="3733"/>
                </a:lnTo>
                <a:lnTo>
                  <a:pt x="8617" y="3735"/>
                </a:lnTo>
                <a:lnTo>
                  <a:pt x="8630" y="3737"/>
                </a:lnTo>
                <a:lnTo>
                  <a:pt x="8650" y="3765"/>
                </a:lnTo>
                <a:lnTo>
                  <a:pt x="8671" y="3797"/>
                </a:lnTo>
                <a:lnTo>
                  <a:pt x="8716" y="3806"/>
                </a:lnTo>
                <a:lnTo>
                  <a:pt x="8763" y="3816"/>
                </a:lnTo>
                <a:lnTo>
                  <a:pt x="8796" y="3838"/>
                </a:lnTo>
                <a:lnTo>
                  <a:pt x="8830" y="3855"/>
                </a:lnTo>
                <a:lnTo>
                  <a:pt x="8844" y="3852"/>
                </a:lnTo>
                <a:lnTo>
                  <a:pt x="8855" y="3844"/>
                </a:lnTo>
                <a:lnTo>
                  <a:pt x="8879" y="3804"/>
                </a:lnTo>
                <a:lnTo>
                  <a:pt x="8880" y="3755"/>
                </a:lnTo>
                <a:lnTo>
                  <a:pt x="8936" y="3720"/>
                </a:lnTo>
                <a:lnTo>
                  <a:pt x="9012" y="3720"/>
                </a:lnTo>
                <a:lnTo>
                  <a:pt x="9026" y="3735"/>
                </a:lnTo>
                <a:lnTo>
                  <a:pt x="9034" y="3749"/>
                </a:lnTo>
                <a:lnTo>
                  <a:pt x="9061" y="3755"/>
                </a:lnTo>
                <a:lnTo>
                  <a:pt x="9089" y="3761"/>
                </a:lnTo>
                <a:lnTo>
                  <a:pt x="9101" y="3761"/>
                </a:lnTo>
                <a:lnTo>
                  <a:pt x="9114" y="3761"/>
                </a:lnTo>
                <a:lnTo>
                  <a:pt x="9124" y="3773"/>
                </a:lnTo>
                <a:lnTo>
                  <a:pt x="9132" y="3786"/>
                </a:lnTo>
                <a:lnTo>
                  <a:pt x="9159" y="3786"/>
                </a:lnTo>
                <a:lnTo>
                  <a:pt x="9185" y="3786"/>
                </a:lnTo>
                <a:lnTo>
                  <a:pt x="9223" y="3793"/>
                </a:lnTo>
                <a:lnTo>
                  <a:pt x="9261" y="3802"/>
                </a:lnTo>
                <a:lnTo>
                  <a:pt x="9264" y="3806"/>
                </a:lnTo>
                <a:lnTo>
                  <a:pt x="9267" y="3811"/>
                </a:lnTo>
                <a:lnTo>
                  <a:pt x="9283" y="3812"/>
                </a:lnTo>
                <a:lnTo>
                  <a:pt x="9299" y="3814"/>
                </a:lnTo>
                <a:lnTo>
                  <a:pt x="9315" y="3821"/>
                </a:lnTo>
                <a:lnTo>
                  <a:pt x="9334" y="3825"/>
                </a:lnTo>
                <a:lnTo>
                  <a:pt x="9344" y="3816"/>
                </a:lnTo>
                <a:lnTo>
                  <a:pt x="9355" y="3808"/>
                </a:lnTo>
                <a:lnTo>
                  <a:pt x="9401" y="3790"/>
                </a:lnTo>
                <a:lnTo>
                  <a:pt x="9456" y="3790"/>
                </a:lnTo>
                <a:lnTo>
                  <a:pt x="9463" y="3802"/>
                </a:lnTo>
                <a:lnTo>
                  <a:pt x="9473" y="3811"/>
                </a:lnTo>
                <a:lnTo>
                  <a:pt x="9496" y="3812"/>
                </a:lnTo>
                <a:lnTo>
                  <a:pt x="9520" y="3805"/>
                </a:lnTo>
                <a:lnTo>
                  <a:pt x="9552" y="3811"/>
                </a:lnTo>
                <a:lnTo>
                  <a:pt x="9576" y="3802"/>
                </a:lnTo>
                <a:lnTo>
                  <a:pt x="9596" y="3849"/>
                </a:lnTo>
                <a:lnTo>
                  <a:pt x="9614" y="3898"/>
                </a:lnTo>
                <a:lnTo>
                  <a:pt x="9596" y="3938"/>
                </a:lnTo>
                <a:lnTo>
                  <a:pt x="9583" y="3984"/>
                </a:lnTo>
                <a:lnTo>
                  <a:pt x="9576" y="3984"/>
                </a:lnTo>
                <a:lnTo>
                  <a:pt x="9570" y="3982"/>
                </a:lnTo>
                <a:lnTo>
                  <a:pt x="9530" y="3934"/>
                </a:lnTo>
                <a:lnTo>
                  <a:pt x="9503" y="3873"/>
                </a:lnTo>
                <a:lnTo>
                  <a:pt x="9493" y="3880"/>
                </a:lnTo>
                <a:lnTo>
                  <a:pt x="9487" y="3888"/>
                </a:lnTo>
                <a:lnTo>
                  <a:pt x="9508" y="3937"/>
                </a:lnTo>
                <a:lnTo>
                  <a:pt x="9537" y="3977"/>
                </a:lnTo>
                <a:lnTo>
                  <a:pt x="9550" y="4014"/>
                </a:lnTo>
                <a:lnTo>
                  <a:pt x="9564" y="4049"/>
                </a:lnTo>
                <a:lnTo>
                  <a:pt x="9596" y="4105"/>
                </a:lnTo>
                <a:lnTo>
                  <a:pt x="9627" y="4163"/>
                </a:lnTo>
                <a:lnTo>
                  <a:pt x="9640" y="4176"/>
                </a:lnTo>
                <a:lnTo>
                  <a:pt x="9653" y="4188"/>
                </a:lnTo>
                <a:lnTo>
                  <a:pt x="9647" y="4194"/>
                </a:lnTo>
                <a:lnTo>
                  <a:pt x="9641" y="4199"/>
                </a:lnTo>
                <a:lnTo>
                  <a:pt x="9647" y="4220"/>
                </a:lnTo>
                <a:lnTo>
                  <a:pt x="9654" y="4239"/>
                </a:lnTo>
                <a:lnTo>
                  <a:pt x="9667" y="4249"/>
                </a:lnTo>
                <a:lnTo>
                  <a:pt x="9681" y="4257"/>
                </a:lnTo>
                <a:lnTo>
                  <a:pt x="9707" y="4289"/>
                </a:lnTo>
                <a:lnTo>
                  <a:pt x="9724" y="4329"/>
                </a:lnTo>
                <a:lnTo>
                  <a:pt x="9728" y="4394"/>
                </a:lnTo>
                <a:lnTo>
                  <a:pt x="9739" y="4451"/>
                </a:lnTo>
                <a:lnTo>
                  <a:pt x="9771" y="4471"/>
                </a:lnTo>
                <a:lnTo>
                  <a:pt x="9800" y="4494"/>
                </a:lnTo>
                <a:lnTo>
                  <a:pt x="9824" y="4573"/>
                </a:lnTo>
                <a:lnTo>
                  <a:pt x="9856" y="4640"/>
                </a:lnTo>
                <a:lnTo>
                  <a:pt x="9857" y="4640"/>
                </a:lnTo>
                <a:lnTo>
                  <a:pt x="9858" y="4639"/>
                </a:lnTo>
                <a:lnTo>
                  <a:pt x="9859" y="4630"/>
                </a:lnTo>
                <a:lnTo>
                  <a:pt x="9861" y="4620"/>
                </a:lnTo>
                <a:lnTo>
                  <a:pt x="9874" y="4634"/>
                </a:lnTo>
                <a:lnTo>
                  <a:pt x="9884" y="4650"/>
                </a:lnTo>
                <a:lnTo>
                  <a:pt x="9896" y="4650"/>
                </a:lnTo>
                <a:lnTo>
                  <a:pt x="9906" y="4651"/>
                </a:lnTo>
                <a:lnTo>
                  <a:pt x="9928" y="4675"/>
                </a:lnTo>
                <a:lnTo>
                  <a:pt x="9950" y="4700"/>
                </a:lnTo>
                <a:lnTo>
                  <a:pt x="9960" y="4702"/>
                </a:lnTo>
                <a:lnTo>
                  <a:pt x="9968" y="4705"/>
                </a:lnTo>
                <a:lnTo>
                  <a:pt x="9979" y="4723"/>
                </a:lnTo>
                <a:lnTo>
                  <a:pt x="9984" y="4737"/>
                </a:lnTo>
                <a:lnTo>
                  <a:pt x="10017" y="4758"/>
                </a:lnTo>
                <a:lnTo>
                  <a:pt x="10040" y="4788"/>
                </a:lnTo>
                <a:lnTo>
                  <a:pt x="10019" y="4802"/>
                </a:lnTo>
                <a:lnTo>
                  <a:pt x="9995" y="4813"/>
                </a:lnTo>
                <a:lnTo>
                  <a:pt x="9995" y="4814"/>
                </a:lnTo>
                <a:lnTo>
                  <a:pt x="9995" y="4815"/>
                </a:lnTo>
                <a:lnTo>
                  <a:pt x="9996" y="4816"/>
                </a:lnTo>
                <a:lnTo>
                  <a:pt x="9998" y="4816"/>
                </a:lnTo>
                <a:lnTo>
                  <a:pt x="10015" y="4817"/>
                </a:lnTo>
                <a:lnTo>
                  <a:pt x="10030" y="4818"/>
                </a:lnTo>
                <a:lnTo>
                  <a:pt x="10050" y="4848"/>
                </a:lnTo>
                <a:lnTo>
                  <a:pt x="10076" y="4875"/>
                </a:lnTo>
                <a:lnTo>
                  <a:pt x="10092" y="4875"/>
                </a:lnTo>
                <a:lnTo>
                  <a:pt x="10107" y="4875"/>
                </a:lnTo>
                <a:lnTo>
                  <a:pt x="10129" y="4864"/>
                </a:lnTo>
                <a:lnTo>
                  <a:pt x="10152" y="4855"/>
                </a:lnTo>
                <a:lnTo>
                  <a:pt x="10174" y="4859"/>
                </a:lnTo>
                <a:lnTo>
                  <a:pt x="10193" y="4861"/>
                </a:lnTo>
                <a:lnTo>
                  <a:pt x="10211" y="4849"/>
                </a:lnTo>
                <a:lnTo>
                  <a:pt x="10230" y="4837"/>
                </a:lnTo>
                <a:lnTo>
                  <a:pt x="10231" y="4837"/>
                </a:lnTo>
                <a:lnTo>
                  <a:pt x="10232" y="4837"/>
                </a:lnTo>
                <a:lnTo>
                  <a:pt x="10247" y="4840"/>
                </a:lnTo>
                <a:lnTo>
                  <a:pt x="10262" y="4841"/>
                </a:lnTo>
                <a:lnTo>
                  <a:pt x="10277" y="4833"/>
                </a:lnTo>
                <a:lnTo>
                  <a:pt x="10296" y="4829"/>
                </a:lnTo>
                <a:lnTo>
                  <a:pt x="10310" y="4833"/>
                </a:lnTo>
                <a:lnTo>
                  <a:pt x="10327" y="4833"/>
                </a:lnTo>
                <a:lnTo>
                  <a:pt x="10364" y="4818"/>
                </a:lnTo>
                <a:lnTo>
                  <a:pt x="10393" y="4797"/>
                </a:lnTo>
                <a:lnTo>
                  <a:pt x="10406" y="4803"/>
                </a:lnTo>
                <a:lnTo>
                  <a:pt x="10419" y="4808"/>
                </a:lnTo>
                <a:lnTo>
                  <a:pt x="10419" y="4810"/>
                </a:lnTo>
                <a:lnTo>
                  <a:pt x="10420" y="4812"/>
                </a:lnTo>
                <a:lnTo>
                  <a:pt x="10416" y="4822"/>
                </a:lnTo>
                <a:lnTo>
                  <a:pt x="10411" y="4832"/>
                </a:lnTo>
                <a:lnTo>
                  <a:pt x="10411" y="4848"/>
                </a:lnTo>
                <a:lnTo>
                  <a:pt x="10414" y="4861"/>
                </a:lnTo>
                <a:lnTo>
                  <a:pt x="10409" y="4873"/>
                </a:lnTo>
                <a:lnTo>
                  <a:pt x="10401" y="4883"/>
                </a:lnTo>
                <a:lnTo>
                  <a:pt x="10400" y="4904"/>
                </a:lnTo>
                <a:lnTo>
                  <a:pt x="10398" y="4927"/>
                </a:lnTo>
                <a:lnTo>
                  <a:pt x="10384" y="4951"/>
                </a:lnTo>
                <a:lnTo>
                  <a:pt x="10370" y="4976"/>
                </a:lnTo>
                <a:lnTo>
                  <a:pt x="10359" y="4986"/>
                </a:lnTo>
                <a:lnTo>
                  <a:pt x="10349" y="4996"/>
                </a:lnTo>
                <a:lnTo>
                  <a:pt x="10350" y="5004"/>
                </a:lnTo>
                <a:lnTo>
                  <a:pt x="10350" y="5010"/>
                </a:lnTo>
                <a:lnTo>
                  <a:pt x="10331" y="5040"/>
                </a:lnTo>
                <a:lnTo>
                  <a:pt x="10312" y="5071"/>
                </a:lnTo>
                <a:lnTo>
                  <a:pt x="10310" y="5083"/>
                </a:lnTo>
                <a:lnTo>
                  <a:pt x="10306" y="5096"/>
                </a:lnTo>
                <a:lnTo>
                  <a:pt x="10266" y="5156"/>
                </a:lnTo>
                <a:lnTo>
                  <a:pt x="10218" y="5211"/>
                </a:lnTo>
                <a:lnTo>
                  <a:pt x="10196" y="5237"/>
                </a:lnTo>
                <a:lnTo>
                  <a:pt x="10175" y="5264"/>
                </a:lnTo>
                <a:lnTo>
                  <a:pt x="10112" y="5306"/>
                </a:lnTo>
                <a:lnTo>
                  <a:pt x="10049" y="5349"/>
                </a:lnTo>
                <a:lnTo>
                  <a:pt x="9996" y="5409"/>
                </a:lnTo>
                <a:lnTo>
                  <a:pt x="9945" y="5469"/>
                </a:lnTo>
                <a:lnTo>
                  <a:pt x="9946" y="5477"/>
                </a:lnTo>
                <a:lnTo>
                  <a:pt x="9942" y="5485"/>
                </a:lnTo>
                <a:lnTo>
                  <a:pt x="9928" y="5492"/>
                </a:lnTo>
                <a:lnTo>
                  <a:pt x="9911" y="5493"/>
                </a:lnTo>
                <a:lnTo>
                  <a:pt x="9900" y="5517"/>
                </a:lnTo>
                <a:lnTo>
                  <a:pt x="9879" y="5527"/>
                </a:lnTo>
                <a:lnTo>
                  <a:pt x="9865" y="5564"/>
                </a:lnTo>
                <a:lnTo>
                  <a:pt x="9847" y="5590"/>
                </a:lnTo>
                <a:lnTo>
                  <a:pt x="9847" y="5604"/>
                </a:lnTo>
                <a:lnTo>
                  <a:pt x="9843" y="5618"/>
                </a:lnTo>
                <a:lnTo>
                  <a:pt x="9836" y="5622"/>
                </a:lnTo>
                <a:lnTo>
                  <a:pt x="9828" y="5627"/>
                </a:lnTo>
                <a:lnTo>
                  <a:pt x="9815" y="5661"/>
                </a:lnTo>
                <a:lnTo>
                  <a:pt x="9811" y="5702"/>
                </a:lnTo>
                <a:lnTo>
                  <a:pt x="9826" y="5722"/>
                </a:lnTo>
                <a:lnTo>
                  <a:pt x="9844" y="5739"/>
                </a:lnTo>
                <a:lnTo>
                  <a:pt x="9838" y="5757"/>
                </a:lnTo>
                <a:lnTo>
                  <a:pt x="9829" y="5776"/>
                </a:lnTo>
                <a:lnTo>
                  <a:pt x="9834" y="5780"/>
                </a:lnTo>
                <a:lnTo>
                  <a:pt x="9840" y="5785"/>
                </a:lnTo>
                <a:lnTo>
                  <a:pt x="9837" y="5835"/>
                </a:lnTo>
                <a:lnTo>
                  <a:pt x="9852" y="5878"/>
                </a:lnTo>
                <a:lnTo>
                  <a:pt x="9876" y="5899"/>
                </a:lnTo>
                <a:lnTo>
                  <a:pt x="9897" y="5924"/>
                </a:lnTo>
                <a:lnTo>
                  <a:pt x="9890" y="5938"/>
                </a:lnTo>
                <a:lnTo>
                  <a:pt x="9882" y="5952"/>
                </a:lnTo>
                <a:lnTo>
                  <a:pt x="9890" y="5984"/>
                </a:lnTo>
                <a:lnTo>
                  <a:pt x="9892" y="6019"/>
                </a:lnTo>
                <a:lnTo>
                  <a:pt x="9887" y="6028"/>
                </a:lnTo>
                <a:lnTo>
                  <a:pt x="9884" y="6037"/>
                </a:lnTo>
                <a:lnTo>
                  <a:pt x="9894" y="6068"/>
                </a:lnTo>
                <a:lnTo>
                  <a:pt x="9896" y="6109"/>
                </a:lnTo>
                <a:lnTo>
                  <a:pt x="9901" y="6113"/>
                </a:lnTo>
                <a:lnTo>
                  <a:pt x="9908" y="6115"/>
                </a:lnTo>
                <a:lnTo>
                  <a:pt x="9908" y="6118"/>
                </a:lnTo>
                <a:lnTo>
                  <a:pt x="9909" y="6120"/>
                </a:lnTo>
                <a:lnTo>
                  <a:pt x="9901" y="6133"/>
                </a:lnTo>
                <a:lnTo>
                  <a:pt x="9893" y="6144"/>
                </a:lnTo>
                <a:lnTo>
                  <a:pt x="9895" y="6150"/>
                </a:lnTo>
                <a:lnTo>
                  <a:pt x="9896" y="6156"/>
                </a:lnTo>
                <a:lnTo>
                  <a:pt x="9870" y="6191"/>
                </a:lnTo>
                <a:lnTo>
                  <a:pt x="9840" y="6223"/>
                </a:lnTo>
                <a:lnTo>
                  <a:pt x="9786" y="6248"/>
                </a:lnTo>
                <a:lnTo>
                  <a:pt x="9732" y="6271"/>
                </a:lnTo>
                <a:lnTo>
                  <a:pt x="9696" y="6305"/>
                </a:lnTo>
                <a:lnTo>
                  <a:pt x="9664" y="6340"/>
                </a:lnTo>
                <a:lnTo>
                  <a:pt x="9634" y="6362"/>
                </a:lnTo>
                <a:lnTo>
                  <a:pt x="9603" y="6385"/>
                </a:lnTo>
                <a:lnTo>
                  <a:pt x="9603" y="6402"/>
                </a:lnTo>
                <a:lnTo>
                  <a:pt x="9603" y="6419"/>
                </a:lnTo>
                <a:lnTo>
                  <a:pt x="9616" y="6428"/>
                </a:lnTo>
                <a:lnTo>
                  <a:pt x="9623" y="6442"/>
                </a:lnTo>
                <a:lnTo>
                  <a:pt x="9622" y="6472"/>
                </a:lnTo>
                <a:lnTo>
                  <a:pt x="9630" y="6506"/>
                </a:lnTo>
                <a:lnTo>
                  <a:pt x="9638" y="6505"/>
                </a:lnTo>
                <a:lnTo>
                  <a:pt x="9643" y="6502"/>
                </a:lnTo>
                <a:lnTo>
                  <a:pt x="9644" y="6535"/>
                </a:lnTo>
                <a:lnTo>
                  <a:pt x="9640" y="6568"/>
                </a:lnTo>
                <a:lnTo>
                  <a:pt x="9637" y="6576"/>
                </a:lnTo>
                <a:lnTo>
                  <a:pt x="9634" y="6585"/>
                </a:lnTo>
                <a:lnTo>
                  <a:pt x="9634" y="6586"/>
                </a:lnTo>
                <a:lnTo>
                  <a:pt x="9633" y="6588"/>
                </a:lnTo>
                <a:lnTo>
                  <a:pt x="9638" y="6591"/>
                </a:lnTo>
                <a:lnTo>
                  <a:pt x="9643" y="6599"/>
                </a:lnTo>
                <a:lnTo>
                  <a:pt x="9598" y="6641"/>
                </a:lnTo>
                <a:lnTo>
                  <a:pt x="9536" y="6664"/>
                </a:lnTo>
                <a:lnTo>
                  <a:pt x="9514" y="6683"/>
                </a:lnTo>
                <a:lnTo>
                  <a:pt x="9495" y="6704"/>
                </a:lnTo>
                <a:lnTo>
                  <a:pt x="9496" y="6705"/>
                </a:lnTo>
                <a:lnTo>
                  <a:pt x="9499" y="6708"/>
                </a:lnTo>
                <a:lnTo>
                  <a:pt x="9505" y="6715"/>
                </a:lnTo>
                <a:lnTo>
                  <a:pt x="9515" y="6721"/>
                </a:lnTo>
                <a:lnTo>
                  <a:pt x="9513" y="6766"/>
                </a:lnTo>
                <a:lnTo>
                  <a:pt x="9500" y="6804"/>
                </a:lnTo>
                <a:lnTo>
                  <a:pt x="9491" y="6809"/>
                </a:lnTo>
                <a:lnTo>
                  <a:pt x="9485" y="6815"/>
                </a:lnTo>
                <a:lnTo>
                  <a:pt x="9487" y="6825"/>
                </a:lnTo>
                <a:lnTo>
                  <a:pt x="9488" y="6839"/>
                </a:lnTo>
                <a:lnTo>
                  <a:pt x="9464" y="6864"/>
                </a:lnTo>
                <a:lnTo>
                  <a:pt x="9436" y="6890"/>
                </a:lnTo>
                <a:lnTo>
                  <a:pt x="9358" y="6994"/>
                </a:lnTo>
                <a:lnTo>
                  <a:pt x="9264" y="7082"/>
                </a:lnTo>
                <a:lnTo>
                  <a:pt x="9244" y="7101"/>
                </a:lnTo>
                <a:lnTo>
                  <a:pt x="9222" y="7119"/>
                </a:lnTo>
                <a:lnTo>
                  <a:pt x="9186" y="7124"/>
                </a:lnTo>
                <a:lnTo>
                  <a:pt x="9155" y="7131"/>
                </a:lnTo>
                <a:lnTo>
                  <a:pt x="9152" y="7137"/>
                </a:lnTo>
                <a:lnTo>
                  <a:pt x="9150" y="7144"/>
                </a:lnTo>
                <a:lnTo>
                  <a:pt x="9135" y="7141"/>
                </a:lnTo>
                <a:lnTo>
                  <a:pt x="9121" y="7137"/>
                </a:lnTo>
                <a:lnTo>
                  <a:pt x="9113" y="7146"/>
                </a:lnTo>
                <a:lnTo>
                  <a:pt x="9104" y="7154"/>
                </a:lnTo>
                <a:lnTo>
                  <a:pt x="9080" y="7142"/>
                </a:lnTo>
                <a:lnTo>
                  <a:pt x="9050" y="7137"/>
                </a:lnTo>
                <a:lnTo>
                  <a:pt x="9042" y="7142"/>
                </a:lnTo>
                <a:lnTo>
                  <a:pt x="9033" y="7146"/>
                </a:lnTo>
                <a:lnTo>
                  <a:pt x="9007" y="7142"/>
                </a:lnTo>
                <a:lnTo>
                  <a:pt x="8978" y="7146"/>
                </a:lnTo>
                <a:lnTo>
                  <a:pt x="8969" y="7154"/>
                </a:lnTo>
                <a:lnTo>
                  <a:pt x="8962" y="7161"/>
                </a:lnTo>
                <a:lnTo>
                  <a:pt x="8932" y="7163"/>
                </a:lnTo>
                <a:lnTo>
                  <a:pt x="8901" y="7162"/>
                </a:lnTo>
                <a:lnTo>
                  <a:pt x="8885" y="7174"/>
                </a:lnTo>
                <a:lnTo>
                  <a:pt x="8871" y="7187"/>
                </a:lnTo>
                <a:lnTo>
                  <a:pt x="8856" y="7182"/>
                </a:lnTo>
                <a:lnTo>
                  <a:pt x="8843" y="7172"/>
                </a:lnTo>
                <a:lnTo>
                  <a:pt x="8841" y="7163"/>
                </a:lnTo>
                <a:lnTo>
                  <a:pt x="8837" y="7156"/>
                </a:lnTo>
                <a:lnTo>
                  <a:pt x="8827" y="7157"/>
                </a:lnTo>
                <a:lnTo>
                  <a:pt x="8819" y="7157"/>
                </a:lnTo>
                <a:lnTo>
                  <a:pt x="8816" y="7151"/>
                </a:lnTo>
                <a:lnTo>
                  <a:pt x="8813" y="7145"/>
                </a:lnTo>
                <a:lnTo>
                  <a:pt x="8808" y="7146"/>
                </a:lnTo>
                <a:lnTo>
                  <a:pt x="8804" y="7147"/>
                </a:lnTo>
                <a:lnTo>
                  <a:pt x="8803" y="7151"/>
                </a:lnTo>
                <a:lnTo>
                  <a:pt x="8802" y="7155"/>
                </a:lnTo>
                <a:lnTo>
                  <a:pt x="8800" y="7155"/>
                </a:lnTo>
                <a:lnTo>
                  <a:pt x="8798" y="7154"/>
                </a:lnTo>
                <a:lnTo>
                  <a:pt x="8796" y="7151"/>
                </a:lnTo>
                <a:lnTo>
                  <a:pt x="8793" y="7149"/>
                </a:lnTo>
                <a:lnTo>
                  <a:pt x="8798" y="7136"/>
                </a:lnTo>
                <a:lnTo>
                  <a:pt x="8802" y="7124"/>
                </a:lnTo>
                <a:lnTo>
                  <a:pt x="8785" y="7099"/>
                </a:lnTo>
                <a:lnTo>
                  <a:pt x="8775" y="7076"/>
                </a:lnTo>
                <a:lnTo>
                  <a:pt x="8781" y="7073"/>
                </a:lnTo>
                <a:lnTo>
                  <a:pt x="8791" y="7072"/>
                </a:lnTo>
                <a:lnTo>
                  <a:pt x="8784" y="7009"/>
                </a:lnTo>
                <a:lnTo>
                  <a:pt x="8757" y="6961"/>
                </a:lnTo>
                <a:lnTo>
                  <a:pt x="8734" y="6906"/>
                </a:lnTo>
                <a:lnTo>
                  <a:pt x="8710" y="6853"/>
                </a:lnTo>
                <a:lnTo>
                  <a:pt x="8681" y="6820"/>
                </a:lnTo>
                <a:lnTo>
                  <a:pt x="8651" y="6788"/>
                </a:lnTo>
                <a:lnTo>
                  <a:pt x="8642" y="6761"/>
                </a:lnTo>
                <a:lnTo>
                  <a:pt x="8634" y="6735"/>
                </a:lnTo>
                <a:lnTo>
                  <a:pt x="8637" y="6727"/>
                </a:lnTo>
                <a:lnTo>
                  <a:pt x="8637" y="6717"/>
                </a:lnTo>
                <a:lnTo>
                  <a:pt x="8629" y="6701"/>
                </a:lnTo>
                <a:lnTo>
                  <a:pt x="8622" y="6682"/>
                </a:lnTo>
                <a:lnTo>
                  <a:pt x="8625" y="6666"/>
                </a:lnTo>
                <a:lnTo>
                  <a:pt x="8626" y="6647"/>
                </a:lnTo>
                <a:lnTo>
                  <a:pt x="8621" y="6633"/>
                </a:lnTo>
                <a:lnTo>
                  <a:pt x="8614" y="6619"/>
                </a:lnTo>
                <a:lnTo>
                  <a:pt x="8607" y="6585"/>
                </a:lnTo>
                <a:lnTo>
                  <a:pt x="8600" y="6549"/>
                </a:lnTo>
                <a:lnTo>
                  <a:pt x="8598" y="6499"/>
                </a:lnTo>
                <a:lnTo>
                  <a:pt x="8565" y="6452"/>
                </a:lnTo>
                <a:lnTo>
                  <a:pt x="8537" y="6398"/>
                </a:lnTo>
                <a:lnTo>
                  <a:pt x="8510" y="6343"/>
                </a:lnTo>
                <a:lnTo>
                  <a:pt x="8490" y="6317"/>
                </a:lnTo>
                <a:lnTo>
                  <a:pt x="8474" y="6288"/>
                </a:lnTo>
                <a:lnTo>
                  <a:pt x="8469" y="6235"/>
                </a:lnTo>
                <a:lnTo>
                  <a:pt x="8472" y="6179"/>
                </a:lnTo>
                <a:lnTo>
                  <a:pt x="8496" y="6125"/>
                </a:lnTo>
                <a:lnTo>
                  <a:pt x="8509" y="6059"/>
                </a:lnTo>
                <a:lnTo>
                  <a:pt x="8517" y="6051"/>
                </a:lnTo>
                <a:lnTo>
                  <a:pt x="8524" y="6044"/>
                </a:lnTo>
                <a:lnTo>
                  <a:pt x="8529" y="6033"/>
                </a:lnTo>
                <a:lnTo>
                  <a:pt x="8533" y="6023"/>
                </a:lnTo>
                <a:lnTo>
                  <a:pt x="8541" y="6020"/>
                </a:lnTo>
                <a:lnTo>
                  <a:pt x="8548" y="6018"/>
                </a:lnTo>
                <a:lnTo>
                  <a:pt x="8564" y="5993"/>
                </a:lnTo>
                <a:lnTo>
                  <a:pt x="8573" y="5960"/>
                </a:lnTo>
                <a:lnTo>
                  <a:pt x="8571" y="5936"/>
                </a:lnTo>
                <a:lnTo>
                  <a:pt x="8569" y="5910"/>
                </a:lnTo>
                <a:lnTo>
                  <a:pt x="8543" y="5868"/>
                </a:lnTo>
                <a:lnTo>
                  <a:pt x="8554" y="5828"/>
                </a:lnTo>
                <a:lnTo>
                  <a:pt x="8547" y="5790"/>
                </a:lnTo>
                <a:lnTo>
                  <a:pt x="8530" y="5762"/>
                </a:lnTo>
                <a:lnTo>
                  <a:pt x="8527" y="5747"/>
                </a:lnTo>
                <a:lnTo>
                  <a:pt x="8523" y="5730"/>
                </a:lnTo>
                <a:lnTo>
                  <a:pt x="8513" y="5714"/>
                </a:lnTo>
                <a:lnTo>
                  <a:pt x="8501" y="5698"/>
                </a:lnTo>
                <a:lnTo>
                  <a:pt x="8495" y="5674"/>
                </a:lnTo>
                <a:lnTo>
                  <a:pt x="8494" y="5655"/>
                </a:lnTo>
                <a:lnTo>
                  <a:pt x="8483" y="5633"/>
                </a:lnTo>
                <a:lnTo>
                  <a:pt x="8472" y="5613"/>
                </a:lnTo>
                <a:lnTo>
                  <a:pt x="8443" y="5587"/>
                </a:lnTo>
                <a:lnTo>
                  <a:pt x="8414" y="5560"/>
                </a:lnTo>
                <a:lnTo>
                  <a:pt x="8399" y="5540"/>
                </a:lnTo>
                <a:lnTo>
                  <a:pt x="8381" y="5524"/>
                </a:lnTo>
                <a:lnTo>
                  <a:pt x="8383" y="5521"/>
                </a:lnTo>
                <a:lnTo>
                  <a:pt x="8386" y="5517"/>
                </a:lnTo>
                <a:lnTo>
                  <a:pt x="8378" y="5512"/>
                </a:lnTo>
                <a:lnTo>
                  <a:pt x="8368" y="5509"/>
                </a:lnTo>
                <a:lnTo>
                  <a:pt x="8357" y="5494"/>
                </a:lnTo>
                <a:lnTo>
                  <a:pt x="8346" y="5479"/>
                </a:lnTo>
                <a:lnTo>
                  <a:pt x="8346" y="5478"/>
                </a:lnTo>
                <a:lnTo>
                  <a:pt x="8347" y="5477"/>
                </a:lnTo>
                <a:lnTo>
                  <a:pt x="8353" y="5472"/>
                </a:lnTo>
                <a:lnTo>
                  <a:pt x="8358" y="5469"/>
                </a:lnTo>
                <a:lnTo>
                  <a:pt x="8348" y="5462"/>
                </a:lnTo>
                <a:lnTo>
                  <a:pt x="8339" y="5457"/>
                </a:lnTo>
                <a:lnTo>
                  <a:pt x="8331" y="5445"/>
                </a:lnTo>
                <a:lnTo>
                  <a:pt x="8326" y="5433"/>
                </a:lnTo>
                <a:lnTo>
                  <a:pt x="8347" y="5414"/>
                </a:lnTo>
                <a:lnTo>
                  <a:pt x="8358" y="5384"/>
                </a:lnTo>
                <a:lnTo>
                  <a:pt x="8368" y="5385"/>
                </a:lnTo>
                <a:lnTo>
                  <a:pt x="8378" y="5386"/>
                </a:lnTo>
                <a:lnTo>
                  <a:pt x="8378" y="5386"/>
                </a:lnTo>
                <a:lnTo>
                  <a:pt x="8378" y="5385"/>
                </a:lnTo>
                <a:lnTo>
                  <a:pt x="8365" y="5374"/>
                </a:lnTo>
                <a:lnTo>
                  <a:pt x="8353" y="5363"/>
                </a:lnTo>
                <a:lnTo>
                  <a:pt x="8364" y="5354"/>
                </a:lnTo>
                <a:lnTo>
                  <a:pt x="8366" y="5335"/>
                </a:lnTo>
                <a:lnTo>
                  <a:pt x="8359" y="5334"/>
                </a:lnTo>
                <a:lnTo>
                  <a:pt x="8353" y="5333"/>
                </a:lnTo>
                <a:lnTo>
                  <a:pt x="8353" y="5332"/>
                </a:lnTo>
                <a:lnTo>
                  <a:pt x="8354" y="5330"/>
                </a:lnTo>
                <a:lnTo>
                  <a:pt x="8369" y="5310"/>
                </a:lnTo>
                <a:lnTo>
                  <a:pt x="8380" y="5287"/>
                </a:lnTo>
                <a:lnTo>
                  <a:pt x="8378" y="5278"/>
                </a:lnTo>
                <a:lnTo>
                  <a:pt x="8375" y="5270"/>
                </a:lnTo>
                <a:lnTo>
                  <a:pt x="8378" y="5260"/>
                </a:lnTo>
                <a:lnTo>
                  <a:pt x="8381" y="5249"/>
                </a:lnTo>
                <a:lnTo>
                  <a:pt x="8372" y="5227"/>
                </a:lnTo>
                <a:lnTo>
                  <a:pt x="8364" y="5208"/>
                </a:lnTo>
                <a:lnTo>
                  <a:pt x="8368" y="5205"/>
                </a:lnTo>
                <a:lnTo>
                  <a:pt x="8373" y="5200"/>
                </a:lnTo>
                <a:lnTo>
                  <a:pt x="8372" y="5199"/>
                </a:lnTo>
                <a:lnTo>
                  <a:pt x="8371" y="5198"/>
                </a:lnTo>
                <a:lnTo>
                  <a:pt x="8369" y="5195"/>
                </a:lnTo>
                <a:lnTo>
                  <a:pt x="8367" y="5192"/>
                </a:lnTo>
                <a:lnTo>
                  <a:pt x="8338" y="5186"/>
                </a:lnTo>
                <a:lnTo>
                  <a:pt x="8329" y="5164"/>
                </a:lnTo>
                <a:lnTo>
                  <a:pt x="8314" y="5156"/>
                </a:lnTo>
                <a:lnTo>
                  <a:pt x="8299" y="5155"/>
                </a:lnTo>
                <a:lnTo>
                  <a:pt x="8301" y="5160"/>
                </a:lnTo>
                <a:lnTo>
                  <a:pt x="8301" y="5166"/>
                </a:lnTo>
                <a:lnTo>
                  <a:pt x="8272" y="5170"/>
                </a:lnTo>
                <a:lnTo>
                  <a:pt x="8243" y="5167"/>
                </a:lnTo>
                <a:lnTo>
                  <a:pt x="8187" y="5174"/>
                </a:lnTo>
                <a:lnTo>
                  <a:pt x="8153" y="5133"/>
                </a:lnTo>
                <a:lnTo>
                  <a:pt x="8156" y="5126"/>
                </a:lnTo>
                <a:lnTo>
                  <a:pt x="8159" y="5117"/>
                </a:lnTo>
                <a:lnTo>
                  <a:pt x="8157" y="5116"/>
                </a:lnTo>
                <a:lnTo>
                  <a:pt x="8156" y="5114"/>
                </a:lnTo>
                <a:lnTo>
                  <a:pt x="8150" y="5113"/>
                </a:lnTo>
                <a:lnTo>
                  <a:pt x="8144" y="5113"/>
                </a:lnTo>
                <a:lnTo>
                  <a:pt x="8140" y="5106"/>
                </a:lnTo>
                <a:lnTo>
                  <a:pt x="8137" y="5100"/>
                </a:lnTo>
                <a:lnTo>
                  <a:pt x="8111" y="5079"/>
                </a:lnTo>
                <a:lnTo>
                  <a:pt x="8081" y="5065"/>
                </a:lnTo>
                <a:lnTo>
                  <a:pt x="8073" y="5071"/>
                </a:lnTo>
                <a:lnTo>
                  <a:pt x="8067" y="5075"/>
                </a:lnTo>
                <a:lnTo>
                  <a:pt x="8013" y="5079"/>
                </a:lnTo>
                <a:lnTo>
                  <a:pt x="7959" y="5085"/>
                </a:lnTo>
                <a:lnTo>
                  <a:pt x="7947" y="5094"/>
                </a:lnTo>
                <a:lnTo>
                  <a:pt x="7937" y="5107"/>
                </a:lnTo>
                <a:lnTo>
                  <a:pt x="7915" y="5110"/>
                </a:lnTo>
                <a:lnTo>
                  <a:pt x="7893" y="5112"/>
                </a:lnTo>
                <a:lnTo>
                  <a:pt x="7841" y="5134"/>
                </a:lnTo>
                <a:lnTo>
                  <a:pt x="7789" y="5158"/>
                </a:lnTo>
                <a:lnTo>
                  <a:pt x="7764" y="5143"/>
                </a:lnTo>
                <a:lnTo>
                  <a:pt x="7740" y="5131"/>
                </a:lnTo>
                <a:lnTo>
                  <a:pt x="7738" y="5133"/>
                </a:lnTo>
                <a:lnTo>
                  <a:pt x="7735" y="5138"/>
                </a:lnTo>
                <a:lnTo>
                  <a:pt x="7717" y="5135"/>
                </a:lnTo>
                <a:lnTo>
                  <a:pt x="7699" y="5131"/>
                </a:lnTo>
                <a:lnTo>
                  <a:pt x="7664" y="5130"/>
                </a:lnTo>
                <a:lnTo>
                  <a:pt x="7631" y="5134"/>
                </a:lnTo>
                <a:lnTo>
                  <a:pt x="7604" y="5142"/>
                </a:lnTo>
                <a:lnTo>
                  <a:pt x="7577" y="5149"/>
                </a:lnTo>
                <a:lnTo>
                  <a:pt x="7551" y="5164"/>
                </a:lnTo>
                <a:lnTo>
                  <a:pt x="7525" y="5176"/>
                </a:lnTo>
                <a:lnTo>
                  <a:pt x="7492" y="5166"/>
                </a:lnTo>
                <a:lnTo>
                  <a:pt x="7461" y="5147"/>
                </a:lnTo>
                <a:lnTo>
                  <a:pt x="7419" y="5118"/>
                </a:lnTo>
                <a:lnTo>
                  <a:pt x="7380" y="5087"/>
                </a:lnTo>
                <a:lnTo>
                  <a:pt x="7359" y="5076"/>
                </a:lnTo>
                <a:lnTo>
                  <a:pt x="7339" y="5065"/>
                </a:lnTo>
                <a:lnTo>
                  <a:pt x="7314" y="5045"/>
                </a:lnTo>
                <a:lnTo>
                  <a:pt x="7284" y="5027"/>
                </a:lnTo>
                <a:lnTo>
                  <a:pt x="7285" y="5019"/>
                </a:lnTo>
                <a:lnTo>
                  <a:pt x="7284" y="5011"/>
                </a:lnTo>
                <a:lnTo>
                  <a:pt x="7257" y="4999"/>
                </a:lnTo>
                <a:lnTo>
                  <a:pt x="7239" y="4977"/>
                </a:lnTo>
                <a:lnTo>
                  <a:pt x="7240" y="4977"/>
                </a:lnTo>
                <a:lnTo>
                  <a:pt x="7241" y="4977"/>
                </a:lnTo>
                <a:lnTo>
                  <a:pt x="7247" y="4972"/>
                </a:lnTo>
                <a:lnTo>
                  <a:pt x="7253" y="4967"/>
                </a:lnTo>
                <a:lnTo>
                  <a:pt x="7252" y="4965"/>
                </a:lnTo>
                <a:lnTo>
                  <a:pt x="7252" y="4963"/>
                </a:lnTo>
                <a:lnTo>
                  <a:pt x="7246" y="4962"/>
                </a:lnTo>
                <a:lnTo>
                  <a:pt x="7241" y="4958"/>
                </a:lnTo>
                <a:lnTo>
                  <a:pt x="7241" y="4951"/>
                </a:lnTo>
                <a:lnTo>
                  <a:pt x="7241" y="4942"/>
                </a:lnTo>
                <a:lnTo>
                  <a:pt x="7230" y="4928"/>
                </a:lnTo>
                <a:lnTo>
                  <a:pt x="7218" y="4916"/>
                </a:lnTo>
                <a:lnTo>
                  <a:pt x="7215" y="4908"/>
                </a:lnTo>
                <a:lnTo>
                  <a:pt x="7214" y="4900"/>
                </a:lnTo>
                <a:lnTo>
                  <a:pt x="7190" y="4888"/>
                </a:lnTo>
                <a:lnTo>
                  <a:pt x="7169" y="4872"/>
                </a:lnTo>
                <a:lnTo>
                  <a:pt x="7170" y="4863"/>
                </a:lnTo>
                <a:lnTo>
                  <a:pt x="7169" y="4856"/>
                </a:lnTo>
                <a:lnTo>
                  <a:pt x="7157" y="4855"/>
                </a:lnTo>
                <a:lnTo>
                  <a:pt x="7149" y="4850"/>
                </a:lnTo>
                <a:lnTo>
                  <a:pt x="7150" y="4845"/>
                </a:lnTo>
                <a:lnTo>
                  <a:pt x="7147" y="4841"/>
                </a:lnTo>
                <a:lnTo>
                  <a:pt x="7139" y="4836"/>
                </a:lnTo>
                <a:lnTo>
                  <a:pt x="7130" y="4833"/>
                </a:lnTo>
                <a:lnTo>
                  <a:pt x="7133" y="4817"/>
                </a:lnTo>
                <a:lnTo>
                  <a:pt x="7143" y="4805"/>
                </a:lnTo>
                <a:lnTo>
                  <a:pt x="7127" y="4801"/>
                </a:lnTo>
                <a:lnTo>
                  <a:pt x="7109" y="4804"/>
                </a:lnTo>
                <a:lnTo>
                  <a:pt x="7098" y="4797"/>
                </a:lnTo>
                <a:lnTo>
                  <a:pt x="7088" y="4791"/>
                </a:lnTo>
                <a:lnTo>
                  <a:pt x="7087" y="4788"/>
                </a:lnTo>
                <a:lnTo>
                  <a:pt x="7086" y="4783"/>
                </a:lnTo>
                <a:lnTo>
                  <a:pt x="7072" y="4779"/>
                </a:lnTo>
                <a:lnTo>
                  <a:pt x="7062" y="4767"/>
                </a:lnTo>
                <a:lnTo>
                  <a:pt x="7063" y="4743"/>
                </a:lnTo>
                <a:lnTo>
                  <a:pt x="7068" y="4723"/>
                </a:lnTo>
                <a:lnTo>
                  <a:pt x="7072" y="4722"/>
                </a:lnTo>
                <a:lnTo>
                  <a:pt x="7077" y="4721"/>
                </a:lnTo>
                <a:lnTo>
                  <a:pt x="7076" y="4713"/>
                </a:lnTo>
                <a:lnTo>
                  <a:pt x="7075" y="4708"/>
                </a:lnTo>
                <a:lnTo>
                  <a:pt x="7058" y="4684"/>
                </a:lnTo>
                <a:lnTo>
                  <a:pt x="7030" y="4655"/>
                </a:lnTo>
                <a:lnTo>
                  <a:pt x="7030" y="4654"/>
                </a:lnTo>
                <a:lnTo>
                  <a:pt x="7031" y="4653"/>
                </a:lnTo>
                <a:lnTo>
                  <a:pt x="7059" y="4628"/>
                </a:lnTo>
                <a:lnTo>
                  <a:pt x="7077" y="4591"/>
                </a:lnTo>
                <a:lnTo>
                  <a:pt x="7079" y="4575"/>
                </a:lnTo>
                <a:lnTo>
                  <a:pt x="7082" y="4558"/>
                </a:lnTo>
                <a:lnTo>
                  <a:pt x="7098" y="4488"/>
                </a:lnTo>
                <a:lnTo>
                  <a:pt x="7077" y="4424"/>
                </a:lnTo>
                <a:lnTo>
                  <a:pt x="7086" y="4376"/>
                </a:lnTo>
                <a:lnTo>
                  <a:pt x="7058" y="4344"/>
                </a:lnTo>
                <a:lnTo>
                  <a:pt x="7053" y="4348"/>
                </a:lnTo>
                <a:lnTo>
                  <a:pt x="7050" y="4353"/>
                </a:lnTo>
                <a:lnTo>
                  <a:pt x="7050" y="4317"/>
                </a:lnTo>
                <a:lnTo>
                  <a:pt x="7061" y="4287"/>
                </a:lnTo>
                <a:lnTo>
                  <a:pt x="7073" y="4274"/>
                </a:lnTo>
                <a:lnTo>
                  <a:pt x="7085" y="4261"/>
                </a:lnTo>
                <a:lnTo>
                  <a:pt x="7100" y="4224"/>
                </a:lnTo>
                <a:lnTo>
                  <a:pt x="7116" y="4187"/>
                </a:lnTo>
                <a:lnTo>
                  <a:pt x="7139" y="4168"/>
                </a:lnTo>
                <a:lnTo>
                  <a:pt x="7157" y="4147"/>
                </a:lnTo>
                <a:lnTo>
                  <a:pt x="7158" y="4136"/>
                </a:lnTo>
                <a:lnTo>
                  <a:pt x="7158" y="4125"/>
                </a:lnTo>
                <a:lnTo>
                  <a:pt x="7167" y="4097"/>
                </a:lnTo>
                <a:lnTo>
                  <a:pt x="7180" y="4072"/>
                </a:lnTo>
                <a:lnTo>
                  <a:pt x="7200" y="4058"/>
                </a:lnTo>
                <a:lnTo>
                  <a:pt x="7221" y="4044"/>
                </a:lnTo>
                <a:lnTo>
                  <a:pt x="7236" y="4009"/>
                </a:lnTo>
                <a:lnTo>
                  <a:pt x="7255" y="3980"/>
                </a:lnTo>
                <a:lnTo>
                  <a:pt x="7281" y="3973"/>
                </a:lnTo>
                <a:lnTo>
                  <a:pt x="7306" y="3967"/>
                </a:lnTo>
                <a:lnTo>
                  <a:pt x="7360" y="3931"/>
                </a:lnTo>
                <a:lnTo>
                  <a:pt x="7404" y="3885"/>
                </a:lnTo>
                <a:lnTo>
                  <a:pt x="7410" y="3838"/>
                </a:lnTo>
                <a:lnTo>
                  <a:pt x="7406" y="3794"/>
                </a:lnTo>
                <a:close/>
                <a:moveTo>
                  <a:pt x="5617" y="1363"/>
                </a:moveTo>
                <a:lnTo>
                  <a:pt x="5615" y="1363"/>
                </a:lnTo>
                <a:lnTo>
                  <a:pt x="5614" y="1362"/>
                </a:lnTo>
                <a:lnTo>
                  <a:pt x="5608" y="1345"/>
                </a:lnTo>
                <a:lnTo>
                  <a:pt x="5625" y="1332"/>
                </a:lnTo>
                <a:lnTo>
                  <a:pt x="5627" y="1350"/>
                </a:lnTo>
                <a:lnTo>
                  <a:pt x="5617" y="1363"/>
                </a:lnTo>
                <a:close/>
                <a:moveTo>
                  <a:pt x="5512" y="1176"/>
                </a:moveTo>
                <a:lnTo>
                  <a:pt x="5529" y="1182"/>
                </a:lnTo>
                <a:lnTo>
                  <a:pt x="5521" y="1191"/>
                </a:lnTo>
                <a:lnTo>
                  <a:pt x="5511" y="1185"/>
                </a:lnTo>
                <a:lnTo>
                  <a:pt x="5512" y="1175"/>
                </a:lnTo>
                <a:lnTo>
                  <a:pt x="5512" y="1176"/>
                </a:lnTo>
                <a:lnTo>
                  <a:pt x="5512" y="1176"/>
                </a:lnTo>
                <a:close/>
                <a:moveTo>
                  <a:pt x="5491" y="1218"/>
                </a:moveTo>
                <a:lnTo>
                  <a:pt x="5494" y="1213"/>
                </a:lnTo>
                <a:lnTo>
                  <a:pt x="5499" y="1207"/>
                </a:lnTo>
                <a:lnTo>
                  <a:pt x="5500" y="1207"/>
                </a:lnTo>
                <a:lnTo>
                  <a:pt x="5502" y="1206"/>
                </a:lnTo>
                <a:lnTo>
                  <a:pt x="5509" y="1219"/>
                </a:lnTo>
                <a:lnTo>
                  <a:pt x="5508" y="1232"/>
                </a:lnTo>
                <a:lnTo>
                  <a:pt x="5492" y="1229"/>
                </a:lnTo>
                <a:lnTo>
                  <a:pt x="5491" y="1218"/>
                </a:lnTo>
                <a:close/>
                <a:moveTo>
                  <a:pt x="6746" y="677"/>
                </a:moveTo>
                <a:lnTo>
                  <a:pt x="6723" y="678"/>
                </a:lnTo>
                <a:lnTo>
                  <a:pt x="6708" y="672"/>
                </a:lnTo>
                <a:lnTo>
                  <a:pt x="6714" y="659"/>
                </a:lnTo>
                <a:lnTo>
                  <a:pt x="6731" y="649"/>
                </a:lnTo>
                <a:lnTo>
                  <a:pt x="6752" y="651"/>
                </a:lnTo>
                <a:lnTo>
                  <a:pt x="6768" y="659"/>
                </a:lnTo>
                <a:lnTo>
                  <a:pt x="6763" y="664"/>
                </a:lnTo>
                <a:lnTo>
                  <a:pt x="6759" y="668"/>
                </a:lnTo>
                <a:lnTo>
                  <a:pt x="6752" y="673"/>
                </a:lnTo>
                <a:lnTo>
                  <a:pt x="6746" y="677"/>
                </a:lnTo>
                <a:close/>
                <a:moveTo>
                  <a:pt x="6780" y="1027"/>
                </a:moveTo>
                <a:lnTo>
                  <a:pt x="6780" y="1028"/>
                </a:lnTo>
                <a:lnTo>
                  <a:pt x="6779" y="1029"/>
                </a:lnTo>
                <a:lnTo>
                  <a:pt x="6772" y="1036"/>
                </a:lnTo>
                <a:lnTo>
                  <a:pt x="6765" y="1042"/>
                </a:lnTo>
                <a:lnTo>
                  <a:pt x="6758" y="1044"/>
                </a:lnTo>
                <a:lnTo>
                  <a:pt x="6750" y="1046"/>
                </a:lnTo>
                <a:lnTo>
                  <a:pt x="6747" y="1050"/>
                </a:lnTo>
                <a:lnTo>
                  <a:pt x="6745" y="1052"/>
                </a:lnTo>
                <a:lnTo>
                  <a:pt x="6736" y="1057"/>
                </a:lnTo>
                <a:lnTo>
                  <a:pt x="6727" y="1061"/>
                </a:lnTo>
                <a:lnTo>
                  <a:pt x="6714" y="1066"/>
                </a:lnTo>
                <a:lnTo>
                  <a:pt x="6701" y="1068"/>
                </a:lnTo>
                <a:lnTo>
                  <a:pt x="6704" y="1058"/>
                </a:lnTo>
                <a:lnTo>
                  <a:pt x="6709" y="1048"/>
                </a:lnTo>
                <a:lnTo>
                  <a:pt x="6712" y="1037"/>
                </a:lnTo>
                <a:lnTo>
                  <a:pt x="6718" y="1026"/>
                </a:lnTo>
                <a:lnTo>
                  <a:pt x="6731" y="1019"/>
                </a:lnTo>
                <a:lnTo>
                  <a:pt x="6745" y="1014"/>
                </a:lnTo>
                <a:lnTo>
                  <a:pt x="6759" y="1000"/>
                </a:lnTo>
                <a:lnTo>
                  <a:pt x="6774" y="987"/>
                </a:lnTo>
                <a:lnTo>
                  <a:pt x="6775" y="987"/>
                </a:lnTo>
                <a:lnTo>
                  <a:pt x="6777" y="987"/>
                </a:lnTo>
                <a:lnTo>
                  <a:pt x="6795" y="998"/>
                </a:lnTo>
                <a:lnTo>
                  <a:pt x="6807" y="1013"/>
                </a:lnTo>
                <a:lnTo>
                  <a:pt x="6799" y="1020"/>
                </a:lnTo>
                <a:lnTo>
                  <a:pt x="6791" y="1029"/>
                </a:lnTo>
                <a:lnTo>
                  <a:pt x="6786" y="1029"/>
                </a:lnTo>
                <a:lnTo>
                  <a:pt x="6780" y="1027"/>
                </a:lnTo>
                <a:close/>
                <a:moveTo>
                  <a:pt x="6962" y="1033"/>
                </a:moveTo>
                <a:lnTo>
                  <a:pt x="6967" y="1037"/>
                </a:lnTo>
                <a:lnTo>
                  <a:pt x="6971" y="1041"/>
                </a:lnTo>
                <a:lnTo>
                  <a:pt x="6970" y="1042"/>
                </a:lnTo>
                <a:lnTo>
                  <a:pt x="6969" y="1043"/>
                </a:lnTo>
                <a:lnTo>
                  <a:pt x="6961" y="1044"/>
                </a:lnTo>
                <a:lnTo>
                  <a:pt x="6952" y="1044"/>
                </a:lnTo>
                <a:lnTo>
                  <a:pt x="6952" y="1044"/>
                </a:lnTo>
                <a:lnTo>
                  <a:pt x="6952" y="1044"/>
                </a:lnTo>
                <a:lnTo>
                  <a:pt x="6953" y="1045"/>
                </a:lnTo>
                <a:lnTo>
                  <a:pt x="6953" y="1045"/>
                </a:lnTo>
                <a:lnTo>
                  <a:pt x="6955" y="1046"/>
                </a:lnTo>
                <a:lnTo>
                  <a:pt x="6960" y="1046"/>
                </a:lnTo>
                <a:lnTo>
                  <a:pt x="6934" y="1061"/>
                </a:lnTo>
                <a:lnTo>
                  <a:pt x="6925" y="1080"/>
                </a:lnTo>
                <a:lnTo>
                  <a:pt x="6934" y="1085"/>
                </a:lnTo>
                <a:lnTo>
                  <a:pt x="6941" y="1091"/>
                </a:lnTo>
                <a:lnTo>
                  <a:pt x="6941" y="1091"/>
                </a:lnTo>
                <a:lnTo>
                  <a:pt x="6941" y="1091"/>
                </a:lnTo>
                <a:lnTo>
                  <a:pt x="6927" y="1093"/>
                </a:lnTo>
                <a:lnTo>
                  <a:pt x="6918" y="1099"/>
                </a:lnTo>
                <a:lnTo>
                  <a:pt x="6923" y="1105"/>
                </a:lnTo>
                <a:lnTo>
                  <a:pt x="6930" y="1109"/>
                </a:lnTo>
                <a:lnTo>
                  <a:pt x="6918" y="1116"/>
                </a:lnTo>
                <a:lnTo>
                  <a:pt x="6906" y="1122"/>
                </a:lnTo>
                <a:lnTo>
                  <a:pt x="6913" y="1125"/>
                </a:lnTo>
                <a:lnTo>
                  <a:pt x="6916" y="1132"/>
                </a:lnTo>
                <a:lnTo>
                  <a:pt x="6906" y="1137"/>
                </a:lnTo>
                <a:lnTo>
                  <a:pt x="6898" y="1145"/>
                </a:lnTo>
                <a:lnTo>
                  <a:pt x="6903" y="1151"/>
                </a:lnTo>
                <a:lnTo>
                  <a:pt x="6906" y="1161"/>
                </a:lnTo>
                <a:lnTo>
                  <a:pt x="6901" y="1162"/>
                </a:lnTo>
                <a:lnTo>
                  <a:pt x="6899" y="1164"/>
                </a:lnTo>
                <a:lnTo>
                  <a:pt x="6900" y="1166"/>
                </a:lnTo>
                <a:lnTo>
                  <a:pt x="6901" y="1169"/>
                </a:lnTo>
                <a:lnTo>
                  <a:pt x="6890" y="1173"/>
                </a:lnTo>
                <a:lnTo>
                  <a:pt x="6884" y="1178"/>
                </a:lnTo>
                <a:lnTo>
                  <a:pt x="6886" y="1180"/>
                </a:lnTo>
                <a:lnTo>
                  <a:pt x="6887" y="1182"/>
                </a:lnTo>
                <a:lnTo>
                  <a:pt x="6885" y="1188"/>
                </a:lnTo>
                <a:lnTo>
                  <a:pt x="6876" y="1190"/>
                </a:lnTo>
                <a:lnTo>
                  <a:pt x="6875" y="1192"/>
                </a:lnTo>
                <a:lnTo>
                  <a:pt x="6873" y="1194"/>
                </a:lnTo>
                <a:lnTo>
                  <a:pt x="6870" y="1194"/>
                </a:lnTo>
                <a:lnTo>
                  <a:pt x="6867" y="1194"/>
                </a:lnTo>
                <a:lnTo>
                  <a:pt x="6857" y="1207"/>
                </a:lnTo>
                <a:lnTo>
                  <a:pt x="6840" y="1219"/>
                </a:lnTo>
                <a:lnTo>
                  <a:pt x="6835" y="1223"/>
                </a:lnTo>
                <a:lnTo>
                  <a:pt x="6831" y="1228"/>
                </a:lnTo>
                <a:lnTo>
                  <a:pt x="6823" y="1231"/>
                </a:lnTo>
                <a:lnTo>
                  <a:pt x="6815" y="1234"/>
                </a:lnTo>
                <a:lnTo>
                  <a:pt x="6803" y="1242"/>
                </a:lnTo>
                <a:lnTo>
                  <a:pt x="6792" y="1249"/>
                </a:lnTo>
                <a:lnTo>
                  <a:pt x="6780" y="1253"/>
                </a:lnTo>
                <a:lnTo>
                  <a:pt x="6768" y="1257"/>
                </a:lnTo>
                <a:lnTo>
                  <a:pt x="6764" y="1267"/>
                </a:lnTo>
                <a:lnTo>
                  <a:pt x="6756" y="1275"/>
                </a:lnTo>
                <a:lnTo>
                  <a:pt x="6741" y="1273"/>
                </a:lnTo>
                <a:lnTo>
                  <a:pt x="6732" y="1266"/>
                </a:lnTo>
                <a:lnTo>
                  <a:pt x="6731" y="1268"/>
                </a:lnTo>
                <a:lnTo>
                  <a:pt x="6728" y="1269"/>
                </a:lnTo>
                <a:lnTo>
                  <a:pt x="6733" y="1280"/>
                </a:lnTo>
                <a:lnTo>
                  <a:pt x="6738" y="1291"/>
                </a:lnTo>
                <a:lnTo>
                  <a:pt x="6731" y="1296"/>
                </a:lnTo>
                <a:lnTo>
                  <a:pt x="6719" y="1297"/>
                </a:lnTo>
                <a:lnTo>
                  <a:pt x="6710" y="1290"/>
                </a:lnTo>
                <a:lnTo>
                  <a:pt x="6696" y="1293"/>
                </a:lnTo>
                <a:lnTo>
                  <a:pt x="6708" y="1298"/>
                </a:lnTo>
                <a:lnTo>
                  <a:pt x="6715" y="1307"/>
                </a:lnTo>
                <a:lnTo>
                  <a:pt x="6701" y="1312"/>
                </a:lnTo>
                <a:lnTo>
                  <a:pt x="6683" y="1314"/>
                </a:lnTo>
                <a:lnTo>
                  <a:pt x="6672" y="1310"/>
                </a:lnTo>
                <a:lnTo>
                  <a:pt x="6661" y="1307"/>
                </a:lnTo>
                <a:lnTo>
                  <a:pt x="6652" y="1305"/>
                </a:lnTo>
                <a:lnTo>
                  <a:pt x="6640" y="1307"/>
                </a:lnTo>
                <a:lnTo>
                  <a:pt x="6616" y="1302"/>
                </a:lnTo>
                <a:lnTo>
                  <a:pt x="6600" y="1291"/>
                </a:lnTo>
                <a:lnTo>
                  <a:pt x="6600" y="1291"/>
                </a:lnTo>
                <a:lnTo>
                  <a:pt x="6599" y="1291"/>
                </a:lnTo>
                <a:lnTo>
                  <a:pt x="6597" y="1295"/>
                </a:lnTo>
                <a:lnTo>
                  <a:pt x="6594" y="1298"/>
                </a:lnTo>
                <a:lnTo>
                  <a:pt x="6612" y="1305"/>
                </a:lnTo>
                <a:lnTo>
                  <a:pt x="6624" y="1317"/>
                </a:lnTo>
                <a:lnTo>
                  <a:pt x="6621" y="1319"/>
                </a:lnTo>
                <a:lnTo>
                  <a:pt x="6617" y="1322"/>
                </a:lnTo>
                <a:lnTo>
                  <a:pt x="6617" y="1322"/>
                </a:lnTo>
                <a:lnTo>
                  <a:pt x="6618" y="1322"/>
                </a:lnTo>
                <a:lnTo>
                  <a:pt x="6627" y="1322"/>
                </a:lnTo>
                <a:lnTo>
                  <a:pt x="6634" y="1324"/>
                </a:lnTo>
                <a:lnTo>
                  <a:pt x="6634" y="1337"/>
                </a:lnTo>
                <a:lnTo>
                  <a:pt x="6624" y="1349"/>
                </a:lnTo>
                <a:lnTo>
                  <a:pt x="6624" y="1353"/>
                </a:lnTo>
                <a:lnTo>
                  <a:pt x="6623" y="1357"/>
                </a:lnTo>
                <a:lnTo>
                  <a:pt x="6612" y="1366"/>
                </a:lnTo>
                <a:lnTo>
                  <a:pt x="6600" y="1371"/>
                </a:lnTo>
                <a:lnTo>
                  <a:pt x="6600" y="1382"/>
                </a:lnTo>
                <a:lnTo>
                  <a:pt x="6601" y="1392"/>
                </a:lnTo>
                <a:lnTo>
                  <a:pt x="6594" y="1398"/>
                </a:lnTo>
                <a:lnTo>
                  <a:pt x="6589" y="1405"/>
                </a:lnTo>
                <a:lnTo>
                  <a:pt x="6589" y="1415"/>
                </a:lnTo>
                <a:lnTo>
                  <a:pt x="6593" y="1425"/>
                </a:lnTo>
                <a:lnTo>
                  <a:pt x="6597" y="1427"/>
                </a:lnTo>
                <a:lnTo>
                  <a:pt x="6600" y="1430"/>
                </a:lnTo>
                <a:lnTo>
                  <a:pt x="6593" y="1438"/>
                </a:lnTo>
                <a:lnTo>
                  <a:pt x="6587" y="1447"/>
                </a:lnTo>
                <a:lnTo>
                  <a:pt x="6588" y="1447"/>
                </a:lnTo>
                <a:lnTo>
                  <a:pt x="6589" y="1447"/>
                </a:lnTo>
                <a:lnTo>
                  <a:pt x="6593" y="1454"/>
                </a:lnTo>
                <a:lnTo>
                  <a:pt x="6593" y="1463"/>
                </a:lnTo>
                <a:lnTo>
                  <a:pt x="6590" y="1470"/>
                </a:lnTo>
                <a:lnTo>
                  <a:pt x="6586" y="1477"/>
                </a:lnTo>
                <a:lnTo>
                  <a:pt x="6579" y="1492"/>
                </a:lnTo>
                <a:lnTo>
                  <a:pt x="6573" y="1508"/>
                </a:lnTo>
                <a:lnTo>
                  <a:pt x="6567" y="1516"/>
                </a:lnTo>
                <a:lnTo>
                  <a:pt x="6556" y="1520"/>
                </a:lnTo>
                <a:lnTo>
                  <a:pt x="6550" y="1517"/>
                </a:lnTo>
                <a:lnTo>
                  <a:pt x="6545" y="1513"/>
                </a:lnTo>
                <a:lnTo>
                  <a:pt x="6522" y="1513"/>
                </a:lnTo>
                <a:lnTo>
                  <a:pt x="6503" y="1517"/>
                </a:lnTo>
                <a:lnTo>
                  <a:pt x="6513" y="1525"/>
                </a:lnTo>
                <a:lnTo>
                  <a:pt x="6523" y="1532"/>
                </a:lnTo>
                <a:lnTo>
                  <a:pt x="6520" y="1538"/>
                </a:lnTo>
                <a:lnTo>
                  <a:pt x="6515" y="1543"/>
                </a:lnTo>
                <a:lnTo>
                  <a:pt x="6515" y="1552"/>
                </a:lnTo>
                <a:lnTo>
                  <a:pt x="6513" y="1559"/>
                </a:lnTo>
                <a:lnTo>
                  <a:pt x="6497" y="1565"/>
                </a:lnTo>
                <a:lnTo>
                  <a:pt x="6480" y="1561"/>
                </a:lnTo>
                <a:lnTo>
                  <a:pt x="6480" y="1561"/>
                </a:lnTo>
                <a:lnTo>
                  <a:pt x="6479" y="1561"/>
                </a:lnTo>
                <a:lnTo>
                  <a:pt x="6481" y="1562"/>
                </a:lnTo>
                <a:lnTo>
                  <a:pt x="6482" y="1564"/>
                </a:lnTo>
                <a:lnTo>
                  <a:pt x="6475" y="1575"/>
                </a:lnTo>
                <a:lnTo>
                  <a:pt x="6463" y="1586"/>
                </a:lnTo>
                <a:lnTo>
                  <a:pt x="6462" y="1586"/>
                </a:lnTo>
                <a:lnTo>
                  <a:pt x="6461" y="1586"/>
                </a:lnTo>
                <a:lnTo>
                  <a:pt x="6454" y="1581"/>
                </a:lnTo>
                <a:lnTo>
                  <a:pt x="6449" y="1574"/>
                </a:lnTo>
                <a:lnTo>
                  <a:pt x="6449" y="1574"/>
                </a:lnTo>
                <a:lnTo>
                  <a:pt x="6449" y="1574"/>
                </a:lnTo>
                <a:lnTo>
                  <a:pt x="6442" y="1586"/>
                </a:lnTo>
                <a:lnTo>
                  <a:pt x="6426" y="1593"/>
                </a:lnTo>
                <a:lnTo>
                  <a:pt x="6430" y="1601"/>
                </a:lnTo>
                <a:lnTo>
                  <a:pt x="6430" y="1611"/>
                </a:lnTo>
                <a:lnTo>
                  <a:pt x="6430" y="1611"/>
                </a:lnTo>
                <a:lnTo>
                  <a:pt x="6430" y="1611"/>
                </a:lnTo>
                <a:lnTo>
                  <a:pt x="6421" y="1612"/>
                </a:lnTo>
                <a:lnTo>
                  <a:pt x="6412" y="1610"/>
                </a:lnTo>
                <a:lnTo>
                  <a:pt x="6411" y="1602"/>
                </a:lnTo>
                <a:lnTo>
                  <a:pt x="6413" y="1594"/>
                </a:lnTo>
                <a:lnTo>
                  <a:pt x="6412" y="1591"/>
                </a:lnTo>
                <a:lnTo>
                  <a:pt x="6410" y="1588"/>
                </a:lnTo>
                <a:lnTo>
                  <a:pt x="6414" y="1579"/>
                </a:lnTo>
                <a:lnTo>
                  <a:pt x="6421" y="1570"/>
                </a:lnTo>
                <a:lnTo>
                  <a:pt x="6426" y="1557"/>
                </a:lnTo>
                <a:lnTo>
                  <a:pt x="6431" y="1544"/>
                </a:lnTo>
                <a:lnTo>
                  <a:pt x="6411" y="1547"/>
                </a:lnTo>
                <a:lnTo>
                  <a:pt x="6394" y="1546"/>
                </a:lnTo>
                <a:lnTo>
                  <a:pt x="6398" y="1555"/>
                </a:lnTo>
                <a:lnTo>
                  <a:pt x="6394" y="1562"/>
                </a:lnTo>
                <a:lnTo>
                  <a:pt x="6394" y="1564"/>
                </a:lnTo>
                <a:lnTo>
                  <a:pt x="6395" y="1564"/>
                </a:lnTo>
                <a:lnTo>
                  <a:pt x="6397" y="1564"/>
                </a:lnTo>
                <a:lnTo>
                  <a:pt x="6399" y="1564"/>
                </a:lnTo>
                <a:lnTo>
                  <a:pt x="6390" y="1573"/>
                </a:lnTo>
                <a:lnTo>
                  <a:pt x="6380" y="1583"/>
                </a:lnTo>
                <a:lnTo>
                  <a:pt x="6373" y="1586"/>
                </a:lnTo>
                <a:lnTo>
                  <a:pt x="6369" y="1591"/>
                </a:lnTo>
                <a:lnTo>
                  <a:pt x="6388" y="1601"/>
                </a:lnTo>
                <a:lnTo>
                  <a:pt x="6391" y="1619"/>
                </a:lnTo>
                <a:lnTo>
                  <a:pt x="6388" y="1618"/>
                </a:lnTo>
                <a:lnTo>
                  <a:pt x="6385" y="1619"/>
                </a:lnTo>
                <a:lnTo>
                  <a:pt x="6380" y="1625"/>
                </a:lnTo>
                <a:lnTo>
                  <a:pt x="6375" y="1633"/>
                </a:lnTo>
                <a:lnTo>
                  <a:pt x="6361" y="1637"/>
                </a:lnTo>
                <a:lnTo>
                  <a:pt x="6347" y="1636"/>
                </a:lnTo>
                <a:lnTo>
                  <a:pt x="6345" y="1634"/>
                </a:lnTo>
                <a:lnTo>
                  <a:pt x="6343" y="1632"/>
                </a:lnTo>
                <a:lnTo>
                  <a:pt x="6340" y="1630"/>
                </a:lnTo>
                <a:lnTo>
                  <a:pt x="6337" y="1630"/>
                </a:lnTo>
                <a:lnTo>
                  <a:pt x="6332" y="1626"/>
                </a:lnTo>
                <a:lnTo>
                  <a:pt x="6324" y="1624"/>
                </a:lnTo>
                <a:lnTo>
                  <a:pt x="6324" y="1624"/>
                </a:lnTo>
                <a:lnTo>
                  <a:pt x="6324" y="1624"/>
                </a:lnTo>
                <a:lnTo>
                  <a:pt x="6329" y="1634"/>
                </a:lnTo>
                <a:lnTo>
                  <a:pt x="6333" y="1642"/>
                </a:lnTo>
                <a:lnTo>
                  <a:pt x="6333" y="1642"/>
                </a:lnTo>
                <a:lnTo>
                  <a:pt x="6332" y="1642"/>
                </a:lnTo>
                <a:lnTo>
                  <a:pt x="6331" y="1643"/>
                </a:lnTo>
                <a:lnTo>
                  <a:pt x="6329" y="1643"/>
                </a:lnTo>
                <a:lnTo>
                  <a:pt x="6320" y="1640"/>
                </a:lnTo>
                <a:lnTo>
                  <a:pt x="6314" y="1634"/>
                </a:lnTo>
                <a:lnTo>
                  <a:pt x="6313" y="1634"/>
                </a:lnTo>
                <a:lnTo>
                  <a:pt x="6313" y="1634"/>
                </a:lnTo>
                <a:lnTo>
                  <a:pt x="6312" y="1635"/>
                </a:lnTo>
                <a:lnTo>
                  <a:pt x="6310" y="1636"/>
                </a:lnTo>
                <a:lnTo>
                  <a:pt x="6305" y="1650"/>
                </a:lnTo>
                <a:lnTo>
                  <a:pt x="6282" y="1654"/>
                </a:lnTo>
                <a:lnTo>
                  <a:pt x="6282" y="1655"/>
                </a:lnTo>
                <a:lnTo>
                  <a:pt x="6282" y="1655"/>
                </a:lnTo>
                <a:lnTo>
                  <a:pt x="6283" y="1655"/>
                </a:lnTo>
                <a:lnTo>
                  <a:pt x="6283" y="1655"/>
                </a:lnTo>
                <a:lnTo>
                  <a:pt x="6300" y="1657"/>
                </a:lnTo>
                <a:lnTo>
                  <a:pt x="6315" y="1661"/>
                </a:lnTo>
                <a:lnTo>
                  <a:pt x="6319" y="1677"/>
                </a:lnTo>
                <a:lnTo>
                  <a:pt x="6310" y="1692"/>
                </a:lnTo>
                <a:lnTo>
                  <a:pt x="6303" y="1696"/>
                </a:lnTo>
                <a:lnTo>
                  <a:pt x="6293" y="1700"/>
                </a:lnTo>
                <a:lnTo>
                  <a:pt x="6270" y="1694"/>
                </a:lnTo>
                <a:lnTo>
                  <a:pt x="6239" y="1700"/>
                </a:lnTo>
                <a:lnTo>
                  <a:pt x="6243" y="1702"/>
                </a:lnTo>
                <a:lnTo>
                  <a:pt x="6248" y="1703"/>
                </a:lnTo>
                <a:lnTo>
                  <a:pt x="6259" y="1716"/>
                </a:lnTo>
                <a:lnTo>
                  <a:pt x="6281" y="1720"/>
                </a:lnTo>
                <a:lnTo>
                  <a:pt x="6285" y="1722"/>
                </a:lnTo>
                <a:lnTo>
                  <a:pt x="6289" y="1725"/>
                </a:lnTo>
                <a:lnTo>
                  <a:pt x="6291" y="1730"/>
                </a:lnTo>
                <a:lnTo>
                  <a:pt x="6294" y="1734"/>
                </a:lnTo>
                <a:lnTo>
                  <a:pt x="6297" y="1735"/>
                </a:lnTo>
                <a:lnTo>
                  <a:pt x="6301" y="1736"/>
                </a:lnTo>
                <a:lnTo>
                  <a:pt x="6300" y="1744"/>
                </a:lnTo>
                <a:lnTo>
                  <a:pt x="6294" y="1748"/>
                </a:lnTo>
                <a:lnTo>
                  <a:pt x="6302" y="1754"/>
                </a:lnTo>
                <a:lnTo>
                  <a:pt x="6307" y="1759"/>
                </a:lnTo>
                <a:lnTo>
                  <a:pt x="6296" y="1760"/>
                </a:lnTo>
                <a:lnTo>
                  <a:pt x="6282" y="1762"/>
                </a:lnTo>
                <a:lnTo>
                  <a:pt x="6270" y="1768"/>
                </a:lnTo>
                <a:lnTo>
                  <a:pt x="6258" y="1774"/>
                </a:lnTo>
                <a:lnTo>
                  <a:pt x="6249" y="1777"/>
                </a:lnTo>
                <a:lnTo>
                  <a:pt x="6239" y="1781"/>
                </a:lnTo>
                <a:lnTo>
                  <a:pt x="6252" y="1785"/>
                </a:lnTo>
                <a:lnTo>
                  <a:pt x="6265" y="1788"/>
                </a:lnTo>
                <a:lnTo>
                  <a:pt x="6273" y="1788"/>
                </a:lnTo>
                <a:lnTo>
                  <a:pt x="6280" y="1789"/>
                </a:lnTo>
                <a:lnTo>
                  <a:pt x="6283" y="1792"/>
                </a:lnTo>
                <a:lnTo>
                  <a:pt x="6287" y="1796"/>
                </a:lnTo>
                <a:lnTo>
                  <a:pt x="6292" y="1799"/>
                </a:lnTo>
                <a:lnTo>
                  <a:pt x="6297" y="1802"/>
                </a:lnTo>
                <a:lnTo>
                  <a:pt x="6306" y="1809"/>
                </a:lnTo>
                <a:lnTo>
                  <a:pt x="6308" y="1818"/>
                </a:lnTo>
                <a:lnTo>
                  <a:pt x="6302" y="1822"/>
                </a:lnTo>
                <a:lnTo>
                  <a:pt x="6292" y="1823"/>
                </a:lnTo>
                <a:lnTo>
                  <a:pt x="6280" y="1823"/>
                </a:lnTo>
                <a:lnTo>
                  <a:pt x="6269" y="1823"/>
                </a:lnTo>
                <a:lnTo>
                  <a:pt x="6260" y="1822"/>
                </a:lnTo>
                <a:lnTo>
                  <a:pt x="6248" y="1821"/>
                </a:lnTo>
                <a:lnTo>
                  <a:pt x="6248" y="1821"/>
                </a:lnTo>
                <a:lnTo>
                  <a:pt x="6248" y="1821"/>
                </a:lnTo>
                <a:lnTo>
                  <a:pt x="6252" y="1824"/>
                </a:lnTo>
                <a:lnTo>
                  <a:pt x="6258" y="1826"/>
                </a:lnTo>
                <a:lnTo>
                  <a:pt x="6263" y="1826"/>
                </a:lnTo>
                <a:lnTo>
                  <a:pt x="6267" y="1826"/>
                </a:lnTo>
                <a:lnTo>
                  <a:pt x="6283" y="1828"/>
                </a:lnTo>
                <a:lnTo>
                  <a:pt x="6300" y="1826"/>
                </a:lnTo>
                <a:lnTo>
                  <a:pt x="6302" y="1832"/>
                </a:lnTo>
                <a:lnTo>
                  <a:pt x="6301" y="1839"/>
                </a:lnTo>
                <a:lnTo>
                  <a:pt x="6292" y="1840"/>
                </a:lnTo>
                <a:lnTo>
                  <a:pt x="6285" y="1842"/>
                </a:lnTo>
                <a:lnTo>
                  <a:pt x="6281" y="1846"/>
                </a:lnTo>
                <a:lnTo>
                  <a:pt x="6279" y="1851"/>
                </a:lnTo>
                <a:lnTo>
                  <a:pt x="6270" y="1853"/>
                </a:lnTo>
                <a:lnTo>
                  <a:pt x="6261" y="1854"/>
                </a:lnTo>
                <a:lnTo>
                  <a:pt x="6261" y="1854"/>
                </a:lnTo>
                <a:lnTo>
                  <a:pt x="6261" y="1855"/>
                </a:lnTo>
                <a:lnTo>
                  <a:pt x="6268" y="1859"/>
                </a:lnTo>
                <a:lnTo>
                  <a:pt x="6276" y="1864"/>
                </a:lnTo>
                <a:lnTo>
                  <a:pt x="6275" y="1867"/>
                </a:lnTo>
                <a:lnTo>
                  <a:pt x="6270" y="1870"/>
                </a:lnTo>
                <a:lnTo>
                  <a:pt x="6260" y="1868"/>
                </a:lnTo>
                <a:lnTo>
                  <a:pt x="6250" y="1866"/>
                </a:lnTo>
                <a:lnTo>
                  <a:pt x="6250" y="1867"/>
                </a:lnTo>
                <a:lnTo>
                  <a:pt x="6249" y="1867"/>
                </a:lnTo>
                <a:lnTo>
                  <a:pt x="6256" y="1875"/>
                </a:lnTo>
                <a:lnTo>
                  <a:pt x="6268" y="1881"/>
                </a:lnTo>
                <a:lnTo>
                  <a:pt x="6267" y="1882"/>
                </a:lnTo>
                <a:lnTo>
                  <a:pt x="6266" y="1884"/>
                </a:lnTo>
                <a:lnTo>
                  <a:pt x="6266" y="1884"/>
                </a:lnTo>
                <a:lnTo>
                  <a:pt x="6266" y="1885"/>
                </a:lnTo>
                <a:lnTo>
                  <a:pt x="6248" y="1883"/>
                </a:lnTo>
                <a:lnTo>
                  <a:pt x="6232" y="1878"/>
                </a:lnTo>
                <a:lnTo>
                  <a:pt x="6232" y="1878"/>
                </a:lnTo>
                <a:lnTo>
                  <a:pt x="6232" y="1878"/>
                </a:lnTo>
                <a:lnTo>
                  <a:pt x="6233" y="1890"/>
                </a:lnTo>
                <a:lnTo>
                  <a:pt x="6243" y="1899"/>
                </a:lnTo>
                <a:lnTo>
                  <a:pt x="6245" y="1903"/>
                </a:lnTo>
                <a:lnTo>
                  <a:pt x="6246" y="1906"/>
                </a:lnTo>
                <a:lnTo>
                  <a:pt x="6248" y="1908"/>
                </a:lnTo>
                <a:lnTo>
                  <a:pt x="6250" y="1911"/>
                </a:lnTo>
                <a:lnTo>
                  <a:pt x="6239" y="1916"/>
                </a:lnTo>
                <a:lnTo>
                  <a:pt x="6227" y="1919"/>
                </a:lnTo>
                <a:lnTo>
                  <a:pt x="6215" y="1926"/>
                </a:lnTo>
                <a:lnTo>
                  <a:pt x="6204" y="1934"/>
                </a:lnTo>
                <a:lnTo>
                  <a:pt x="6208" y="1941"/>
                </a:lnTo>
                <a:lnTo>
                  <a:pt x="6212" y="1950"/>
                </a:lnTo>
                <a:lnTo>
                  <a:pt x="6223" y="1954"/>
                </a:lnTo>
                <a:lnTo>
                  <a:pt x="6236" y="1957"/>
                </a:lnTo>
                <a:lnTo>
                  <a:pt x="6236" y="1958"/>
                </a:lnTo>
                <a:lnTo>
                  <a:pt x="6237" y="1958"/>
                </a:lnTo>
                <a:lnTo>
                  <a:pt x="6236" y="1959"/>
                </a:lnTo>
                <a:lnTo>
                  <a:pt x="6236" y="1959"/>
                </a:lnTo>
                <a:lnTo>
                  <a:pt x="6213" y="1958"/>
                </a:lnTo>
                <a:lnTo>
                  <a:pt x="6189" y="1953"/>
                </a:lnTo>
                <a:lnTo>
                  <a:pt x="6211" y="1964"/>
                </a:lnTo>
                <a:lnTo>
                  <a:pt x="6237" y="1971"/>
                </a:lnTo>
                <a:lnTo>
                  <a:pt x="6245" y="1985"/>
                </a:lnTo>
                <a:lnTo>
                  <a:pt x="6255" y="1997"/>
                </a:lnTo>
                <a:lnTo>
                  <a:pt x="6246" y="2009"/>
                </a:lnTo>
                <a:lnTo>
                  <a:pt x="6227" y="2018"/>
                </a:lnTo>
                <a:lnTo>
                  <a:pt x="6227" y="2019"/>
                </a:lnTo>
                <a:lnTo>
                  <a:pt x="6228" y="2020"/>
                </a:lnTo>
                <a:lnTo>
                  <a:pt x="6238" y="2020"/>
                </a:lnTo>
                <a:lnTo>
                  <a:pt x="6249" y="2018"/>
                </a:lnTo>
                <a:lnTo>
                  <a:pt x="6247" y="2020"/>
                </a:lnTo>
                <a:lnTo>
                  <a:pt x="6245" y="2024"/>
                </a:lnTo>
                <a:lnTo>
                  <a:pt x="6241" y="2031"/>
                </a:lnTo>
                <a:lnTo>
                  <a:pt x="6235" y="2038"/>
                </a:lnTo>
                <a:lnTo>
                  <a:pt x="6236" y="2048"/>
                </a:lnTo>
                <a:lnTo>
                  <a:pt x="6233" y="2058"/>
                </a:lnTo>
                <a:lnTo>
                  <a:pt x="6231" y="2060"/>
                </a:lnTo>
                <a:lnTo>
                  <a:pt x="6227" y="2060"/>
                </a:lnTo>
                <a:lnTo>
                  <a:pt x="6211" y="2057"/>
                </a:lnTo>
                <a:lnTo>
                  <a:pt x="6196" y="2063"/>
                </a:lnTo>
                <a:lnTo>
                  <a:pt x="6194" y="2066"/>
                </a:lnTo>
                <a:lnTo>
                  <a:pt x="6194" y="2069"/>
                </a:lnTo>
                <a:lnTo>
                  <a:pt x="6210" y="2074"/>
                </a:lnTo>
                <a:lnTo>
                  <a:pt x="6228" y="2076"/>
                </a:lnTo>
                <a:lnTo>
                  <a:pt x="6228" y="2078"/>
                </a:lnTo>
                <a:lnTo>
                  <a:pt x="6228" y="2078"/>
                </a:lnTo>
                <a:lnTo>
                  <a:pt x="6220" y="2087"/>
                </a:lnTo>
                <a:lnTo>
                  <a:pt x="6220" y="2098"/>
                </a:lnTo>
                <a:lnTo>
                  <a:pt x="6211" y="2100"/>
                </a:lnTo>
                <a:lnTo>
                  <a:pt x="6202" y="2102"/>
                </a:lnTo>
                <a:lnTo>
                  <a:pt x="6202" y="2103"/>
                </a:lnTo>
                <a:lnTo>
                  <a:pt x="6204" y="2103"/>
                </a:lnTo>
                <a:lnTo>
                  <a:pt x="6212" y="2104"/>
                </a:lnTo>
                <a:lnTo>
                  <a:pt x="6219" y="2108"/>
                </a:lnTo>
                <a:lnTo>
                  <a:pt x="6204" y="2110"/>
                </a:lnTo>
                <a:lnTo>
                  <a:pt x="6187" y="2113"/>
                </a:lnTo>
                <a:lnTo>
                  <a:pt x="6196" y="2121"/>
                </a:lnTo>
                <a:lnTo>
                  <a:pt x="6210" y="2124"/>
                </a:lnTo>
                <a:lnTo>
                  <a:pt x="6220" y="2122"/>
                </a:lnTo>
                <a:lnTo>
                  <a:pt x="6228" y="2117"/>
                </a:lnTo>
                <a:lnTo>
                  <a:pt x="6234" y="2117"/>
                </a:lnTo>
                <a:lnTo>
                  <a:pt x="6238" y="2117"/>
                </a:lnTo>
                <a:lnTo>
                  <a:pt x="6214" y="2136"/>
                </a:lnTo>
                <a:lnTo>
                  <a:pt x="6172" y="2148"/>
                </a:lnTo>
                <a:lnTo>
                  <a:pt x="6181" y="2156"/>
                </a:lnTo>
                <a:lnTo>
                  <a:pt x="6196" y="2155"/>
                </a:lnTo>
                <a:lnTo>
                  <a:pt x="6204" y="2152"/>
                </a:lnTo>
                <a:lnTo>
                  <a:pt x="6211" y="2149"/>
                </a:lnTo>
                <a:lnTo>
                  <a:pt x="6218" y="2156"/>
                </a:lnTo>
                <a:lnTo>
                  <a:pt x="6223" y="2169"/>
                </a:lnTo>
                <a:lnTo>
                  <a:pt x="6221" y="2173"/>
                </a:lnTo>
                <a:lnTo>
                  <a:pt x="6219" y="2175"/>
                </a:lnTo>
                <a:lnTo>
                  <a:pt x="6210" y="2177"/>
                </a:lnTo>
                <a:lnTo>
                  <a:pt x="6200" y="2175"/>
                </a:lnTo>
                <a:lnTo>
                  <a:pt x="6191" y="2176"/>
                </a:lnTo>
                <a:lnTo>
                  <a:pt x="6181" y="2176"/>
                </a:lnTo>
                <a:lnTo>
                  <a:pt x="6164" y="2173"/>
                </a:lnTo>
                <a:lnTo>
                  <a:pt x="6143" y="2173"/>
                </a:lnTo>
                <a:lnTo>
                  <a:pt x="6133" y="2184"/>
                </a:lnTo>
                <a:lnTo>
                  <a:pt x="6125" y="2196"/>
                </a:lnTo>
                <a:lnTo>
                  <a:pt x="6124" y="2197"/>
                </a:lnTo>
                <a:lnTo>
                  <a:pt x="6123" y="2197"/>
                </a:lnTo>
                <a:lnTo>
                  <a:pt x="6115" y="2192"/>
                </a:lnTo>
                <a:lnTo>
                  <a:pt x="6106" y="2189"/>
                </a:lnTo>
                <a:lnTo>
                  <a:pt x="6090" y="2192"/>
                </a:lnTo>
                <a:lnTo>
                  <a:pt x="6076" y="2194"/>
                </a:lnTo>
                <a:lnTo>
                  <a:pt x="6083" y="2178"/>
                </a:lnTo>
                <a:lnTo>
                  <a:pt x="6090" y="2164"/>
                </a:lnTo>
                <a:lnTo>
                  <a:pt x="6088" y="2164"/>
                </a:lnTo>
                <a:lnTo>
                  <a:pt x="6087" y="2164"/>
                </a:lnTo>
                <a:lnTo>
                  <a:pt x="6092" y="2154"/>
                </a:lnTo>
                <a:lnTo>
                  <a:pt x="6098" y="2143"/>
                </a:lnTo>
                <a:lnTo>
                  <a:pt x="6091" y="2147"/>
                </a:lnTo>
                <a:lnTo>
                  <a:pt x="6087" y="2150"/>
                </a:lnTo>
                <a:lnTo>
                  <a:pt x="6080" y="2161"/>
                </a:lnTo>
                <a:lnTo>
                  <a:pt x="6069" y="2166"/>
                </a:lnTo>
                <a:lnTo>
                  <a:pt x="6069" y="2154"/>
                </a:lnTo>
                <a:lnTo>
                  <a:pt x="6074" y="2144"/>
                </a:lnTo>
                <a:lnTo>
                  <a:pt x="6067" y="2139"/>
                </a:lnTo>
                <a:lnTo>
                  <a:pt x="6057" y="2140"/>
                </a:lnTo>
                <a:lnTo>
                  <a:pt x="6051" y="2151"/>
                </a:lnTo>
                <a:lnTo>
                  <a:pt x="6043" y="2161"/>
                </a:lnTo>
                <a:lnTo>
                  <a:pt x="6042" y="2161"/>
                </a:lnTo>
                <a:lnTo>
                  <a:pt x="6042" y="2161"/>
                </a:lnTo>
                <a:lnTo>
                  <a:pt x="6037" y="2156"/>
                </a:lnTo>
                <a:lnTo>
                  <a:pt x="6033" y="2153"/>
                </a:lnTo>
                <a:lnTo>
                  <a:pt x="6026" y="2154"/>
                </a:lnTo>
                <a:lnTo>
                  <a:pt x="6019" y="2155"/>
                </a:lnTo>
                <a:lnTo>
                  <a:pt x="6019" y="2155"/>
                </a:lnTo>
                <a:lnTo>
                  <a:pt x="6019" y="2155"/>
                </a:lnTo>
                <a:lnTo>
                  <a:pt x="6027" y="2149"/>
                </a:lnTo>
                <a:lnTo>
                  <a:pt x="6036" y="2142"/>
                </a:lnTo>
                <a:lnTo>
                  <a:pt x="6039" y="2138"/>
                </a:lnTo>
                <a:lnTo>
                  <a:pt x="6042" y="2134"/>
                </a:lnTo>
                <a:lnTo>
                  <a:pt x="6051" y="2128"/>
                </a:lnTo>
                <a:lnTo>
                  <a:pt x="6057" y="2122"/>
                </a:lnTo>
                <a:lnTo>
                  <a:pt x="6053" y="2117"/>
                </a:lnTo>
                <a:lnTo>
                  <a:pt x="6048" y="2115"/>
                </a:lnTo>
                <a:lnTo>
                  <a:pt x="6045" y="2111"/>
                </a:lnTo>
                <a:lnTo>
                  <a:pt x="6043" y="2106"/>
                </a:lnTo>
                <a:lnTo>
                  <a:pt x="6036" y="2110"/>
                </a:lnTo>
                <a:lnTo>
                  <a:pt x="6030" y="2115"/>
                </a:lnTo>
                <a:lnTo>
                  <a:pt x="6024" y="2116"/>
                </a:lnTo>
                <a:lnTo>
                  <a:pt x="6018" y="2116"/>
                </a:lnTo>
                <a:lnTo>
                  <a:pt x="6010" y="2122"/>
                </a:lnTo>
                <a:lnTo>
                  <a:pt x="6005" y="2127"/>
                </a:lnTo>
                <a:lnTo>
                  <a:pt x="6015" y="2114"/>
                </a:lnTo>
                <a:lnTo>
                  <a:pt x="6026" y="2103"/>
                </a:lnTo>
                <a:lnTo>
                  <a:pt x="6024" y="2101"/>
                </a:lnTo>
                <a:lnTo>
                  <a:pt x="6021" y="2100"/>
                </a:lnTo>
                <a:lnTo>
                  <a:pt x="6017" y="2094"/>
                </a:lnTo>
                <a:lnTo>
                  <a:pt x="6011" y="2089"/>
                </a:lnTo>
                <a:lnTo>
                  <a:pt x="5996" y="2097"/>
                </a:lnTo>
                <a:lnTo>
                  <a:pt x="6004" y="2106"/>
                </a:lnTo>
                <a:lnTo>
                  <a:pt x="5999" y="2113"/>
                </a:lnTo>
                <a:lnTo>
                  <a:pt x="5984" y="2116"/>
                </a:lnTo>
                <a:lnTo>
                  <a:pt x="5980" y="2122"/>
                </a:lnTo>
                <a:lnTo>
                  <a:pt x="5969" y="2122"/>
                </a:lnTo>
                <a:lnTo>
                  <a:pt x="5962" y="2126"/>
                </a:lnTo>
                <a:lnTo>
                  <a:pt x="5953" y="2130"/>
                </a:lnTo>
                <a:lnTo>
                  <a:pt x="5943" y="2131"/>
                </a:lnTo>
                <a:lnTo>
                  <a:pt x="5936" y="2130"/>
                </a:lnTo>
                <a:lnTo>
                  <a:pt x="5936" y="2130"/>
                </a:lnTo>
                <a:lnTo>
                  <a:pt x="5936" y="2130"/>
                </a:lnTo>
                <a:lnTo>
                  <a:pt x="5935" y="2130"/>
                </a:lnTo>
                <a:lnTo>
                  <a:pt x="5935" y="2130"/>
                </a:lnTo>
                <a:lnTo>
                  <a:pt x="5935" y="2130"/>
                </a:lnTo>
                <a:lnTo>
                  <a:pt x="5935" y="2130"/>
                </a:lnTo>
                <a:lnTo>
                  <a:pt x="5935" y="2130"/>
                </a:lnTo>
                <a:lnTo>
                  <a:pt x="5934" y="2130"/>
                </a:lnTo>
                <a:lnTo>
                  <a:pt x="5929" y="2133"/>
                </a:lnTo>
                <a:lnTo>
                  <a:pt x="5926" y="2136"/>
                </a:lnTo>
                <a:lnTo>
                  <a:pt x="5919" y="2137"/>
                </a:lnTo>
                <a:lnTo>
                  <a:pt x="5913" y="2139"/>
                </a:lnTo>
                <a:lnTo>
                  <a:pt x="5913" y="2139"/>
                </a:lnTo>
                <a:lnTo>
                  <a:pt x="5913" y="2139"/>
                </a:lnTo>
                <a:lnTo>
                  <a:pt x="5911" y="2142"/>
                </a:lnTo>
                <a:lnTo>
                  <a:pt x="5912" y="2146"/>
                </a:lnTo>
                <a:lnTo>
                  <a:pt x="5887" y="2149"/>
                </a:lnTo>
                <a:lnTo>
                  <a:pt x="5864" y="2146"/>
                </a:lnTo>
                <a:lnTo>
                  <a:pt x="5880" y="2140"/>
                </a:lnTo>
                <a:lnTo>
                  <a:pt x="5887" y="2134"/>
                </a:lnTo>
                <a:lnTo>
                  <a:pt x="5885" y="2126"/>
                </a:lnTo>
                <a:lnTo>
                  <a:pt x="5882" y="2119"/>
                </a:lnTo>
                <a:lnTo>
                  <a:pt x="5880" y="2117"/>
                </a:lnTo>
                <a:lnTo>
                  <a:pt x="5877" y="2117"/>
                </a:lnTo>
                <a:lnTo>
                  <a:pt x="5868" y="2122"/>
                </a:lnTo>
                <a:lnTo>
                  <a:pt x="5860" y="2128"/>
                </a:lnTo>
                <a:lnTo>
                  <a:pt x="5858" y="2128"/>
                </a:lnTo>
                <a:lnTo>
                  <a:pt x="5857" y="2128"/>
                </a:lnTo>
                <a:lnTo>
                  <a:pt x="5857" y="2119"/>
                </a:lnTo>
                <a:lnTo>
                  <a:pt x="5859" y="2108"/>
                </a:lnTo>
                <a:lnTo>
                  <a:pt x="5837" y="2102"/>
                </a:lnTo>
                <a:lnTo>
                  <a:pt x="5813" y="2099"/>
                </a:lnTo>
                <a:lnTo>
                  <a:pt x="5828" y="2095"/>
                </a:lnTo>
                <a:lnTo>
                  <a:pt x="5836" y="2088"/>
                </a:lnTo>
                <a:lnTo>
                  <a:pt x="5836" y="2088"/>
                </a:lnTo>
                <a:lnTo>
                  <a:pt x="5835" y="2088"/>
                </a:lnTo>
                <a:lnTo>
                  <a:pt x="5822" y="2088"/>
                </a:lnTo>
                <a:lnTo>
                  <a:pt x="5815" y="2094"/>
                </a:lnTo>
                <a:lnTo>
                  <a:pt x="5811" y="2094"/>
                </a:lnTo>
                <a:lnTo>
                  <a:pt x="5806" y="2094"/>
                </a:lnTo>
                <a:lnTo>
                  <a:pt x="5805" y="2096"/>
                </a:lnTo>
                <a:lnTo>
                  <a:pt x="5803" y="2097"/>
                </a:lnTo>
                <a:lnTo>
                  <a:pt x="5783" y="2099"/>
                </a:lnTo>
                <a:lnTo>
                  <a:pt x="5770" y="2093"/>
                </a:lnTo>
                <a:lnTo>
                  <a:pt x="5778" y="2088"/>
                </a:lnTo>
                <a:lnTo>
                  <a:pt x="5787" y="2085"/>
                </a:lnTo>
                <a:lnTo>
                  <a:pt x="5782" y="2082"/>
                </a:lnTo>
                <a:lnTo>
                  <a:pt x="5778" y="2078"/>
                </a:lnTo>
                <a:lnTo>
                  <a:pt x="5791" y="2066"/>
                </a:lnTo>
                <a:lnTo>
                  <a:pt x="5797" y="2052"/>
                </a:lnTo>
                <a:lnTo>
                  <a:pt x="5779" y="2060"/>
                </a:lnTo>
                <a:lnTo>
                  <a:pt x="5757" y="2068"/>
                </a:lnTo>
                <a:lnTo>
                  <a:pt x="5763" y="2059"/>
                </a:lnTo>
                <a:lnTo>
                  <a:pt x="5776" y="2053"/>
                </a:lnTo>
                <a:lnTo>
                  <a:pt x="5779" y="2051"/>
                </a:lnTo>
                <a:lnTo>
                  <a:pt x="5782" y="2048"/>
                </a:lnTo>
                <a:lnTo>
                  <a:pt x="5782" y="2047"/>
                </a:lnTo>
                <a:lnTo>
                  <a:pt x="5781" y="2046"/>
                </a:lnTo>
                <a:lnTo>
                  <a:pt x="5772" y="2051"/>
                </a:lnTo>
                <a:lnTo>
                  <a:pt x="5761" y="2054"/>
                </a:lnTo>
                <a:lnTo>
                  <a:pt x="5756" y="2052"/>
                </a:lnTo>
                <a:lnTo>
                  <a:pt x="5753" y="2048"/>
                </a:lnTo>
                <a:lnTo>
                  <a:pt x="5755" y="2047"/>
                </a:lnTo>
                <a:lnTo>
                  <a:pt x="5755" y="2045"/>
                </a:lnTo>
                <a:lnTo>
                  <a:pt x="5763" y="2042"/>
                </a:lnTo>
                <a:lnTo>
                  <a:pt x="5769" y="2039"/>
                </a:lnTo>
                <a:lnTo>
                  <a:pt x="5767" y="2033"/>
                </a:lnTo>
                <a:lnTo>
                  <a:pt x="5764" y="2028"/>
                </a:lnTo>
                <a:lnTo>
                  <a:pt x="5751" y="2027"/>
                </a:lnTo>
                <a:lnTo>
                  <a:pt x="5739" y="2026"/>
                </a:lnTo>
                <a:lnTo>
                  <a:pt x="5726" y="2026"/>
                </a:lnTo>
                <a:lnTo>
                  <a:pt x="5713" y="2026"/>
                </a:lnTo>
                <a:lnTo>
                  <a:pt x="5700" y="2017"/>
                </a:lnTo>
                <a:lnTo>
                  <a:pt x="5700" y="2005"/>
                </a:lnTo>
                <a:lnTo>
                  <a:pt x="5711" y="1988"/>
                </a:lnTo>
                <a:lnTo>
                  <a:pt x="5722" y="1972"/>
                </a:lnTo>
                <a:lnTo>
                  <a:pt x="5726" y="1965"/>
                </a:lnTo>
                <a:lnTo>
                  <a:pt x="5729" y="1959"/>
                </a:lnTo>
                <a:lnTo>
                  <a:pt x="5727" y="1958"/>
                </a:lnTo>
                <a:lnTo>
                  <a:pt x="5725" y="1957"/>
                </a:lnTo>
                <a:lnTo>
                  <a:pt x="5710" y="1970"/>
                </a:lnTo>
                <a:lnTo>
                  <a:pt x="5691" y="1981"/>
                </a:lnTo>
                <a:lnTo>
                  <a:pt x="5691" y="1980"/>
                </a:lnTo>
                <a:lnTo>
                  <a:pt x="5691" y="1980"/>
                </a:lnTo>
                <a:lnTo>
                  <a:pt x="5692" y="1973"/>
                </a:lnTo>
                <a:lnTo>
                  <a:pt x="5697" y="1966"/>
                </a:lnTo>
                <a:lnTo>
                  <a:pt x="5696" y="1966"/>
                </a:lnTo>
                <a:lnTo>
                  <a:pt x="5696" y="1966"/>
                </a:lnTo>
                <a:lnTo>
                  <a:pt x="5685" y="1967"/>
                </a:lnTo>
                <a:lnTo>
                  <a:pt x="5674" y="1968"/>
                </a:lnTo>
                <a:lnTo>
                  <a:pt x="5676" y="1957"/>
                </a:lnTo>
                <a:lnTo>
                  <a:pt x="5688" y="1946"/>
                </a:lnTo>
                <a:lnTo>
                  <a:pt x="5683" y="1934"/>
                </a:lnTo>
                <a:lnTo>
                  <a:pt x="5669" y="1931"/>
                </a:lnTo>
                <a:lnTo>
                  <a:pt x="5654" y="1934"/>
                </a:lnTo>
                <a:lnTo>
                  <a:pt x="5639" y="1936"/>
                </a:lnTo>
                <a:lnTo>
                  <a:pt x="5639" y="1936"/>
                </a:lnTo>
                <a:lnTo>
                  <a:pt x="5639" y="1935"/>
                </a:lnTo>
                <a:lnTo>
                  <a:pt x="5656" y="1921"/>
                </a:lnTo>
                <a:lnTo>
                  <a:pt x="5674" y="1906"/>
                </a:lnTo>
                <a:lnTo>
                  <a:pt x="5661" y="1908"/>
                </a:lnTo>
                <a:lnTo>
                  <a:pt x="5652" y="1911"/>
                </a:lnTo>
                <a:lnTo>
                  <a:pt x="5638" y="1919"/>
                </a:lnTo>
                <a:lnTo>
                  <a:pt x="5620" y="1921"/>
                </a:lnTo>
                <a:lnTo>
                  <a:pt x="5618" y="1908"/>
                </a:lnTo>
                <a:lnTo>
                  <a:pt x="5608" y="1899"/>
                </a:lnTo>
                <a:lnTo>
                  <a:pt x="5610" y="1899"/>
                </a:lnTo>
                <a:lnTo>
                  <a:pt x="5610" y="1898"/>
                </a:lnTo>
                <a:lnTo>
                  <a:pt x="5619" y="1896"/>
                </a:lnTo>
                <a:lnTo>
                  <a:pt x="5626" y="1893"/>
                </a:lnTo>
                <a:lnTo>
                  <a:pt x="5626" y="1892"/>
                </a:lnTo>
                <a:lnTo>
                  <a:pt x="5626" y="1892"/>
                </a:lnTo>
                <a:lnTo>
                  <a:pt x="5624" y="1892"/>
                </a:lnTo>
                <a:lnTo>
                  <a:pt x="5621" y="1892"/>
                </a:lnTo>
                <a:lnTo>
                  <a:pt x="5616" y="1884"/>
                </a:lnTo>
                <a:lnTo>
                  <a:pt x="5612" y="1877"/>
                </a:lnTo>
                <a:lnTo>
                  <a:pt x="5624" y="1875"/>
                </a:lnTo>
                <a:lnTo>
                  <a:pt x="5634" y="1871"/>
                </a:lnTo>
                <a:lnTo>
                  <a:pt x="5656" y="1864"/>
                </a:lnTo>
                <a:lnTo>
                  <a:pt x="5680" y="1857"/>
                </a:lnTo>
                <a:lnTo>
                  <a:pt x="5688" y="1855"/>
                </a:lnTo>
                <a:lnTo>
                  <a:pt x="5696" y="1853"/>
                </a:lnTo>
                <a:lnTo>
                  <a:pt x="5689" y="1848"/>
                </a:lnTo>
                <a:lnTo>
                  <a:pt x="5683" y="1841"/>
                </a:lnTo>
                <a:lnTo>
                  <a:pt x="5679" y="1844"/>
                </a:lnTo>
                <a:lnTo>
                  <a:pt x="5676" y="1848"/>
                </a:lnTo>
                <a:lnTo>
                  <a:pt x="5654" y="1856"/>
                </a:lnTo>
                <a:lnTo>
                  <a:pt x="5632" y="1866"/>
                </a:lnTo>
                <a:lnTo>
                  <a:pt x="5613" y="1868"/>
                </a:lnTo>
                <a:lnTo>
                  <a:pt x="5601" y="1863"/>
                </a:lnTo>
                <a:lnTo>
                  <a:pt x="5608" y="1859"/>
                </a:lnTo>
                <a:lnTo>
                  <a:pt x="5618" y="1856"/>
                </a:lnTo>
                <a:lnTo>
                  <a:pt x="5635" y="1848"/>
                </a:lnTo>
                <a:lnTo>
                  <a:pt x="5649" y="1839"/>
                </a:lnTo>
                <a:lnTo>
                  <a:pt x="5657" y="1836"/>
                </a:lnTo>
                <a:lnTo>
                  <a:pt x="5662" y="1831"/>
                </a:lnTo>
                <a:lnTo>
                  <a:pt x="5659" y="1825"/>
                </a:lnTo>
                <a:lnTo>
                  <a:pt x="5652" y="1822"/>
                </a:lnTo>
                <a:lnTo>
                  <a:pt x="5653" y="1822"/>
                </a:lnTo>
                <a:lnTo>
                  <a:pt x="5653" y="1822"/>
                </a:lnTo>
                <a:lnTo>
                  <a:pt x="5664" y="1813"/>
                </a:lnTo>
                <a:lnTo>
                  <a:pt x="5680" y="1810"/>
                </a:lnTo>
                <a:lnTo>
                  <a:pt x="5687" y="1817"/>
                </a:lnTo>
                <a:lnTo>
                  <a:pt x="5692" y="1826"/>
                </a:lnTo>
                <a:lnTo>
                  <a:pt x="5711" y="1835"/>
                </a:lnTo>
                <a:lnTo>
                  <a:pt x="5734" y="1839"/>
                </a:lnTo>
                <a:lnTo>
                  <a:pt x="5734" y="1838"/>
                </a:lnTo>
                <a:lnTo>
                  <a:pt x="5734" y="1838"/>
                </a:lnTo>
                <a:lnTo>
                  <a:pt x="5728" y="1831"/>
                </a:lnTo>
                <a:lnTo>
                  <a:pt x="5721" y="1827"/>
                </a:lnTo>
                <a:lnTo>
                  <a:pt x="5713" y="1825"/>
                </a:lnTo>
                <a:lnTo>
                  <a:pt x="5707" y="1822"/>
                </a:lnTo>
                <a:lnTo>
                  <a:pt x="5698" y="1810"/>
                </a:lnTo>
                <a:lnTo>
                  <a:pt x="5693" y="1796"/>
                </a:lnTo>
                <a:lnTo>
                  <a:pt x="5681" y="1799"/>
                </a:lnTo>
                <a:lnTo>
                  <a:pt x="5670" y="1800"/>
                </a:lnTo>
                <a:lnTo>
                  <a:pt x="5662" y="1794"/>
                </a:lnTo>
                <a:lnTo>
                  <a:pt x="5660" y="1784"/>
                </a:lnTo>
                <a:lnTo>
                  <a:pt x="5661" y="1781"/>
                </a:lnTo>
                <a:lnTo>
                  <a:pt x="5661" y="1777"/>
                </a:lnTo>
                <a:lnTo>
                  <a:pt x="5655" y="1774"/>
                </a:lnTo>
                <a:lnTo>
                  <a:pt x="5649" y="1771"/>
                </a:lnTo>
                <a:lnTo>
                  <a:pt x="5649" y="1771"/>
                </a:lnTo>
                <a:lnTo>
                  <a:pt x="5648" y="1771"/>
                </a:lnTo>
                <a:lnTo>
                  <a:pt x="5646" y="1779"/>
                </a:lnTo>
                <a:lnTo>
                  <a:pt x="5644" y="1789"/>
                </a:lnTo>
                <a:lnTo>
                  <a:pt x="5645" y="1801"/>
                </a:lnTo>
                <a:lnTo>
                  <a:pt x="5645" y="1813"/>
                </a:lnTo>
                <a:lnTo>
                  <a:pt x="5643" y="1817"/>
                </a:lnTo>
                <a:lnTo>
                  <a:pt x="5640" y="1822"/>
                </a:lnTo>
                <a:lnTo>
                  <a:pt x="5639" y="1822"/>
                </a:lnTo>
                <a:lnTo>
                  <a:pt x="5639" y="1821"/>
                </a:lnTo>
                <a:lnTo>
                  <a:pt x="5633" y="1814"/>
                </a:lnTo>
                <a:lnTo>
                  <a:pt x="5626" y="1808"/>
                </a:lnTo>
                <a:lnTo>
                  <a:pt x="5625" y="1809"/>
                </a:lnTo>
                <a:lnTo>
                  <a:pt x="5624" y="1809"/>
                </a:lnTo>
                <a:lnTo>
                  <a:pt x="5618" y="1814"/>
                </a:lnTo>
                <a:lnTo>
                  <a:pt x="5615" y="1821"/>
                </a:lnTo>
                <a:lnTo>
                  <a:pt x="5616" y="1824"/>
                </a:lnTo>
                <a:lnTo>
                  <a:pt x="5616" y="1828"/>
                </a:lnTo>
                <a:lnTo>
                  <a:pt x="5607" y="1840"/>
                </a:lnTo>
                <a:lnTo>
                  <a:pt x="5595" y="1851"/>
                </a:lnTo>
                <a:lnTo>
                  <a:pt x="5589" y="1856"/>
                </a:lnTo>
                <a:lnTo>
                  <a:pt x="5580" y="1860"/>
                </a:lnTo>
                <a:lnTo>
                  <a:pt x="5578" y="1860"/>
                </a:lnTo>
                <a:lnTo>
                  <a:pt x="5577" y="1859"/>
                </a:lnTo>
                <a:lnTo>
                  <a:pt x="5576" y="1849"/>
                </a:lnTo>
                <a:lnTo>
                  <a:pt x="5579" y="1839"/>
                </a:lnTo>
                <a:lnTo>
                  <a:pt x="5583" y="1815"/>
                </a:lnTo>
                <a:lnTo>
                  <a:pt x="5603" y="1797"/>
                </a:lnTo>
                <a:lnTo>
                  <a:pt x="5599" y="1790"/>
                </a:lnTo>
                <a:lnTo>
                  <a:pt x="5593" y="1785"/>
                </a:lnTo>
                <a:lnTo>
                  <a:pt x="5578" y="1786"/>
                </a:lnTo>
                <a:lnTo>
                  <a:pt x="5568" y="1782"/>
                </a:lnTo>
                <a:lnTo>
                  <a:pt x="5570" y="1782"/>
                </a:lnTo>
                <a:lnTo>
                  <a:pt x="5573" y="1782"/>
                </a:lnTo>
                <a:lnTo>
                  <a:pt x="5576" y="1775"/>
                </a:lnTo>
                <a:lnTo>
                  <a:pt x="5580" y="1770"/>
                </a:lnTo>
                <a:lnTo>
                  <a:pt x="5578" y="1765"/>
                </a:lnTo>
                <a:lnTo>
                  <a:pt x="5576" y="1763"/>
                </a:lnTo>
                <a:lnTo>
                  <a:pt x="5570" y="1767"/>
                </a:lnTo>
                <a:lnTo>
                  <a:pt x="5561" y="1769"/>
                </a:lnTo>
                <a:lnTo>
                  <a:pt x="5553" y="1767"/>
                </a:lnTo>
                <a:lnTo>
                  <a:pt x="5548" y="1762"/>
                </a:lnTo>
                <a:lnTo>
                  <a:pt x="5565" y="1749"/>
                </a:lnTo>
                <a:lnTo>
                  <a:pt x="5585" y="1738"/>
                </a:lnTo>
                <a:lnTo>
                  <a:pt x="5584" y="1737"/>
                </a:lnTo>
                <a:lnTo>
                  <a:pt x="5584" y="1736"/>
                </a:lnTo>
                <a:lnTo>
                  <a:pt x="5584" y="1736"/>
                </a:lnTo>
                <a:lnTo>
                  <a:pt x="5583" y="1736"/>
                </a:lnTo>
                <a:lnTo>
                  <a:pt x="5581" y="1736"/>
                </a:lnTo>
                <a:lnTo>
                  <a:pt x="5580" y="1736"/>
                </a:lnTo>
                <a:lnTo>
                  <a:pt x="5566" y="1744"/>
                </a:lnTo>
                <a:lnTo>
                  <a:pt x="5549" y="1749"/>
                </a:lnTo>
                <a:lnTo>
                  <a:pt x="5548" y="1748"/>
                </a:lnTo>
                <a:lnTo>
                  <a:pt x="5547" y="1747"/>
                </a:lnTo>
                <a:lnTo>
                  <a:pt x="5551" y="1731"/>
                </a:lnTo>
                <a:lnTo>
                  <a:pt x="5537" y="1722"/>
                </a:lnTo>
                <a:lnTo>
                  <a:pt x="5523" y="1729"/>
                </a:lnTo>
                <a:lnTo>
                  <a:pt x="5508" y="1725"/>
                </a:lnTo>
                <a:lnTo>
                  <a:pt x="5508" y="1724"/>
                </a:lnTo>
                <a:lnTo>
                  <a:pt x="5508" y="1723"/>
                </a:lnTo>
                <a:lnTo>
                  <a:pt x="5524" y="1716"/>
                </a:lnTo>
                <a:lnTo>
                  <a:pt x="5533" y="1705"/>
                </a:lnTo>
                <a:lnTo>
                  <a:pt x="5514" y="1710"/>
                </a:lnTo>
                <a:lnTo>
                  <a:pt x="5499" y="1706"/>
                </a:lnTo>
                <a:lnTo>
                  <a:pt x="5496" y="1704"/>
                </a:lnTo>
                <a:lnTo>
                  <a:pt x="5496" y="1700"/>
                </a:lnTo>
                <a:lnTo>
                  <a:pt x="5505" y="1693"/>
                </a:lnTo>
                <a:lnTo>
                  <a:pt x="5517" y="1689"/>
                </a:lnTo>
                <a:lnTo>
                  <a:pt x="5545" y="1669"/>
                </a:lnTo>
                <a:lnTo>
                  <a:pt x="5579" y="1652"/>
                </a:lnTo>
                <a:lnTo>
                  <a:pt x="5579" y="1650"/>
                </a:lnTo>
                <a:lnTo>
                  <a:pt x="5578" y="1648"/>
                </a:lnTo>
                <a:lnTo>
                  <a:pt x="5590" y="1643"/>
                </a:lnTo>
                <a:lnTo>
                  <a:pt x="5597" y="1637"/>
                </a:lnTo>
                <a:lnTo>
                  <a:pt x="5598" y="1635"/>
                </a:lnTo>
                <a:lnTo>
                  <a:pt x="5599" y="1633"/>
                </a:lnTo>
                <a:lnTo>
                  <a:pt x="5613" y="1625"/>
                </a:lnTo>
                <a:lnTo>
                  <a:pt x="5625" y="1615"/>
                </a:lnTo>
                <a:lnTo>
                  <a:pt x="5653" y="1614"/>
                </a:lnTo>
                <a:lnTo>
                  <a:pt x="5678" y="1610"/>
                </a:lnTo>
                <a:lnTo>
                  <a:pt x="5684" y="1605"/>
                </a:lnTo>
                <a:lnTo>
                  <a:pt x="5689" y="1598"/>
                </a:lnTo>
                <a:lnTo>
                  <a:pt x="5684" y="1597"/>
                </a:lnTo>
                <a:lnTo>
                  <a:pt x="5678" y="1595"/>
                </a:lnTo>
                <a:lnTo>
                  <a:pt x="5671" y="1596"/>
                </a:lnTo>
                <a:lnTo>
                  <a:pt x="5665" y="1598"/>
                </a:lnTo>
                <a:lnTo>
                  <a:pt x="5654" y="1600"/>
                </a:lnTo>
                <a:lnTo>
                  <a:pt x="5644" y="1603"/>
                </a:lnTo>
                <a:lnTo>
                  <a:pt x="5634" y="1607"/>
                </a:lnTo>
                <a:lnTo>
                  <a:pt x="5625" y="1610"/>
                </a:lnTo>
                <a:lnTo>
                  <a:pt x="5610" y="1616"/>
                </a:lnTo>
                <a:lnTo>
                  <a:pt x="5597" y="1623"/>
                </a:lnTo>
                <a:lnTo>
                  <a:pt x="5586" y="1632"/>
                </a:lnTo>
                <a:lnTo>
                  <a:pt x="5576" y="1641"/>
                </a:lnTo>
                <a:lnTo>
                  <a:pt x="5570" y="1645"/>
                </a:lnTo>
                <a:lnTo>
                  <a:pt x="5563" y="1648"/>
                </a:lnTo>
                <a:lnTo>
                  <a:pt x="5544" y="1660"/>
                </a:lnTo>
                <a:lnTo>
                  <a:pt x="5526" y="1674"/>
                </a:lnTo>
                <a:lnTo>
                  <a:pt x="5514" y="1681"/>
                </a:lnTo>
                <a:lnTo>
                  <a:pt x="5500" y="1688"/>
                </a:lnTo>
                <a:lnTo>
                  <a:pt x="5492" y="1688"/>
                </a:lnTo>
                <a:lnTo>
                  <a:pt x="5489" y="1682"/>
                </a:lnTo>
                <a:lnTo>
                  <a:pt x="5494" y="1679"/>
                </a:lnTo>
                <a:lnTo>
                  <a:pt x="5497" y="1676"/>
                </a:lnTo>
                <a:lnTo>
                  <a:pt x="5493" y="1674"/>
                </a:lnTo>
                <a:lnTo>
                  <a:pt x="5487" y="1673"/>
                </a:lnTo>
                <a:lnTo>
                  <a:pt x="5484" y="1662"/>
                </a:lnTo>
                <a:lnTo>
                  <a:pt x="5494" y="1653"/>
                </a:lnTo>
                <a:lnTo>
                  <a:pt x="5504" y="1651"/>
                </a:lnTo>
                <a:lnTo>
                  <a:pt x="5512" y="1652"/>
                </a:lnTo>
                <a:lnTo>
                  <a:pt x="5525" y="1649"/>
                </a:lnTo>
                <a:lnTo>
                  <a:pt x="5539" y="1645"/>
                </a:lnTo>
                <a:lnTo>
                  <a:pt x="5521" y="1642"/>
                </a:lnTo>
                <a:lnTo>
                  <a:pt x="5504" y="1638"/>
                </a:lnTo>
                <a:lnTo>
                  <a:pt x="5505" y="1638"/>
                </a:lnTo>
                <a:lnTo>
                  <a:pt x="5505" y="1638"/>
                </a:lnTo>
                <a:lnTo>
                  <a:pt x="5533" y="1632"/>
                </a:lnTo>
                <a:lnTo>
                  <a:pt x="5560" y="1624"/>
                </a:lnTo>
                <a:lnTo>
                  <a:pt x="5563" y="1615"/>
                </a:lnTo>
                <a:lnTo>
                  <a:pt x="5550" y="1611"/>
                </a:lnTo>
                <a:lnTo>
                  <a:pt x="5547" y="1613"/>
                </a:lnTo>
                <a:lnTo>
                  <a:pt x="5541" y="1616"/>
                </a:lnTo>
                <a:lnTo>
                  <a:pt x="5523" y="1614"/>
                </a:lnTo>
                <a:lnTo>
                  <a:pt x="5506" y="1611"/>
                </a:lnTo>
                <a:lnTo>
                  <a:pt x="5503" y="1606"/>
                </a:lnTo>
                <a:lnTo>
                  <a:pt x="5498" y="1600"/>
                </a:lnTo>
                <a:lnTo>
                  <a:pt x="5487" y="1598"/>
                </a:lnTo>
                <a:lnTo>
                  <a:pt x="5477" y="1595"/>
                </a:lnTo>
                <a:lnTo>
                  <a:pt x="5489" y="1592"/>
                </a:lnTo>
                <a:lnTo>
                  <a:pt x="5499" y="1588"/>
                </a:lnTo>
                <a:lnTo>
                  <a:pt x="5552" y="1580"/>
                </a:lnTo>
                <a:lnTo>
                  <a:pt x="5601" y="1581"/>
                </a:lnTo>
                <a:lnTo>
                  <a:pt x="5613" y="1582"/>
                </a:lnTo>
                <a:lnTo>
                  <a:pt x="5625" y="1584"/>
                </a:lnTo>
                <a:lnTo>
                  <a:pt x="5615" y="1573"/>
                </a:lnTo>
                <a:lnTo>
                  <a:pt x="5601" y="1567"/>
                </a:lnTo>
                <a:lnTo>
                  <a:pt x="5594" y="1568"/>
                </a:lnTo>
                <a:lnTo>
                  <a:pt x="5587" y="1568"/>
                </a:lnTo>
                <a:lnTo>
                  <a:pt x="5581" y="1567"/>
                </a:lnTo>
                <a:lnTo>
                  <a:pt x="5575" y="1565"/>
                </a:lnTo>
                <a:lnTo>
                  <a:pt x="5566" y="1567"/>
                </a:lnTo>
                <a:lnTo>
                  <a:pt x="5559" y="1568"/>
                </a:lnTo>
                <a:lnTo>
                  <a:pt x="5513" y="1575"/>
                </a:lnTo>
                <a:lnTo>
                  <a:pt x="5476" y="1576"/>
                </a:lnTo>
                <a:lnTo>
                  <a:pt x="5482" y="1571"/>
                </a:lnTo>
                <a:lnTo>
                  <a:pt x="5489" y="1565"/>
                </a:lnTo>
                <a:lnTo>
                  <a:pt x="5496" y="1562"/>
                </a:lnTo>
                <a:lnTo>
                  <a:pt x="5504" y="1559"/>
                </a:lnTo>
                <a:lnTo>
                  <a:pt x="5518" y="1552"/>
                </a:lnTo>
                <a:lnTo>
                  <a:pt x="5531" y="1545"/>
                </a:lnTo>
                <a:lnTo>
                  <a:pt x="5540" y="1540"/>
                </a:lnTo>
                <a:lnTo>
                  <a:pt x="5552" y="1535"/>
                </a:lnTo>
                <a:lnTo>
                  <a:pt x="5565" y="1537"/>
                </a:lnTo>
                <a:lnTo>
                  <a:pt x="5577" y="1539"/>
                </a:lnTo>
                <a:lnTo>
                  <a:pt x="5604" y="1539"/>
                </a:lnTo>
                <a:lnTo>
                  <a:pt x="5631" y="1539"/>
                </a:lnTo>
                <a:lnTo>
                  <a:pt x="5627" y="1533"/>
                </a:lnTo>
                <a:lnTo>
                  <a:pt x="5620" y="1531"/>
                </a:lnTo>
                <a:lnTo>
                  <a:pt x="5627" y="1522"/>
                </a:lnTo>
                <a:lnTo>
                  <a:pt x="5637" y="1515"/>
                </a:lnTo>
                <a:lnTo>
                  <a:pt x="5637" y="1515"/>
                </a:lnTo>
                <a:lnTo>
                  <a:pt x="5635" y="1514"/>
                </a:lnTo>
                <a:lnTo>
                  <a:pt x="5624" y="1513"/>
                </a:lnTo>
                <a:lnTo>
                  <a:pt x="5608" y="1514"/>
                </a:lnTo>
                <a:lnTo>
                  <a:pt x="5608" y="1514"/>
                </a:lnTo>
                <a:lnTo>
                  <a:pt x="5608" y="1514"/>
                </a:lnTo>
                <a:lnTo>
                  <a:pt x="5607" y="1521"/>
                </a:lnTo>
                <a:lnTo>
                  <a:pt x="5599" y="1528"/>
                </a:lnTo>
                <a:lnTo>
                  <a:pt x="5594" y="1528"/>
                </a:lnTo>
                <a:lnTo>
                  <a:pt x="5589" y="1528"/>
                </a:lnTo>
                <a:lnTo>
                  <a:pt x="5575" y="1530"/>
                </a:lnTo>
                <a:lnTo>
                  <a:pt x="5565" y="1527"/>
                </a:lnTo>
                <a:lnTo>
                  <a:pt x="5566" y="1524"/>
                </a:lnTo>
                <a:lnTo>
                  <a:pt x="5568" y="1520"/>
                </a:lnTo>
                <a:lnTo>
                  <a:pt x="5548" y="1527"/>
                </a:lnTo>
                <a:lnTo>
                  <a:pt x="5532" y="1534"/>
                </a:lnTo>
                <a:lnTo>
                  <a:pt x="5525" y="1537"/>
                </a:lnTo>
                <a:lnTo>
                  <a:pt x="5518" y="1539"/>
                </a:lnTo>
                <a:lnTo>
                  <a:pt x="5504" y="1551"/>
                </a:lnTo>
                <a:lnTo>
                  <a:pt x="5482" y="1557"/>
                </a:lnTo>
                <a:lnTo>
                  <a:pt x="5481" y="1556"/>
                </a:lnTo>
                <a:lnTo>
                  <a:pt x="5481" y="1554"/>
                </a:lnTo>
                <a:lnTo>
                  <a:pt x="5487" y="1545"/>
                </a:lnTo>
                <a:lnTo>
                  <a:pt x="5494" y="1535"/>
                </a:lnTo>
                <a:lnTo>
                  <a:pt x="5502" y="1521"/>
                </a:lnTo>
                <a:lnTo>
                  <a:pt x="5518" y="1511"/>
                </a:lnTo>
                <a:lnTo>
                  <a:pt x="5538" y="1513"/>
                </a:lnTo>
                <a:lnTo>
                  <a:pt x="5554" y="1514"/>
                </a:lnTo>
                <a:lnTo>
                  <a:pt x="5556" y="1512"/>
                </a:lnTo>
                <a:lnTo>
                  <a:pt x="5552" y="1510"/>
                </a:lnTo>
                <a:lnTo>
                  <a:pt x="5534" y="1506"/>
                </a:lnTo>
                <a:lnTo>
                  <a:pt x="5520" y="1501"/>
                </a:lnTo>
                <a:lnTo>
                  <a:pt x="5520" y="1499"/>
                </a:lnTo>
                <a:lnTo>
                  <a:pt x="5521" y="1498"/>
                </a:lnTo>
                <a:lnTo>
                  <a:pt x="5522" y="1498"/>
                </a:lnTo>
                <a:lnTo>
                  <a:pt x="5523" y="1497"/>
                </a:lnTo>
                <a:lnTo>
                  <a:pt x="5539" y="1500"/>
                </a:lnTo>
                <a:lnTo>
                  <a:pt x="5557" y="1502"/>
                </a:lnTo>
                <a:lnTo>
                  <a:pt x="5570" y="1505"/>
                </a:lnTo>
                <a:lnTo>
                  <a:pt x="5584" y="1506"/>
                </a:lnTo>
                <a:lnTo>
                  <a:pt x="5598" y="1505"/>
                </a:lnTo>
                <a:lnTo>
                  <a:pt x="5611" y="1504"/>
                </a:lnTo>
                <a:lnTo>
                  <a:pt x="5630" y="1504"/>
                </a:lnTo>
                <a:lnTo>
                  <a:pt x="5646" y="1507"/>
                </a:lnTo>
                <a:lnTo>
                  <a:pt x="5646" y="1506"/>
                </a:lnTo>
                <a:lnTo>
                  <a:pt x="5648" y="1505"/>
                </a:lnTo>
                <a:lnTo>
                  <a:pt x="5630" y="1497"/>
                </a:lnTo>
                <a:lnTo>
                  <a:pt x="5615" y="1487"/>
                </a:lnTo>
                <a:lnTo>
                  <a:pt x="5621" y="1479"/>
                </a:lnTo>
                <a:lnTo>
                  <a:pt x="5627" y="1472"/>
                </a:lnTo>
                <a:lnTo>
                  <a:pt x="5615" y="1470"/>
                </a:lnTo>
                <a:lnTo>
                  <a:pt x="5605" y="1474"/>
                </a:lnTo>
                <a:lnTo>
                  <a:pt x="5605" y="1474"/>
                </a:lnTo>
                <a:lnTo>
                  <a:pt x="5605" y="1474"/>
                </a:lnTo>
                <a:lnTo>
                  <a:pt x="5608" y="1476"/>
                </a:lnTo>
                <a:lnTo>
                  <a:pt x="5610" y="1478"/>
                </a:lnTo>
                <a:lnTo>
                  <a:pt x="5610" y="1479"/>
                </a:lnTo>
                <a:lnTo>
                  <a:pt x="5610" y="1479"/>
                </a:lnTo>
                <a:lnTo>
                  <a:pt x="5598" y="1483"/>
                </a:lnTo>
                <a:lnTo>
                  <a:pt x="5589" y="1488"/>
                </a:lnTo>
                <a:lnTo>
                  <a:pt x="5575" y="1487"/>
                </a:lnTo>
                <a:lnTo>
                  <a:pt x="5562" y="1486"/>
                </a:lnTo>
                <a:lnTo>
                  <a:pt x="5557" y="1486"/>
                </a:lnTo>
                <a:lnTo>
                  <a:pt x="5550" y="1485"/>
                </a:lnTo>
                <a:lnTo>
                  <a:pt x="5540" y="1487"/>
                </a:lnTo>
                <a:lnTo>
                  <a:pt x="5531" y="1489"/>
                </a:lnTo>
                <a:lnTo>
                  <a:pt x="5520" y="1489"/>
                </a:lnTo>
                <a:lnTo>
                  <a:pt x="5509" y="1488"/>
                </a:lnTo>
                <a:lnTo>
                  <a:pt x="5535" y="1474"/>
                </a:lnTo>
                <a:lnTo>
                  <a:pt x="5559" y="1460"/>
                </a:lnTo>
                <a:lnTo>
                  <a:pt x="5573" y="1458"/>
                </a:lnTo>
                <a:lnTo>
                  <a:pt x="5587" y="1459"/>
                </a:lnTo>
                <a:lnTo>
                  <a:pt x="5603" y="1454"/>
                </a:lnTo>
                <a:lnTo>
                  <a:pt x="5618" y="1450"/>
                </a:lnTo>
                <a:lnTo>
                  <a:pt x="5627" y="1450"/>
                </a:lnTo>
                <a:lnTo>
                  <a:pt x="5635" y="1448"/>
                </a:lnTo>
                <a:lnTo>
                  <a:pt x="5644" y="1439"/>
                </a:lnTo>
                <a:lnTo>
                  <a:pt x="5639" y="1431"/>
                </a:lnTo>
                <a:lnTo>
                  <a:pt x="5626" y="1436"/>
                </a:lnTo>
                <a:lnTo>
                  <a:pt x="5612" y="1442"/>
                </a:lnTo>
                <a:lnTo>
                  <a:pt x="5617" y="1433"/>
                </a:lnTo>
                <a:lnTo>
                  <a:pt x="5621" y="1425"/>
                </a:lnTo>
                <a:lnTo>
                  <a:pt x="5625" y="1422"/>
                </a:lnTo>
                <a:lnTo>
                  <a:pt x="5627" y="1419"/>
                </a:lnTo>
                <a:lnTo>
                  <a:pt x="5627" y="1417"/>
                </a:lnTo>
                <a:lnTo>
                  <a:pt x="5626" y="1416"/>
                </a:lnTo>
                <a:lnTo>
                  <a:pt x="5631" y="1408"/>
                </a:lnTo>
                <a:lnTo>
                  <a:pt x="5638" y="1402"/>
                </a:lnTo>
                <a:lnTo>
                  <a:pt x="5655" y="1399"/>
                </a:lnTo>
                <a:lnTo>
                  <a:pt x="5669" y="1394"/>
                </a:lnTo>
                <a:lnTo>
                  <a:pt x="5669" y="1394"/>
                </a:lnTo>
                <a:lnTo>
                  <a:pt x="5669" y="1393"/>
                </a:lnTo>
                <a:lnTo>
                  <a:pt x="5669" y="1393"/>
                </a:lnTo>
                <a:lnTo>
                  <a:pt x="5668" y="1393"/>
                </a:lnTo>
                <a:lnTo>
                  <a:pt x="5665" y="1392"/>
                </a:lnTo>
                <a:lnTo>
                  <a:pt x="5661" y="1391"/>
                </a:lnTo>
                <a:lnTo>
                  <a:pt x="5658" y="1386"/>
                </a:lnTo>
                <a:lnTo>
                  <a:pt x="5653" y="1384"/>
                </a:lnTo>
                <a:lnTo>
                  <a:pt x="5643" y="1390"/>
                </a:lnTo>
                <a:lnTo>
                  <a:pt x="5630" y="1394"/>
                </a:lnTo>
                <a:lnTo>
                  <a:pt x="5630" y="1394"/>
                </a:lnTo>
                <a:lnTo>
                  <a:pt x="5630" y="1394"/>
                </a:lnTo>
                <a:lnTo>
                  <a:pt x="5634" y="1389"/>
                </a:lnTo>
                <a:lnTo>
                  <a:pt x="5640" y="1385"/>
                </a:lnTo>
                <a:lnTo>
                  <a:pt x="5640" y="1379"/>
                </a:lnTo>
                <a:lnTo>
                  <a:pt x="5638" y="1372"/>
                </a:lnTo>
                <a:lnTo>
                  <a:pt x="5642" y="1370"/>
                </a:lnTo>
                <a:lnTo>
                  <a:pt x="5646" y="1368"/>
                </a:lnTo>
                <a:lnTo>
                  <a:pt x="5645" y="1368"/>
                </a:lnTo>
                <a:lnTo>
                  <a:pt x="5645" y="1368"/>
                </a:lnTo>
                <a:lnTo>
                  <a:pt x="5641" y="1368"/>
                </a:lnTo>
                <a:lnTo>
                  <a:pt x="5638" y="1367"/>
                </a:lnTo>
                <a:lnTo>
                  <a:pt x="5638" y="1362"/>
                </a:lnTo>
                <a:lnTo>
                  <a:pt x="5639" y="1356"/>
                </a:lnTo>
                <a:lnTo>
                  <a:pt x="5644" y="1355"/>
                </a:lnTo>
                <a:lnTo>
                  <a:pt x="5648" y="1352"/>
                </a:lnTo>
                <a:lnTo>
                  <a:pt x="5646" y="1348"/>
                </a:lnTo>
                <a:lnTo>
                  <a:pt x="5642" y="1344"/>
                </a:lnTo>
                <a:lnTo>
                  <a:pt x="5645" y="1341"/>
                </a:lnTo>
                <a:lnTo>
                  <a:pt x="5648" y="1338"/>
                </a:lnTo>
                <a:lnTo>
                  <a:pt x="5649" y="1331"/>
                </a:lnTo>
                <a:lnTo>
                  <a:pt x="5653" y="1326"/>
                </a:lnTo>
                <a:lnTo>
                  <a:pt x="5657" y="1321"/>
                </a:lnTo>
                <a:lnTo>
                  <a:pt x="5662" y="1315"/>
                </a:lnTo>
                <a:lnTo>
                  <a:pt x="5655" y="1316"/>
                </a:lnTo>
                <a:lnTo>
                  <a:pt x="5646" y="1316"/>
                </a:lnTo>
                <a:lnTo>
                  <a:pt x="5637" y="1323"/>
                </a:lnTo>
                <a:lnTo>
                  <a:pt x="5621" y="1326"/>
                </a:lnTo>
                <a:lnTo>
                  <a:pt x="5620" y="1325"/>
                </a:lnTo>
                <a:lnTo>
                  <a:pt x="5619" y="1324"/>
                </a:lnTo>
                <a:lnTo>
                  <a:pt x="5622" y="1322"/>
                </a:lnTo>
                <a:lnTo>
                  <a:pt x="5625" y="1321"/>
                </a:lnTo>
                <a:lnTo>
                  <a:pt x="5624" y="1321"/>
                </a:lnTo>
                <a:lnTo>
                  <a:pt x="5624" y="1319"/>
                </a:lnTo>
                <a:lnTo>
                  <a:pt x="5624" y="1319"/>
                </a:lnTo>
                <a:lnTo>
                  <a:pt x="5622" y="1318"/>
                </a:lnTo>
                <a:lnTo>
                  <a:pt x="5612" y="1322"/>
                </a:lnTo>
                <a:lnTo>
                  <a:pt x="5606" y="1327"/>
                </a:lnTo>
                <a:lnTo>
                  <a:pt x="5601" y="1326"/>
                </a:lnTo>
                <a:lnTo>
                  <a:pt x="5597" y="1325"/>
                </a:lnTo>
                <a:lnTo>
                  <a:pt x="5577" y="1323"/>
                </a:lnTo>
                <a:lnTo>
                  <a:pt x="5562" y="1317"/>
                </a:lnTo>
                <a:lnTo>
                  <a:pt x="5543" y="1305"/>
                </a:lnTo>
                <a:lnTo>
                  <a:pt x="5521" y="1297"/>
                </a:lnTo>
                <a:lnTo>
                  <a:pt x="5517" y="1297"/>
                </a:lnTo>
                <a:lnTo>
                  <a:pt x="5511" y="1297"/>
                </a:lnTo>
                <a:lnTo>
                  <a:pt x="5510" y="1298"/>
                </a:lnTo>
                <a:lnTo>
                  <a:pt x="5509" y="1299"/>
                </a:lnTo>
                <a:lnTo>
                  <a:pt x="5487" y="1295"/>
                </a:lnTo>
                <a:lnTo>
                  <a:pt x="5470" y="1285"/>
                </a:lnTo>
                <a:lnTo>
                  <a:pt x="5469" y="1281"/>
                </a:lnTo>
                <a:lnTo>
                  <a:pt x="5468" y="1276"/>
                </a:lnTo>
                <a:lnTo>
                  <a:pt x="5459" y="1273"/>
                </a:lnTo>
                <a:lnTo>
                  <a:pt x="5453" y="1268"/>
                </a:lnTo>
                <a:lnTo>
                  <a:pt x="5464" y="1258"/>
                </a:lnTo>
                <a:lnTo>
                  <a:pt x="5481" y="1251"/>
                </a:lnTo>
                <a:lnTo>
                  <a:pt x="5492" y="1255"/>
                </a:lnTo>
                <a:lnTo>
                  <a:pt x="5503" y="1258"/>
                </a:lnTo>
                <a:lnTo>
                  <a:pt x="5518" y="1256"/>
                </a:lnTo>
                <a:lnTo>
                  <a:pt x="5532" y="1254"/>
                </a:lnTo>
                <a:lnTo>
                  <a:pt x="5556" y="1262"/>
                </a:lnTo>
                <a:lnTo>
                  <a:pt x="5577" y="1272"/>
                </a:lnTo>
                <a:lnTo>
                  <a:pt x="5589" y="1280"/>
                </a:lnTo>
                <a:lnTo>
                  <a:pt x="5602" y="1285"/>
                </a:lnTo>
                <a:lnTo>
                  <a:pt x="5621" y="1288"/>
                </a:lnTo>
                <a:lnTo>
                  <a:pt x="5641" y="1289"/>
                </a:lnTo>
                <a:lnTo>
                  <a:pt x="5647" y="1284"/>
                </a:lnTo>
                <a:lnTo>
                  <a:pt x="5649" y="1277"/>
                </a:lnTo>
                <a:lnTo>
                  <a:pt x="5648" y="1276"/>
                </a:lnTo>
                <a:lnTo>
                  <a:pt x="5646" y="1276"/>
                </a:lnTo>
                <a:lnTo>
                  <a:pt x="5642" y="1276"/>
                </a:lnTo>
                <a:lnTo>
                  <a:pt x="5638" y="1278"/>
                </a:lnTo>
                <a:lnTo>
                  <a:pt x="5625" y="1278"/>
                </a:lnTo>
                <a:lnTo>
                  <a:pt x="5615" y="1274"/>
                </a:lnTo>
                <a:lnTo>
                  <a:pt x="5615" y="1273"/>
                </a:lnTo>
                <a:lnTo>
                  <a:pt x="5615" y="1273"/>
                </a:lnTo>
                <a:lnTo>
                  <a:pt x="5616" y="1272"/>
                </a:lnTo>
                <a:lnTo>
                  <a:pt x="5617" y="1271"/>
                </a:lnTo>
                <a:lnTo>
                  <a:pt x="5627" y="1270"/>
                </a:lnTo>
                <a:lnTo>
                  <a:pt x="5637" y="1269"/>
                </a:lnTo>
                <a:lnTo>
                  <a:pt x="5637" y="1269"/>
                </a:lnTo>
                <a:lnTo>
                  <a:pt x="5637" y="1269"/>
                </a:lnTo>
                <a:lnTo>
                  <a:pt x="5625" y="1261"/>
                </a:lnTo>
                <a:lnTo>
                  <a:pt x="5612" y="1255"/>
                </a:lnTo>
                <a:lnTo>
                  <a:pt x="5626" y="1253"/>
                </a:lnTo>
                <a:lnTo>
                  <a:pt x="5637" y="1248"/>
                </a:lnTo>
                <a:lnTo>
                  <a:pt x="5608" y="1239"/>
                </a:lnTo>
                <a:lnTo>
                  <a:pt x="5585" y="1228"/>
                </a:lnTo>
                <a:lnTo>
                  <a:pt x="5586" y="1228"/>
                </a:lnTo>
                <a:lnTo>
                  <a:pt x="5587" y="1228"/>
                </a:lnTo>
                <a:lnTo>
                  <a:pt x="5587" y="1227"/>
                </a:lnTo>
                <a:lnTo>
                  <a:pt x="5587" y="1226"/>
                </a:lnTo>
                <a:lnTo>
                  <a:pt x="5606" y="1232"/>
                </a:lnTo>
                <a:lnTo>
                  <a:pt x="5625" y="1227"/>
                </a:lnTo>
                <a:lnTo>
                  <a:pt x="5616" y="1221"/>
                </a:lnTo>
                <a:lnTo>
                  <a:pt x="5604" y="1219"/>
                </a:lnTo>
                <a:lnTo>
                  <a:pt x="5600" y="1219"/>
                </a:lnTo>
                <a:lnTo>
                  <a:pt x="5597" y="1218"/>
                </a:lnTo>
                <a:lnTo>
                  <a:pt x="5593" y="1210"/>
                </a:lnTo>
                <a:lnTo>
                  <a:pt x="5594" y="1204"/>
                </a:lnTo>
                <a:lnTo>
                  <a:pt x="5575" y="1210"/>
                </a:lnTo>
                <a:lnTo>
                  <a:pt x="5552" y="1216"/>
                </a:lnTo>
                <a:lnTo>
                  <a:pt x="5557" y="1210"/>
                </a:lnTo>
                <a:lnTo>
                  <a:pt x="5561" y="1206"/>
                </a:lnTo>
                <a:lnTo>
                  <a:pt x="5565" y="1203"/>
                </a:lnTo>
                <a:lnTo>
                  <a:pt x="5570" y="1200"/>
                </a:lnTo>
                <a:lnTo>
                  <a:pt x="5584" y="1192"/>
                </a:lnTo>
                <a:lnTo>
                  <a:pt x="5598" y="1186"/>
                </a:lnTo>
                <a:lnTo>
                  <a:pt x="5598" y="1186"/>
                </a:lnTo>
                <a:lnTo>
                  <a:pt x="5598" y="1186"/>
                </a:lnTo>
                <a:lnTo>
                  <a:pt x="5588" y="1185"/>
                </a:lnTo>
                <a:lnTo>
                  <a:pt x="5578" y="1187"/>
                </a:lnTo>
                <a:lnTo>
                  <a:pt x="5565" y="1194"/>
                </a:lnTo>
                <a:lnTo>
                  <a:pt x="5550" y="1194"/>
                </a:lnTo>
                <a:lnTo>
                  <a:pt x="5548" y="1190"/>
                </a:lnTo>
                <a:lnTo>
                  <a:pt x="5545" y="1187"/>
                </a:lnTo>
                <a:lnTo>
                  <a:pt x="5545" y="1186"/>
                </a:lnTo>
                <a:lnTo>
                  <a:pt x="5545" y="1186"/>
                </a:lnTo>
                <a:lnTo>
                  <a:pt x="5570" y="1179"/>
                </a:lnTo>
                <a:lnTo>
                  <a:pt x="5590" y="1172"/>
                </a:lnTo>
                <a:lnTo>
                  <a:pt x="5591" y="1168"/>
                </a:lnTo>
                <a:lnTo>
                  <a:pt x="5593" y="1165"/>
                </a:lnTo>
                <a:lnTo>
                  <a:pt x="5575" y="1173"/>
                </a:lnTo>
                <a:lnTo>
                  <a:pt x="5553" y="1176"/>
                </a:lnTo>
                <a:lnTo>
                  <a:pt x="5547" y="1175"/>
                </a:lnTo>
                <a:lnTo>
                  <a:pt x="5540" y="1174"/>
                </a:lnTo>
                <a:lnTo>
                  <a:pt x="5532" y="1173"/>
                </a:lnTo>
                <a:lnTo>
                  <a:pt x="5527" y="1168"/>
                </a:lnTo>
                <a:lnTo>
                  <a:pt x="5538" y="1158"/>
                </a:lnTo>
                <a:lnTo>
                  <a:pt x="5543" y="1145"/>
                </a:lnTo>
                <a:lnTo>
                  <a:pt x="5529" y="1150"/>
                </a:lnTo>
                <a:lnTo>
                  <a:pt x="5522" y="1160"/>
                </a:lnTo>
                <a:lnTo>
                  <a:pt x="5520" y="1160"/>
                </a:lnTo>
                <a:lnTo>
                  <a:pt x="5519" y="1161"/>
                </a:lnTo>
                <a:lnTo>
                  <a:pt x="5519" y="1160"/>
                </a:lnTo>
                <a:lnTo>
                  <a:pt x="5519" y="1160"/>
                </a:lnTo>
                <a:lnTo>
                  <a:pt x="5518" y="1156"/>
                </a:lnTo>
                <a:lnTo>
                  <a:pt x="5517" y="1153"/>
                </a:lnTo>
                <a:lnTo>
                  <a:pt x="5516" y="1153"/>
                </a:lnTo>
                <a:lnTo>
                  <a:pt x="5514" y="1153"/>
                </a:lnTo>
                <a:lnTo>
                  <a:pt x="5507" y="1161"/>
                </a:lnTo>
                <a:lnTo>
                  <a:pt x="5495" y="1167"/>
                </a:lnTo>
                <a:lnTo>
                  <a:pt x="5494" y="1186"/>
                </a:lnTo>
                <a:lnTo>
                  <a:pt x="5481" y="1200"/>
                </a:lnTo>
                <a:lnTo>
                  <a:pt x="5452" y="1202"/>
                </a:lnTo>
                <a:lnTo>
                  <a:pt x="5426" y="1196"/>
                </a:lnTo>
                <a:lnTo>
                  <a:pt x="5417" y="1195"/>
                </a:lnTo>
                <a:lnTo>
                  <a:pt x="5411" y="1193"/>
                </a:lnTo>
                <a:lnTo>
                  <a:pt x="5410" y="1188"/>
                </a:lnTo>
                <a:lnTo>
                  <a:pt x="5410" y="1182"/>
                </a:lnTo>
                <a:lnTo>
                  <a:pt x="5406" y="1178"/>
                </a:lnTo>
                <a:lnTo>
                  <a:pt x="5404" y="1175"/>
                </a:lnTo>
                <a:lnTo>
                  <a:pt x="5418" y="1170"/>
                </a:lnTo>
                <a:lnTo>
                  <a:pt x="5433" y="1165"/>
                </a:lnTo>
                <a:lnTo>
                  <a:pt x="5444" y="1159"/>
                </a:lnTo>
                <a:lnTo>
                  <a:pt x="5454" y="1152"/>
                </a:lnTo>
                <a:lnTo>
                  <a:pt x="5462" y="1148"/>
                </a:lnTo>
                <a:lnTo>
                  <a:pt x="5465" y="1141"/>
                </a:lnTo>
                <a:lnTo>
                  <a:pt x="5464" y="1140"/>
                </a:lnTo>
                <a:lnTo>
                  <a:pt x="5460" y="1140"/>
                </a:lnTo>
                <a:lnTo>
                  <a:pt x="5456" y="1143"/>
                </a:lnTo>
                <a:lnTo>
                  <a:pt x="5453" y="1147"/>
                </a:lnTo>
                <a:lnTo>
                  <a:pt x="5433" y="1150"/>
                </a:lnTo>
                <a:lnTo>
                  <a:pt x="5417" y="1147"/>
                </a:lnTo>
                <a:lnTo>
                  <a:pt x="5432" y="1134"/>
                </a:lnTo>
                <a:lnTo>
                  <a:pt x="5451" y="1121"/>
                </a:lnTo>
                <a:lnTo>
                  <a:pt x="5454" y="1114"/>
                </a:lnTo>
                <a:lnTo>
                  <a:pt x="5450" y="1107"/>
                </a:lnTo>
                <a:lnTo>
                  <a:pt x="5431" y="1104"/>
                </a:lnTo>
                <a:lnTo>
                  <a:pt x="5414" y="1099"/>
                </a:lnTo>
                <a:lnTo>
                  <a:pt x="5414" y="1099"/>
                </a:lnTo>
                <a:lnTo>
                  <a:pt x="5414" y="1098"/>
                </a:lnTo>
                <a:lnTo>
                  <a:pt x="5429" y="1098"/>
                </a:lnTo>
                <a:lnTo>
                  <a:pt x="5443" y="1100"/>
                </a:lnTo>
                <a:lnTo>
                  <a:pt x="5452" y="1100"/>
                </a:lnTo>
                <a:lnTo>
                  <a:pt x="5460" y="1100"/>
                </a:lnTo>
                <a:lnTo>
                  <a:pt x="5469" y="1099"/>
                </a:lnTo>
                <a:lnTo>
                  <a:pt x="5477" y="1097"/>
                </a:lnTo>
                <a:lnTo>
                  <a:pt x="5477" y="1094"/>
                </a:lnTo>
                <a:lnTo>
                  <a:pt x="5477" y="1090"/>
                </a:lnTo>
                <a:lnTo>
                  <a:pt x="5471" y="1077"/>
                </a:lnTo>
                <a:lnTo>
                  <a:pt x="5454" y="1072"/>
                </a:lnTo>
                <a:lnTo>
                  <a:pt x="5455" y="1061"/>
                </a:lnTo>
                <a:lnTo>
                  <a:pt x="5457" y="1051"/>
                </a:lnTo>
                <a:lnTo>
                  <a:pt x="5456" y="1051"/>
                </a:lnTo>
                <a:lnTo>
                  <a:pt x="5455" y="1051"/>
                </a:lnTo>
                <a:lnTo>
                  <a:pt x="5452" y="1051"/>
                </a:lnTo>
                <a:lnTo>
                  <a:pt x="5448" y="1052"/>
                </a:lnTo>
                <a:lnTo>
                  <a:pt x="5441" y="1050"/>
                </a:lnTo>
                <a:lnTo>
                  <a:pt x="5433" y="1047"/>
                </a:lnTo>
                <a:lnTo>
                  <a:pt x="5427" y="1046"/>
                </a:lnTo>
                <a:lnTo>
                  <a:pt x="5421" y="1045"/>
                </a:lnTo>
                <a:lnTo>
                  <a:pt x="5428" y="1038"/>
                </a:lnTo>
                <a:lnTo>
                  <a:pt x="5438" y="1030"/>
                </a:lnTo>
                <a:lnTo>
                  <a:pt x="5441" y="1026"/>
                </a:lnTo>
                <a:lnTo>
                  <a:pt x="5443" y="1021"/>
                </a:lnTo>
                <a:lnTo>
                  <a:pt x="5448" y="1016"/>
                </a:lnTo>
                <a:lnTo>
                  <a:pt x="5445" y="1013"/>
                </a:lnTo>
                <a:lnTo>
                  <a:pt x="5439" y="1010"/>
                </a:lnTo>
                <a:lnTo>
                  <a:pt x="5432" y="1006"/>
                </a:lnTo>
                <a:lnTo>
                  <a:pt x="5427" y="1001"/>
                </a:lnTo>
                <a:lnTo>
                  <a:pt x="5422" y="997"/>
                </a:lnTo>
                <a:lnTo>
                  <a:pt x="5419" y="994"/>
                </a:lnTo>
                <a:lnTo>
                  <a:pt x="5416" y="992"/>
                </a:lnTo>
                <a:lnTo>
                  <a:pt x="5415" y="986"/>
                </a:lnTo>
                <a:lnTo>
                  <a:pt x="5422" y="982"/>
                </a:lnTo>
                <a:lnTo>
                  <a:pt x="5427" y="982"/>
                </a:lnTo>
                <a:lnTo>
                  <a:pt x="5431" y="983"/>
                </a:lnTo>
                <a:lnTo>
                  <a:pt x="5432" y="982"/>
                </a:lnTo>
                <a:lnTo>
                  <a:pt x="5432" y="980"/>
                </a:lnTo>
                <a:lnTo>
                  <a:pt x="5429" y="977"/>
                </a:lnTo>
                <a:lnTo>
                  <a:pt x="5425" y="974"/>
                </a:lnTo>
                <a:lnTo>
                  <a:pt x="5411" y="960"/>
                </a:lnTo>
                <a:lnTo>
                  <a:pt x="5406" y="945"/>
                </a:lnTo>
                <a:lnTo>
                  <a:pt x="5387" y="949"/>
                </a:lnTo>
                <a:lnTo>
                  <a:pt x="5368" y="951"/>
                </a:lnTo>
                <a:lnTo>
                  <a:pt x="5368" y="951"/>
                </a:lnTo>
                <a:lnTo>
                  <a:pt x="5368" y="950"/>
                </a:lnTo>
                <a:lnTo>
                  <a:pt x="5387" y="940"/>
                </a:lnTo>
                <a:lnTo>
                  <a:pt x="5404" y="931"/>
                </a:lnTo>
                <a:lnTo>
                  <a:pt x="5403" y="929"/>
                </a:lnTo>
                <a:lnTo>
                  <a:pt x="5401" y="928"/>
                </a:lnTo>
                <a:lnTo>
                  <a:pt x="5409" y="923"/>
                </a:lnTo>
                <a:lnTo>
                  <a:pt x="5415" y="919"/>
                </a:lnTo>
                <a:lnTo>
                  <a:pt x="5405" y="908"/>
                </a:lnTo>
                <a:lnTo>
                  <a:pt x="5387" y="901"/>
                </a:lnTo>
                <a:lnTo>
                  <a:pt x="5382" y="883"/>
                </a:lnTo>
                <a:lnTo>
                  <a:pt x="5369" y="869"/>
                </a:lnTo>
                <a:lnTo>
                  <a:pt x="5359" y="865"/>
                </a:lnTo>
                <a:lnTo>
                  <a:pt x="5349" y="861"/>
                </a:lnTo>
                <a:lnTo>
                  <a:pt x="5347" y="855"/>
                </a:lnTo>
                <a:lnTo>
                  <a:pt x="5345" y="851"/>
                </a:lnTo>
                <a:lnTo>
                  <a:pt x="5333" y="835"/>
                </a:lnTo>
                <a:lnTo>
                  <a:pt x="5325" y="816"/>
                </a:lnTo>
                <a:lnTo>
                  <a:pt x="5325" y="803"/>
                </a:lnTo>
                <a:lnTo>
                  <a:pt x="5322" y="790"/>
                </a:lnTo>
                <a:lnTo>
                  <a:pt x="5315" y="790"/>
                </a:lnTo>
                <a:lnTo>
                  <a:pt x="5307" y="791"/>
                </a:lnTo>
                <a:lnTo>
                  <a:pt x="5302" y="787"/>
                </a:lnTo>
                <a:lnTo>
                  <a:pt x="5298" y="783"/>
                </a:lnTo>
                <a:lnTo>
                  <a:pt x="5287" y="779"/>
                </a:lnTo>
                <a:lnTo>
                  <a:pt x="5276" y="773"/>
                </a:lnTo>
                <a:lnTo>
                  <a:pt x="5271" y="764"/>
                </a:lnTo>
                <a:lnTo>
                  <a:pt x="5267" y="757"/>
                </a:lnTo>
                <a:lnTo>
                  <a:pt x="5252" y="753"/>
                </a:lnTo>
                <a:lnTo>
                  <a:pt x="5236" y="748"/>
                </a:lnTo>
                <a:lnTo>
                  <a:pt x="5230" y="746"/>
                </a:lnTo>
                <a:lnTo>
                  <a:pt x="5224" y="744"/>
                </a:lnTo>
                <a:lnTo>
                  <a:pt x="5214" y="747"/>
                </a:lnTo>
                <a:lnTo>
                  <a:pt x="5207" y="752"/>
                </a:lnTo>
                <a:lnTo>
                  <a:pt x="5207" y="750"/>
                </a:lnTo>
                <a:lnTo>
                  <a:pt x="5207" y="749"/>
                </a:lnTo>
                <a:lnTo>
                  <a:pt x="5205" y="739"/>
                </a:lnTo>
                <a:lnTo>
                  <a:pt x="5192" y="733"/>
                </a:lnTo>
                <a:lnTo>
                  <a:pt x="5178" y="744"/>
                </a:lnTo>
                <a:lnTo>
                  <a:pt x="5163" y="752"/>
                </a:lnTo>
                <a:lnTo>
                  <a:pt x="5159" y="745"/>
                </a:lnTo>
                <a:lnTo>
                  <a:pt x="5156" y="737"/>
                </a:lnTo>
                <a:lnTo>
                  <a:pt x="5155" y="739"/>
                </a:lnTo>
                <a:lnTo>
                  <a:pt x="5153" y="739"/>
                </a:lnTo>
                <a:lnTo>
                  <a:pt x="5146" y="746"/>
                </a:lnTo>
                <a:lnTo>
                  <a:pt x="5135" y="753"/>
                </a:lnTo>
                <a:lnTo>
                  <a:pt x="5127" y="750"/>
                </a:lnTo>
                <a:lnTo>
                  <a:pt x="5116" y="750"/>
                </a:lnTo>
                <a:lnTo>
                  <a:pt x="5113" y="756"/>
                </a:lnTo>
                <a:lnTo>
                  <a:pt x="5108" y="760"/>
                </a:lnTo>
                <a:lnTo>
                  <a:pt x="5106" y="748"/>
                </a:lnTo>
                <a:lnTo>
                  <a:pt x="5108" y="735"/>
                </a:lnTo>
                <a:lnTo>
                  <a:pt x="5091" y="737"/>
                </a:lnTo>
                <a:lnTo>
                  <a:pt x="5082" y="749"/>
                </a:lnTo>
                <a:lnTo>
                  <a:pt x="5082" y="749"/>
                </a:lnTo>
                <a:lnTo>
                  <a:pt x="5081" y="749"/>
                </a:lnTo>
                <a:lnTo>
                  <a:pt x="5081" y="748"/>
                </a:lnTo>
                <a:lnTo>
                  <a:pt x="5081" y="747"/>
                </a:lnTo>
                <a:lnTo>
                  <a:pt x="5078" y="746"/>
                </a:lnTo>
                <a:lnTo>
                  <a:pt x="5076" y="745"/>
                </a:lnTo>
                <a:lnTo>
                  <a:pt x="5071" y="740"/>
                </a:lnTo>
                <a:lnTo>
                  <a:pt x="5065" y="735"/>
                </a:lnTo>
                <a:lnTo>
                  <a:pt x="5064" y="736"/>
                </a:lnTo>
                <a:lnTo>
                  <a:pt x="5063" y="736"/>
                </a:lnTo>
                <a:lnTo>
                  <a:pt x="5059" y="744"/>
                </a:lnTo>
                <a:lnTo>
                  <a:pt x="5061" y="752"/>
                </a:lnTo>
                <a:lnTo>
                  <a:pt x="5022" y="747"/>
                </a:lnTo>
                <a:lnTo>
                  <a:pt x="4996" y="725"/>
                </a:lnTo>
                <a:lnTo>
                  <a:pt x="4991" y="718"/>
                </a:lnTo>
                <a:lnTo>
                  <a:pt x="4986" y="710"/>
                </a:lnTo>
                <a:lnTo>
                  <a:pt x="4993" y="707"/>
                </a:lnTo>
                <a:lnTo>
                  <a:pt x="5004" y="704"/>
                </a:lnTo>
                <a:lnTo>
                  <a:pt x="5005" y="705"/>
                </a:lnTo>
                <a:lnTo>
                  <a:pt x="5006" y="706"/>
                </a:lnTo>
                <a:lnTo>
                  <a:pt x="5014" y="703"/>
                </a:lnTo>
                <a:lnTo>
                  <a:pt x="5021" y="700"/>
                </a:lnTo>
                <a:lnTo>
                  <a:pt x="5033" y="696"/>
                </a:lnTo>
                <a:lnTo>
                  <a:pt x="5044" y="692"/>
                </a:lnTo>
                <a:lnTo>
                  <a:pt x="5043" y="692"/>
                </a:lnTo>
                <a:lnTo>
                  <a:pt x="5043" y="692"/>
                </a:lnTo>
                <a:lnTo>
                  <a:pt x="5018" y="688"/>
                </a:lnTo>
                <a:lnTo>
                  <a:pt x="4997" y="679"/>
                </a:lnTo>
                <a:lnTo>
                  <a:pt x="4992" y="671"/>
                </a:lnTo>
                <a:lnTo>
                  <a:pt x="4999" y="663"/>
                </a:lnTo>
                <a:lnTo>
                  <a:pt x="4999" y="662"/>
                </a:lnTo>
                <a:lnTo>
                  <a:pt x="4998" y="662"/>
                </a:lnTo>
                <a:lnTo>
                  <a:pt x="4991" y="665"/>
                </a:lnTo>
                <a:lnTo>
                  <a:pt x="4984" y="668"/>
                </a:lnTo>
                <a:lnTo>
                  <a:pt x="4970" y="664"/>
                </a:lnTo>
                <a:lnTo>
                  <a:pt x="4967" y="654"/>
                </a:lnTo>
                <a:lnTo>
                  <a:pt x="4973" y="650"/>
                </a:lnTo>
                <a:lnTo>
                  <a:pt x="4980" y="645"/>
                </a:lnTo>
                <a:lnTo>
                  <a:pt x="4985" y="639"/>
                </a:lnTo>
                <a:lnTo>
                  <a:pt x="4995" y="636"/>
                </a:lnTo>
                <a:lnTo>
                  <a:pt x="5004" y="637"/>
                </a:lnTo>
                <a:lnTo>
                  <a:pt x="5013" y="638"/>
                </a:lnTo>
                <a:lnTo>
                  <a:pt x="5038" y="642"/>
                </a:lnTo>
                <a:lnTo>
                  <a:pt x="5063" y="646"/>
                </a:lnTo>
                <a:lnTo>
                  <a:pt x="5076" y="649"/>
                </a:lnTo>
                <a:lnTo>
                  <a:pt x="5091" y="649"/>
                </a:lnTo>
                <a:lnTo>
                  <a:pt x="5091" y="649"/>
                </a:lnTo>
                <a:lnTo>
                  <a:pt x="5091" y="649"/>
                </a:lnTo>
                <a:lnTo>
                  <a:pt x="5085" y="644"/>
                </a:lnTo>
                <a:lnTo>
                  <a:pt x="5077" y="640"/>
                </a:lnTo>
                <a:lnTo>
                  <a:pt x="5060" y="639"/>
                </a:lnTo>
                <a:lnTo>
                  <a:pt x="5047" y="634"/>
                </a:lnTo>
                <a:lnTo>
                  <a:pt x="5048" y="632"/>
                </a:lnTo>
                <a:lnTo>
                  <a:pt x="5049" y="631"/>
                </a:lnTo>
                <a:lnTo>
                  <a:pt x="5081" y="628"/>
                </a:lnTo>
                <a:lnTo>
                  <a:pt x="5109" y="634"/>
                </a:lnTo>
                <a:lnTo>
                  <a:pt x="5117" y="636"/>
                </a:lnTo>
                <a:lnTo>
                  <a:pt x="5125" y="637"/>
                </a:lnTo>
                <a:lnTo>
                  <a:pt x="5126" y="626"/>
                </a:lnTo>
                <a:lnTo>
                  <a:pt x="5140" y="620"/>
                </a:lnTo>
                <a:lnTo>
                  <a:pt x="5133" y="610"/>
                </a:lnTo>
                <a:lnTo>
                  <a:pt x="5122" y="604"/>
                </a:lnTo>
                <a:lnTo>
                  <a:pt x="5118" y="606"/>
                </a:lnTo>
                <a:lnTo>
                  <a:pt x="5115" y="608"/>
                </a:lnTo>
                <a:lnTo>
                  <a:pt x="5107" y="611"/>
                </a:lnTo>
                <a:lnTo>
                  <a:pt x="5100" y="613"/>
                </a:lnTo>
                <a:lnTo>
                  <a:pt x="5082" y="614"/>
                </a:lnTo>
                <a:lnTo>
                  <a:pt x="5064" y="614"/>
                </a:lnTo>
                <a:lnTo>
                  <a:pt x="5052" y="617"/>
                </a:lnTo>
                <a:lnTo>
                  <a:pt x="5044" y="618"/>
                </a:lnTo>
                <a:lnTo>
                  <a:pt x="5035" y="611"/>
                </a:lnTo>
                <a:lnTo>
                  <a:pt x="5023" y="605"/>
                </a:lnTo>
                <a:lnTo>
                  <a:pt x="5020" y="604"/>
                </a:lnTo>
                <a:lnTo>
                  <a:pt x="5018" y="601"/>
                </a:lnTo>
                <a:lnTo>
                  <a:pt x="5027" y="597"/>
                </a:lnTo>
                <a:lnTo>
                  <a:pt x="5038" y="593"/>
                </a:lnTo>
                <a:lnTo>
                  <a:pt x="5038" y="593"/>
                </a:lnTo>
                <a:lnTo>
                  <a:pt x="5037" y="593"/>
                </a:lnTo>
                <a:lnTo>
                  <a:pt x="5025" y="592"/>
                </a:lnTo>
                <a:lnTo>
                  <a:pt x="5013" y="591"/>
                </a:lnTo>
                <a:lnTo>
                  <a:pt x="5013" y="590"/>
                </a:lnTo>
                <a:lnTo>
                  <a:pt x="5013" y="590"/>
                </a:lnTo>
                <a:lnTo>
                  <a:pt x="5023" y="583"/>
                </a:lnTo>
                <a:lnTo>
                  <a:pt x="5034" y="578"/>
                </a:lnTo>
                <a:lnTo>
                  <a:pt x="5034" y="578"/>
                </a:lnTo>
                <a:lnTo>
                  <a:pt x="5034" y="578"/>
                </a:lnTo>
                <a:lnTo>
                  <a:pt x="5013" y="572"/>
                </a:lnTo>
                <a:lnTo>
                  <a:pt x="4995" y="567"/>
                </a:lnTo>
                <a:lnTo>
                  <a:pt x="4985" y="565"/>
                </a:lnTo>
                <a:lnTo>
                  <a:pt x="4974" y="564"/>
                </a:lnTo>
                <a:lnTo>
                  <a:pt x="4971" y="549"/>
                </a:lnTo>
                <a:lnTo>
                  <a:pt x="4963" y="537"/>
                </a:lnTo>
                <a:lnTo>
                  <a:pt x="4963" y="537"/>
                </a:lnTo>
                <a:lnTo>
                  <a:pt x="4963" y="537"/>
                </a:lnTo>
                <a:lnTo>
                  <a:pt x="4976" y="531"/>
                </a:lnTo>
                <a:lnTo>
                  <a:pt x="4986" y="526"/>
                </a:lnTo>
                <a:lnTo>
                  <a:pt x="4984" y="523"/>
                </a:lnTo>
                <a:lnTo>
                  <a:pt x="4982" y="519"/>
                </a:lnTo>
                <a:lnTo>
                  <a:pt x="4985" y="516"/>
                </a:lnTo>
                <a:lnTo>
                  <a:pt x="4990" y="513"/>
                </a:lnTo>
                <a:lnTo>
                  <a:pt x="4993" y="510"/>
                </a:lnTo>
                <a:lnTo>
                  <a:pt x="4997" y="505"/>
                </a:lnTo>
                <a:lnTo>
                  <a:pt x="5012" y="501"/>
                </a:lnTo>
                <a:lnTo>
                  <a:pt x="5030" y="500"/>
                </a:lnTo>
                <a:lnTo>
                  <a:pt x="5037" y="501"/>
                </a:lnTo>
                <a:lnTo>
                  <a:pt x="5045" y="503"/>
                </a:lnTo>
                <a:lnTo>
                  <a:pt x="5054" y="500"/>
                </a:lnTo>
                <a:lnTo>
                  <a:pt x="5062" y="495"/>
                </a:lnTo>
                <a:lnTo>
                  <a:pt x="5068" y="496"/>
                </a:lnTo>
                <a:lnTo>
                  <a:pt x="5074" y="496"/>
                </a:lnTo>
                <a:lnTo>
                  <a:pt x="5084" y="490"/>
                </a:lnTo>
                <a:lnTo>
                  <a:pt x="5092" y="485"/>
                </a:lnTo>
                <a:lnTo>
                  <a:pt x="5108" y="478"/>
                </a:lnTo>
                <a:lnTo>
                  <a:pt x="5128" y="472"/>
                </a:lnTo>
                <a:lnTo>
                  <a:pt x="5149" y="469"/>
                </a:lnTo>
                <a:lnTo>
                  <a:pt x="5169" y="469"/>
                </a:lnTo>
                <a:lnTo>
                  <a:pt x="5182" y="466"/>
                </a:lnTo>
                <a:lnTo>
                  <a:pt x="5195" y="463"/>
                </a:lnTo>
                <a:lnTo>
                  <a:pt x="5202" y="463"/>
                </a:lnTo>
                <a:lnTo>
                  <a:pt x="5209" y="462"/>
                </a:lnTo>
                <a:lnTo>
                  <a:pt x="5229" y="452"/>
                </a:lnTo>
                <a:lnTo>
                  <a:pt x="5241" y="438"/>
                </a:lnTo>
                <a:lnTo>
                  <a:pt x="5243" y="434"/>
                </a:lnTo>
                <a:lnTo>
                  <a:pt x="5244" y="430"/>
                </a:lnTo>
                <a:lnTo>
                  <a:pt x="5242" y="428"/>
                </a:lnTo>
                <a:lnTo>
                  <a:pt x="5240" y="425"/>
                </a:lnTo>
                <a:lnTo>
                  <a:pt x="5250" y="410"/>
                </a:lnTo>
                <a:lnTo>
                  <a:pt x="5262" y="396"/>
                </a:lnTo>
                <a:lnTo>
                  <a:pt x="5274" y="389"/>
                </a:lnTo>
                <a:lnTo>
                  <a:pt x="5284" y="380"/>
                </a:lnTo>
                <a:lnTo>
                  <a:pt x="5282" y="377"/>
                </a:lnTo>
                <a:lnTo>
                  <a:pt x="5279" y="374"/>
                </a:lnTo>
                <a:lnTo>
                  <a:pt x="5279" y="375"/>
                </a:lnTo>
                <a:lnTo>
                  <a:pt x="5278" y="375"/>
                </a:lnTo>
                <a:lnTo>
                  <a:pt x="5257" y="389"/>
                </a:lnTo>
                <a:lnTo>
                  <a:pt x="5226" y="391"/>
                </a:lnTo>
                <a:lnTo>
                  <a:pt x="5212" y="390"/>
                </a:lnTo>
                <a:lnTo>
                  <a:pt x="5203" y="383"/>
                </a:lnTo>
                <a:lnTo>
                  <a:pt x="5214" y="369"/>
                </a:lnTo>
                <a:lnTo>
                  <a:pt x="5225" y="356"/>
                </a:lnTo>
                <a:lnTo>
                  <a:pt x="5224" y="349"/>
                </a:lnTo>
                <a:lnTo>
                  <a:pt x="5228" y="341"/>
                </a:lnTo>
                <a:lnTo>
                  <a:pt x="5241" y="336"/>
                </a:lnTo>
                <a:lnTo>
                  <a:pt x="5255" y="330"/>
                </a:lnTo>
                <a:lnTo>
                  <a:pt x="5275" y="320"/>
                </a:lnTo>
                <a:lnTo>
                  <a:pt x="5288" y="306"/>
                </a:lnTo>
                <a:lnTo>
                  <a:pt x="5300" y="302"/>
                </a:lnTo>
                <a:lnTo>
                  <a:pt x="5310" y="299"/>
                </a:lnTo>
                <a:lnTo>
                  <a:pt x="5314" y="295"/>
                </a:lnTo>
                <a:lnTo>
                  <a:pt x="5317" y="292"/>
                </a:lnTo>
                <a:lnTo>
                  <a:pt x="5337" y="293"/>
                </a:lnTo>
                <a:lnTo>
                  <a:pt x="5357" y="296"/>
                </a:lnTo>
                <a:lnTo>
                  <a:pt x="5368" y="296"/>
                </a:lnTo>
                <a:lnTo>
                  <a:pt x="5376" y="293"/>
                </a:lnTo>
                <a:lnTo>
                  <a:pt x="5376" y="288"/>
                </a:lnTo>
                <a:lnTo>
                  <a:pt x="5375" y="283"/>
                </a:lnTo>
                <a:lnTo>
                  <a:pt x="5374" y="279"/>
                </a:lnTo>
                <a:lnTo>
                  <a:pt x="5372" y="276"/>
                </a:lnTo>
                <a:lnTo>
                  <a:pt x="5383" y="269"/>
                </a:lnTo>
                <a:lnTo>
                  <a:pt x="5388" y="260"/>
                </a:lnTo>
                <a:lnTo>
                  <a:pt x="5385" y="258"/>
                </a:lnTo>
                <a:lnTo>
                  <a:pt x="5382" y="256"/>
                </a:lnTo>
                <a:lnTo>
                  <a:pt x="5388" y="240"/>
                </a:lnTo>
                <a:lnTo>
                  <a:pt x="5398" y="226"/>
                </a:lnTo>
                <a:lnTo>
                  <a:pt x="5409" y="222"/>
                </a:lnTo>
                <a:lnTo>
                  <a:pt x="5418" y="221"/>
                </a:lnTo>
                <a:lnTo>
                  <a:pt x="5433" y="238"/>
                </a:lnTo>
                <a:lnTo>
                  <a:pt x="5450" y="251"/>
                </a:lnTo>
                <a:lnTo>
                  <a:pt x="5449" y="249"/>
                </a:lnTo>
                <a:lnTo>
                  <a:pt x="5449" y="248"/>
                </a:lnTo>
                <a:lnTo>
                  <a:pt x="5445" y="240"/>
                </a:lnTo>
                <a:lnTo>
                  <a:pt x="5444" y="233"/>
                </a:lnTo>
                <a:lnTo>
                  <a:pt x="5437" y="224"/>
                </a:lnTo>
                <a:lnTo>
                  <a:pt x="5427" y="215"/>
                </a:lnTo>
                <a:lnTo>
                  <a:pt x="5428" y="214"/>
                </a:lnTo>
                <a:lnTo>
                  <a:pt x="5428" y="214"/>
                </a:lnTo>
                <a:lnTo>
                  <a:pt x="5441" y="209"/>
                </a:lnTo>
                <a:lnTo>
                  <a:pt x="5452" y="203"/>
                </a:lnTo>
                <a:lnTo>
                  <a:pt x="5463" y="200"/>
                </a:lnTo>
                <a:lnTo>
                  <a:pt x="5475" y="197"/>
                </a:lnTo>
                <a:lnTo>
                  <a:pt x="5479" y="194"/>
                </a:lnTo>
                <a:lnTo>
                  <a:pt x="5484" y="193"/>
                </a:lnTo>
                <a:lnTo>
                  <a:pt x="5497" y="195"/>
                </a:lnTo>
                <a:lnTo>
                  <a:pt x="5512" y="197"/>
                </a:lnTo>
                <a:lnTo>
                  <a:pt x="5510" y="192"/>
                </a:lnTo>
                <a:lnTo>
                  <a:pt x="5509" y="187"/>
                </a:lnTo>
                <a:lnTo>
                  <a:pt x="5537" y="192"/>
                </a:lnTo>
                <a:lnTo>
                  <a:pt x="5552" y="222"/>
                </a:lnTo>
                <a:lnTo>
                  <a:pt x="5553" y="221"/>
                </a:lnTo>
                <a:lnTo>
                  <a:pt x="5554" y="221"/>
                </a:lnTo>
                <a:lnTo>
                  <a:pt x="5557" y="217"/>
                </a:lnTo>
                <a:lnTo>
                  <a:pt x="5559" y="214"/>
                </a:lnTo>
                <a:lnTo>
                  <a:pt x="5589" y="226"/>
                </a:lnTo>
                <a:lnTo>
                  <a:pt x="5614" y="244"/>
                </a:lnTo>
                <a:lnTo>
                  <a:pt x="5615" y="244"/>
                </a:lnTo>
                <a:lnTo>
                  <a:pt x="5616" y="243"/>
                </a:lnTo>
                <a:lnTo>
                  <a:pt x="5619" y="241"/>
                </a:lnTo>
                <a:lnTo>
                  <a:pt x="5624" y="239"/>
                </a:lnTo>
                <a:lnTo>
                  <a:pt x="5617" y="233"/>
                </a:lnTo>
                <a:lnTo>
                  <a:pt x="5610" y="229"/>
                </a:lnTo>
                <a:lnTo>
                  <a:pt x="5604" y="224"/>
                </a:lnTo>
                <a:lnTo>
                  <a:pt x="5599" y="218"/>
                </a:lnTo>
                <a:lnTo>
                  <a:pt x="5612" y="219"/>
                </a:lnTo>
                <a:lnTo>
                  <a:pt x="5624" y="218"/>
                </a:lnTo>
                <a:lnTo>
                  <a:pt x="5615" y="207"/>
                </a:lnTo>
                <a:lnTo>
                  <a:pt x="5600" y="202"/>
                </a:lnTo>
                <a:lnTo>
                  <a:pt x="5599" y="181"/>
                </a:lnTo>
                <a:lnTo>
                  <a:pt x="5612" y="165"/>
                </a:lnTo>
                <a:lnTo>
                  <a:pt x="5629" y="167"/>
                </a:lnTo>
                <a:lnTo>
                  <a:pt x="5640" y="177"/>
                </a:lnTo>
                <a:lnTo>
                  <a:pt x="5644" y="178"/>
                </a:lnTo>
                <a:lnTo>
                  <a:pt x="5648" y="178"/>
                </a:lnTo>
                <a:lnTo>
                  <a:pt x="5655" y="182"/>
                </a:lnTo>
                <a:lnTo>
                  <a:pt x="5661" y="186"/>
                </a:lnTo>
                <a:lnTo>
                  <a:pt x="5673" y="189"/>
                </a:lnTo>
                <a:lnTo>
                  <a:pt x="5685" y="193"/>
                </a:lnTo>
                <a:lnTo>
                  <a:pt x="5703" y="207"/>
                </a:lnTo>
                <a:lnTo>
                  <a:pt x="5723" y="219"/>
                </a:lnTo>
                <a:lnTo>
                  <a:pt x="5724" y="219"/>
                </a:lnTo>
                <a:lnTo>
                  <a:pt x="5724" y="219"/>
                </a:lnTo>
                <a:lnTo>
                  <a:pt x="5727" y="215"/>
                </a:lnTo>
                <a:lnTo>
                  <a:pt x="5729" y="211"/>
                </a:lnTo>
                <a:lnTo>
                  <a:pt x="5730" y="211"/>
                </a:lnTo>
                <a:lnTo>
                  <a:pt x="5732" y="209"/>
                </a:lnTo>
                <a:lnTo>
                  <a:pt x="5730" y="206"/>
                </a:lnTo>
                <a:lnTo>
                  <a:pt x="5729" y="204"/>
                </a:lnTo>
                <a:lnTo>
                  <a:pt x="5735" y="187"/>
                </a:lnTo>
                <a:lnTo>
                  <a:pt x="5743" y="171"/>
                </a:lnTo>
                <a:lnTo>
                  <a:pt x="5748" y="168"/>
                </a:lnTo>
                <a:lnTo>
                  <a:pt x="5752" y="167"/>
                </a:lnTo>
                <a:lnTo>
                  <a:pt x="5740" y="163"/>
                </a:lnTo>
                <a:lnTo>
                  <a:pt x="5729" y="161"/>
                </a:lnTo>
                <a:lnTo>
                  <a:pt x="5715" y="151"/>
                </a:lnTo>
                <a:lnTo>
                  <a:pt x="5702" y="141"/>
                </a:lnTo>
                <a:lnTo>
                  <a:pt x="5695" y="136"/>
                </a:lnTo>
                <a:lnTo>
                  <a:pt x="5691" y="130"/>
                </a:lnTo>
                <a:lnTo>
                  <a:pt x="5719" y="127"/>
                </a:lnTo>
                <a:lnTo>
                  <a:pt x="5746" y="130"/>
                </a:lnTo>
                <a:lnTo>
                  <a:pt x="5754" y="130"/>
                </a:lnTo>
                <a:lnTo>
                  <a:pt x="5762" y="131"/>
                </a:lnTo>
                <a:lnTo>
                  <a:pt x="5767" y="136"/>
                </a:lnTo>
                <a:lnTo>
                  <a:pt x="5770" y="143"/>
                </a:lnTo>
                <a:lnTo>
                  <a:pt x="5770" y="143"/>
                </a:lnTo>
                <a:lnTo>
                  <a:pt x="5770" y="143"/>
                </a:lnTo>
                <a:lnTo>
                  <a:pt x="5782" y="136"/>
                </a:lnTo>
                <a:lnTo>
                  <a:pt x="5792" y="130"/>
                </a:lnTo>
                <a:lnTo>
                  <a:pt x="5775" y="119"/>
                </a:lnTo>
                <a:lnTo>
                  <a:pt x="5750" y="116"/>
                </a:lnTo>
                <a:lnTo>
                  <a:pt x="5734" y="119"/>
                </a:lnTo>
                <a:lnTo>
                  <a:pt x="5720" y="121"/>
                </a:lnTo>
                <a:lnTo>
                  <a:pt x="5703" y="119"/>
                </a:lnTo>
                <a:lnTo>
                  <a:pt x="5689" y="116"/>
                </a:lnTo>
                <a:lnTo>
                  <a:pt x="5678" y="114"/>
                </a:lnTo>
                <a:lnTo>
                  <a:pt x="5665" y="113"/>
                </a:lnTo>
                <a:lnTo>
                  <a:pt x="5673" y="109"/>
                </a:lnTo>
                <a:lnTo>
                  <a:pt x="5683" y="106"/>
                </a:lnTo>
                <a:lnTo>
                  <a:pt x="5687" y="108"/>
                </a:lnTo>
                <a:lnTo>
                  <a:pt x="5691" y="110"/>
                </a:lnTo>
                <a:lnTo>
                  <a:pt x="5703" y="112"/>
                </a:lnTo>
                <a:lnTo>
                  <a:pt x="5720" y="111"/>
                </a:lnTo>
                <a:lnTo>
                  <a:pt x="5720" y="110"/>
                </a:lnTo>
                <a:lnTo>
                  <a:pt x="5721" y="110"/>
                </a:lnTo>
                <a:lnTo>
                  <a:pt x="5721" y="109"/>
                </a:lnTo>
                <a:lnTo>
                  <a:pt x="5720" y="109"/>
                </a:lnTo>
                <a:lnTo>
                  <a:pt x="5699" y="106"/>
                </a:lnTo>
                <a:lnTo>
                  <a:pt x="5694" y="96"/>
                </a:lnTo>
                <a:lnTo>
                  <a:pt x="5698" y="96"/>
                </a:lnTo>
                <a:lnTo>
                  <a:pt x="5701" y="95"/>
                </a:lnTo>
                <a:lnTo>
                  <a:pt x="5703" y="94"/>
                </a:lnTo>
                <a:lnTo>
                  <a:pt x="5705" y="92"/>
                </a:lnTo>
                <a:lnTo>
                  <a:pt x="5715" y="91"/>
                </a:lnTo>
                <a:lnTo>
                  <a:pt x="5725" y="92"/>
                </a:lnTo>
                <a:lnTo>
                  <a:pt x="5730" y="91"/>
                </a:lnTo>
                <a:lnTo>
                  <a:pt x="5734" y="89"/>
                </a:lnTo>
                <a:lnTo>
                  <a:pt x="5734" y="84"/>
                </a:lnTo>
                <a:lnTo>
                  <a:pt x="5732" y="80"/>
                </a:lnTo>
                <a:lnTo>
                  <a:pt x="5745" y="81"/>
                </a:lnTo>
                <a:lnTo>
                  <a:pt x="5753" y="86"/>
                </a:lnTo>
                <a:lnTo>
                  <a:pt x="5751" y="90"/>
                </a:lnTo>
                <a:lnTo>
                  <a:pt x="5751" y="94"/>
                </a:lnTo>
                <a:lnTo>
                  <a:pt x="5762" y="98"/>
                </a:lnTo>
                <a:lnTo>
                  <a:pt x="5776" y="99"/>
                </a:lnTo>
                <a:lnTo>
                  <a:pt x="5787" y="98"/>
                </a:lnTo>
                <a:lnTo>
                  <a:pt x="5795" y="97"/>
                </a:lnTo>
                <a:lnTo>
                  <a:pt x="5802" y="98"/>
                </a:lnTo>
                <a:lnTo>
                  <a:pt x="5808" y="100"/>
                </a:lnTo>
                <a:lnTo>
                  <a:pt x="5808" y="100"/>
                </a:lnTo>
                <a:lnTo>
                  <a:pt x="5808" y="100"/>
                </a:lnTo>
                <a:lnTo>
                  <a:pt x="5804" y="86"/>
                </a:lnTo>
                <a:lnTo>
                  <a:pt x="5811" y="76"/>
                </a:lnTo>
                <a:lnTo>
                  <a:pt x="5816" y="73"/>
                </a:lnTo>
                <a:lnTo>
                  <a:pt x="5819" y="70"/>
                </a:lnTo>
                <a:lnTo>
                  <a:pt x="5805" y="63"/>
                </a:lnTo>
                <a:lnTo>
                  <a:pt x="5800" y="51"/>
                </a:lnTo>
                <a:lnTo>
                  <a:pt x="5805" y="51"/>
                </a:lnTo>
                <a:lnTo>
                  <a:pt x="5810" y="50"/>
                </a:lnTo>
                <a:lnTo>
                  <a:pt x="5810" y="46"/>
                </a:lnTo>
                <a:lnTo>
                  <a:pt x="5808" y="42"/>
                </a:lnTo>
                <a:lnTo>
                  <a:pt x="5821" y="43"/>
                </a:lnTo>
                <a:lnTo>
                  <a:pt x="5832" y="45"/>
                </a:lnTo>
                <a:lnTo>
                  <a:pt x="5828" y="39"/>
                </a:lnTo>
                <a:lnTo>
                  <a:pt x="5827" y="32"/>
                </a:lnTo>
                <a:lnTo>
                  <a:pt x="5835" y="27"/>
                </a:lnTo>
                <a:lnTo>
                  <a:pt x="5846" y="24"/>
                </a:lnTo>
                <a:lnTo>
                  <a:pt x="5884" y="10"/>
                </a:lnTo>
                <a:lnTo>
                  <a:pt x="5929" y="2"/>
                </a:lnTo>
                <a:lnTo>
                  <a:pt x="5943" y="5"/>
                </a:lnTo>
                <a:lnTo>
                  <a:pt x="5957" y="10"/>
                </a:lnTo>
                <a:lnTo>
                  <a:pt x="5964" y="5"/>
                </a:lnTo>
                <a:lnTo>
                  <a:pt x="5969" y="1"/>
                </a:lnTo>
                <a:lnTo>
                  <a:pt x="5977" y="0"/>
                </a:lnTo>
                <a:lnTo>
                  <a:pt x="5982" y="1"/>
                </a:lnTo>
                <a:lnTo>
                  <a:pt x="6000" y="2"/>
                </a:lnTo>
                <a:lnTo>
                  <a:pt x="6004" y="13"/>
                </a:lnTo>
                <a:lnTo>
                  <a:pt x="5980" y="26"/>
                </a:lnTo>
                <a:lnTo>
                  <a:pt x="5946" y="36"/>
                </a:lnTo>
                <a:lnTo>
                  <a:pt x="5931" y="45"/>
                </a:lnTo>
                <a:lnTo>
                  <a:pt x="5918" y="55"/>
                </a:lnTo>
                <a:lnTo>
                  <a:pt x="5909" y="57"/>
                </a:lnTo>
                <a:lnTo>
                  <a:pt x="5900" y="56"/>
                </a:lnTo>
                <a:lnTo>
                  <a:pt x="5900" y="57"/>
                </a:lnTo>
                <a:lnTo>
                  <a:pt x="5901" y="58"/>
                </a:lnTo>
                <a:lnTo>
                  <a:pt x="5907" y="60"/>
                </a:lnTo>
                <a:lnTo>
                  <a:pt x="5905" y="65"/>
                </a:lnTo>
                <a:lnTo>
                  <a:pt x="5900" y="67"/>
                </a:lnTo>
                <a:lnTo>
                  <a:pt x="5895" y="69"/>
                </a:lnTo>
                <a:lnTo>
                  <a:pt x="5881" y="78"/>
                </a:lnTo>
                <a:lnTo>
                  <a:pt x="5867" y="86"/>
                </a:lnTo>
                <a:lnTo>
                  <a:pt x="5868" y="92"/>
                </a:lnTo>
                <a:lnTo>
                  <a:pt x="5872" y="96"/>
                </a:lnTo>
                <a:lnTo>
                  <a:pt x="5873" y="96"/>
                </a:lnTo>
                <a:lnTo>
                  <a:pt x="5874" y="97"/>
                </a:lnTo>
                <a:lnTo>
                  <a:pt x="5877" y="92"/>
                </a:lnTo>
                <a:lnTo>
                  <a:pt x="5882" y="87"/>
                </a:lnTo>
                <a:lnTo>
                  <a:pt x="5890" y="86"/>
                </a:lnTo>
                <a:lnTo>
                  <a:pt x="5900" y="86"/>
                </a:lnTo>
                <a:lnTo>
                  <a:pt x="5904" y="73"/>
                </a:lnTo>
                <a:lnTo>
                  <a:pt x="5922" y="64"/>
                </a:lnTo>
                <a:lnTo>
                  <a:pt x="5927" y="64"/>
                </a:lnTo>
                <a:lnTo>
                  <a:pt x="5934" y="63"/>
                </a:lnTo>
                <a:lnTo>
                  <a:pt x="5941" y="53"/>
                </a:lnTo>
                <a:lnTo>
                  <a:pt x="5951" y="42"/>
                </a:lnTo>
                <a:lnTo>
                  <a:pt x="5965" y="38"/>
                </a:lnTo>
                <a:lnTo>
                  <a:pt x="5981" y="35"/>
                </a:lnTo>
                <a:lnTo>
                  <a:pt x="5986" y="33"/>
                </a:lnTo>
                <a:lnTo>
                  <a:pt x="5991" y="33"/>
                </a:lnTo>
                <a:lnTo>
                  <a:pt x="6010" y="24"/>
                </a:lnTo>
                <a:lnTo>
                  <a:pt x="6022" y="13"/>
                </a:lnTo>
                <a:lnTo>
                  <a:pt x="6022" y="13"/>
                </a:lnTo>
                <a:lnTo>
                  <a:pt x="6022" y="13"/>
                </a:lnTo>
                <a:lnTo>
                  <a:pt x="6032" y="17"/>
                </a:lnTo>
                <a:lnTo>
                  <a:pt x="6040" y="21"/>
                </a:lnTo>
                <a:lnTo>
                  <a:pt x="6044" y="24"/>
                </a:lnTo>
                <a:lnTo>
                  <a:pt x="6047" y="27"/>
                </a:lnTo>
                <a:lnTo>
                  <a:pt x="6049" y="26"/>
                </a:lnTo>
                <a:lnTo>
                  <a:pt x="6049" y="24"/>
                </a:lnTo>
                <a:lnTo>
                  <a:pt x="6058" y="27"/>
                </a:lnTo>
                <a:lnTo>
                  <a:pt x="6066" y="30"/>
                </a:lnTo>
                <a:lnTo>
                  <a:pt x="6066" y="30"/>
                </a:lnTo>
                <a:lnTo>
                  <a:pt x="6066" y="30"/>
                </a:lnTo>
                <a:lnTo>
                  <a:pt x="6066" y="29"/>
                </a:lnTo>
                <a:lnTo>
                  <a:pt x="6066" y="28"/>
                </a:lnTo>
                <a:lnTo>
                  <a:pt x="6067" y="28"/>
                </a:lnTo>
                <a:lnTo>
                  <a:pt x="6069" y="27"/>
                </a:lnTo>
                <a:lnTo>
                  <a:pt x="6091" y="28"/>
                </a:lnTo>
                <a:lnTo>
                  <a:pt x="6112" y="31"/>
                </a:lnTo>
                <a:lnTo>
                  <a:pt x="6118" y="31"/>
                </a:lnTo>
                <a:lnTo>
                  <a:pt x="6125" y="32"/>
                </a:lnTo>
                <a:lnTo>
                  <a:pt x="6114" y="68"/>
                </a:lnTo>
                <a:lnTo>
                  <a:pt x="6081" y="95"/>
                </a:lnTo>
                <a:lnTo>
                  <a:pt x="6076" y="96"/>
                </a:lnTo>
                <a:lnTo>
                  <a:pt x="6072" y="97"/>
                </a:lnTo>
                <a:lnTo>
                  <a:pt x="6053" y="103"/>
                </a:lnTo>
                <a:lnTo>
                  <a:pt x="6035" y="107"/>
                </a:lnTo>
                <a:lnTo>
                  <a:pt x="6025" y="111"/>
                </a:lnTo>
                <a:lnTo>
                  <a:pt x="6017" y="114"/>
                </a:lnTo>
                <a:lnTo>
                  <a:pt x="6011" y="119"/>
                </a:lnTo>
                <a:lnTo>
                  <a:pt x="6004" y="122"/>
                </a:lnTo>
                <a:lnTo>
                  <a:pt x="5999" y="121"/>
                </a:lnTo>
                <a:lnTo>
                  <a:pt x="5995" y="120"/>
                </a:lnTo>
                <a:lnTo>
                  <a:pt x="5988" y="131"/>
                </a:lnTo>
                <a:lnTo>
                  <a:pt x="5983" y="144"/>
                </a:lnTo>
                <a:lnTo>
                  <a:pt x="5970" y="155"/>
                </a:lnTo>
                <a:lnTo>
                  <a:pt x="5959" y="166"/>
                </a:lnTo>
                <a:lnTo>
                  <a:pt x="5963" y="171"/>
                </a:lnTo>
                <a:lnTo>
                  <a:pt x="5969" y="174"/>
                </a:lnTo>
                <a:lnTo>
                  <a:pt x="5982" y="166"/>
                </a:lnTo>
                <a:lnTo>
                  <a:pt x="5992" y="154"/>
                </a:lnTo>
                <a:lnTo>
                  <a:pt x="6003" y="148"/>
                </a:lnTo>
                <a:lnTo>
                  <a:pt x="6011" y="141"/>
                </a:lnTo>
                <a:lnTo>
                  <a:pt x="6015" y="139"/>
                </a:lnTo>
                <a:lnTo>
                  <a:pt x="6018" y="138"/>
                </a:lnTo>
                <a:lnTo>
                  <a:pt x="6018" y="136"/>
                </a:lnTo>
                <a:lnTo>
                  <a:pt x="6019" y="134"/>
                </a:lnTo>
                <a:lnTo>
                  <a:pt x="6023" y="132"/>
                </a:lnTo>
                <a:lnTo>
                  <a:pt x="6029" y="130"/>
                </a:lnTo>
                <a:lnTo>
                  <a:pt x="6030" y="127"/>
                </a:lnTo>
                <a:lnTo>
                  <a:pt x="6032" y="125"/>
                </a:lnTo>
                <a:lnTo>
                  <a:pt x="6051" y="119"/>
                </a:lnTo>
                <a:lnTo>
                  <a:pt x="6071" y="113"/>
                </a:lnTo>
                <a:lnTo>
                  <a:pt x="6076" y="111"/>
                </a:lnTo>
                <a:lnTo>
                  <a:pt x="6081" y="110"/>
                </a:lnTo>
                <a:lnTo>
                  <a:pt x="6086" y="107"/>
                </a:lnTo>
                <a:lnTo>
                  <a:pt x="6089" y="104"/>
                </a:lnTo>
                <a:lnTo>
                  <a:pt x="6096" y="107"/>
                </a:lnTo>
                <a:lnTo>
                  <a:pt x="6099" y="112"/>
                </a:lnTo>
                <a:lnTo>
                  <a:pt x="6102" y="116"/>
                </a:lnTo>
                <a:lnTo>
                  <a:pt x="6105" y="119"/>
                </a:lnTo>
                <a:lnTo>
                  <a:pt x="6099" y="141"/>
                </a:lnTo>
                <a:lnTo>
                  <a:pt x="6085" y="161"/>
                </a:lnTo>
                <a:lnTo>
                  <a:pt x="6090" y="164"/>
                </a:lnTo>
                <a:lnTo>
                  <a:pt x="6096" y="165"/>
                </a:lnTo>
                <a:lnTo>
                  <a:pt x="6115" y="144"/>
                </a:lnTo>
                <a:lnTo>
                  <a:pt x="6135" y="120"/>
                </a:lnTo>
                <a:lnTo>
                  <a:pt x="6129" y="106"/>
                </a:lnTo>
                <a:lnTo>
                  <a:pt x="6119" y="94"/>
                </a:lnTo>
                <a:lnTo>
                  <a:pt x="6128" y="87"/>
                </a:lnTo>
                <a:lnTo>
                  <a:pt x="6139" y="81"/>
                </a:lnTo>
                <a:lnTo>
                  <a:pt x="6165" y="92"/>
                </a:lnTo>
                <a:lnTo>
                  <a:pt x="6182" y="111"/>
                </a:lnTo>
                <a:lnTo>
                  <a:pt x="6183" y="119"/>
                </a:lnTo>
                <a:lnTo>
                  <a:pt x="6183" y="126"/>
                </a:lnTo>
                <a:lnTo>
                  <a:pt x="6191" y="138"/>
                </a:lnTo>
                <a:lnTo>
                  <a:pt x="6196" y="152"/>
                </a:lnTo>
                <a:lnTo>
                  <a:pt x="6197" y="172"/>
                </a:lnTo>
                <a:lnTo>
                  <a:pt x="6204" y="190"/>
                </a:lnTo>
                <a:lnTo>
                  <a:pt x="6205" y="189"/>
                </a:lnTo>
                <a:lnTo>
                  <a:pt x="6205" y="189"/>
                </a:lnTo>
                <a:lnTo>
                  <a:pt x="6207" y="180"/>
                </a:lnTo>
                <a:lnTo>
                  <a:pt x="6209" y="171"/>
                </a:lnTo>
                <a:lnTo>
                  <a:pt x="6208" y="165"/>
                </a:lnTo>
                <a:lnTo>
                  <a:pt x="6207" y="160"/>
                </a:lnTo>
                <a:lnTo>
                  <a:pt x="6209" y="136"/>
                </a:lnTo>
                <a:lnTo>
                  <a:pt x="6213" y="112"/>
                </a:lnTo>
                <a:lnTo>
                  <a:pt x="6215" y="103"/>
                </a:lnTo>
                <a:lnTo>
                  <a:pt x="6216" y="93"/>
                </a:lnTo>
                <a:lnTo>
                  <a:pt x="6224" y="93"/>
                </a:lnTo>
                <a:lnTo>
                  <a:pt x="6232" y="93"/>
                </a:lnTo>
                <a:lnTo>
                  <a:pt x="6247" y="87"/>
                </a:lnTo>
                <a:lnTo>
                  <a:pt x="6255" y="78"/>
                </a:lnTo>
                <a:lnTo>
                  <a:pt x="6251" y="70"/>
                </a:lnTo>
                <a:lnTo>
                  <a:pt x="6246" y="62"/>
                </a:lnTo>
                <a:lnTo>
                  <a:pt x="6248" y="54"/>
                </a:lnTo>
                <a:lnTo>
                  <a:pt x="6250" y="46"/>
                </a:lnTo>
                <a:lnTo>
                  <a:pt x="6259" y="42"/>
                </a:lnTo>
                <a:lnTo>
                  <a:pt x="6272" y="39"/>
                </a:lnTo>
                <a:lnTo>
                  <a:pt x="6276" y="35"/>
                </a:lnTo>
                <a:lnTo>
                  <a:pt x="6279" y="29"/>
                </a:lnTo>
                <a:lnTo>
                  <a:pt x="6288" y="29"/>
                </a:lnTo>
                <a:lnTo>
                  <a:pt x="6295" y="31"/>
                </a:lnTo>
                <a:lnTo>
                  <a:pt x="6310" y="33"/>
                </a:lnTo>
                <a:lnTo>
                  <a:pt x="6324" y="35"/>
                </a:lnTo>
                <a:lnTo>
                  <a:pt x="6341" y="36"/>
                </a:lnTo>
                <a:lnTo>
                  <a:pt x="6357" y="38"/>
                </a:lnTo>
                <a:lnTo>
                  <a:pt x="6354" y="56"/>
                </a:lnTo>
                <a:lnTo>
                  <a:pt x="6350" y="75"/>
                </a:lnTo>
                <a:lnTo>
                  <a:pt x="6348" y="82"/>
                </a:lnTo>
                <a:lnTo>
                  <a:pt x="6349" y="90"/>
                </a:lnTo>
                <a:lnTo>
                  <a:pt x="6360" y="94"/>
                </a:lnTo>
                <a:lnTo>
                  <a:pt x="6372" y="95"/>
                </a:lnTo>
                <a:lnTo>
                  <a:pt x="6366" y="114"/>
                </a:lnTo>
                <a:lnTo>
                  <a:pt x="6353" y="131"/>
                </a:lnTo>
                <a:lnTo>
                  <a:pt x="6346" y="132"/>
                </a:lnTo>
                <a:lnTo>
                  <a:pt x="6340" y="132"/>
                </a:lnTo>
                <a:lnTo>
                  <a:pt x="6335" y="135"/>
                </a:lnTo>
                <a:lnTo>
                  <a:pt x="6332" y="139"/>
                </a:lnTo>
                <a:lnTo>
                  <a:pt x="6327" y="148"/>
                </a:lnTo>
                <a:lnTo>
                  <a:pt x="6318" y="155"/>
                </a:lnTo>
                <a:lnTo>
                  <a:pt x="6302" y="161"/>
                </a:lnTo>
                <a:lnTo>
                  <a:pt x="6286" y="167"/>
                </a:lnTo>
                <a:lnTo>
                  <a:pt x="6287" y="171"/>
                </a:lnTo>
                <a:lnTo>
                  <a:pt x="6290" y="175"/>
                </a:lnTo>
                <a:lnTo>
                  <a:pt x="6297" y="170"/>
                </a:lnTo>
                <a:lnTo>
                  <a:pt x="6306" y="165"/>
                </a:lnTo>
                <a:lnTo>
                  <a:pt x="6317" y="163"/>
                </a:lnTo>
                <a:lnTo>
                  <a:pt x="6328" y="162"/>
                </a:lnTo>
                <a:lnTo>
                  <a:pt x="6335" y="154"/>
                </a:lnTo>
                <a:lnTo>
                  <a:pt x="6342" y="146"/>
                </a:lnTo>
                <a:lnTo>
                  <a:pt x="6344" y="146"/>
                </a:lnTo>
                <a:lnTo>
                  <a:pt x="6345" y="146"/>
                </a:lnTo>
                <a:lnTo>
                  <a:pt x="6351" y="147"/>
                </a:lnTo>
                <a:lnTo>
                  <a:pt x="6358" y="149"/>
                </a:lnTo>
                <a:lnTo>
                  <a:pt x="6367" y="150"/>
                </a:lnTo>
                <a:lnTo>
                  <a:pt x="6373" y="153"/>
                </a:lnTo>
                <a:lnTo>
                  <a:pt x="6369" y="173"/>
                </a:lnTo>
                <a:lnTo>
                  <a:pt x="6347" y="188"/>
                </a:lnTo>
                <a:lnTo>
                  <a:pt x="6329" y="193"/>
                </a:lnTo>
                <a:lnTo>
                  <a:pt x="6318" y="202"/>
                </a:lnTo>
                <a:lnTo>
                  <a:pt x="6322" y="209"/>
                </a:lnTo>
                <a:lnTo>
                  <a:pt x="6330" y="215"/>
                </a:lnTo>
                <a:lnTo>
                  <a:pt x="6331" y="219"/>
                </a:lnTo>
                <a:lnTo>
                  <a:pt x="6330" y="222"/>
                </a:lnTo>
                <a:lnTo>
                  <a:pt x="6333" y="230"/>
                </a:lnTo>
                <a:lnTo>
                  <a:pt x="6341" y="234"/>
                </a:lnTo>
                <a:lnTo>
                  <a:pt x="6346" y="236"/>
                </a:lnTo>
                <a:lnTo>
                  <a:pt x="6353" y="235"/>
                </a:lnTo>
                <a:lnTo>
                  <a:pt x="6354" y="231"/>
                </a:lnTo>
                <a:lnTo>
                  <a:pt x="6351" y="226"/>
                </a:lnTo>
                <a:lnTo>
                  <a:pt x="6346" y="224"/>
                </a:lnTo>
                <a:lnTo>
                  <a:pt x="6341" y="221"/>
                </a:lnTo>
                <a:lnTo>
                  <a:pt x="6341" y="217"/>
                </a:lnTo>
                <a:lnTo>
                  <a:pt x="6342" y="215"/>
                </a:lnTo>
                <a:lnTo>
                  <a:pt x="6346" y="205"/>
                </a:lnTo>
                <a:lnTo>
                  <a:pt x="6357" y="198"/>
                </a:lnTo>
                <a:lnTo>
                  <a:pt x="6373" y="189"/>
                </a:lnTo>
                <a:lnTo>
                  <a:pt x="6391" y="189"/>
                </a:lnTo>
                <a:lnTo>
                  <a:pt x="6394" y="192"/>
                </a:lnTo>
                <a:lnTo>
                  <a:pt x="6395" y="198"/>
                </a:lnTo>
                <a:lnTo>
                  <a:pt x="6393" y="208"/>
                </a:lnTo>
                <a:lnTo>
                  <a:pt x="6386" y="217"/>
                </a:lnTo>
                <a:lnTo>
                  <a:pt x="6377" y="222"/>
                </a:lnTo>
                <a:lnTo>
                  <a:pt x="6373" y="230"/>
                </a:lnTo>
                <a:lnTo>
                  <a:pt x="6383" y="247"/>
                </a:lnTo>
                <a:lnTo>
                  <a:pt x="6398" y="259"/>
                </a:lnTo>
                <a:lnTo>
                  <a:pt x="6407" y="275"/>
                </a:lnTo>
                <a:lnTo>
                  <a:pt x="6417" y="293"/>
                </a:lnTo>
                <a:lnTo>
                  <a:pt x="6422" y="296"/>
                </a:lnTo>
                <a:lnTo>
                  <a:pt x="6425" y="298"/>
                </a:lnTo>
                <a:lnTo>
                  <a:pt x="6411" y="310"/>
                </a:lnTo>
                <a:lnTo>
                  <a:pt x="6399" y="322"/>
                </a:lnTo>
                <a:lnTo>
                  <a:pt x="6403" y="327"/>
                </a:lnTo>
                <a:lnTo>
                  <a:pt x="6410" y="331"/>
                </a:lnTo>
                <a:lnTo>
                  <a:pt x="6414" y="331"/>
                </a:lnTo>
                <a:lnTo>
                  <a:pt x="6420" y="330"/>
                </a:lnTo>
                <a:lnTo>
                  <a:pt x="6423" y="338"/>
                </a:lnTo>
                <a:lnTo>
                  <a:pt x="6425" y="344"/>
                </a:lnTo>
                <a:lnTo>
                  <a:pt x="6430" y="354"/>
                </a:lnTo>
                <a:lnTo>
                  <a:pt x="6436" y="363"/>
                </a:lnTo>
                <a:lnTo>
                  <a:pt x="6440" y="367"/>
                </a:lnTo>
                <a:lnTo>
                  <a:pt x="6444" y="371"/>
                </a:lnTo>
                <a:lnTo>
                  <a:pt x="6447" y="378"/>
                </a:lnTo>
                <a:lnTo>
                  <a:pt x="6449" y="383"/>
                </a:lnTo>
                <a:lnTo>
                  <a:pt x="6458" y="397"/>
                </a:lnTo>
                <a:lnTo>
                  <a:pt x="6475" y="403"/>
                </a:lnTo>
                <a:lnTo>
                  <a:pt x="6472" y="389"/>
                </a:lnTo>
                <a:lnTo>
                  <a:pt x="6485" y="377"/>
                </a:lnTo>
                <a:lnTo>
                  <a:pt x="6491" y="378"/>
                </a:lnTo>
                <a:lnTo>
                  <a:pt x="6496" y="377"/>
                </a:lnTo>
                <a:lnTo>
                  <a:pt x="6496" y="374"/>
                </a:lnTo>
                <a:lnTo>
                  <a:pt x="6496" y="369"/>
                </a:lnTo>
                <a:lnTo>
                  <a:pt x="6502" y="367"/>
                </a:lnTo>
                <a:lnTo>
                  <a:pt x="6508" y="367"/>
                </a:lnTo>
                <a:lnTo>
                  <a:pt x="6510" y="367"/>
                </a:lnTo>
                <a:lnTo>
                  <a:pt x="6511" y="368"/>
                </a:lnTo>
                <a:lnTo>
                  <a:pt x="6509" y="374"/>
                </a:lnTo>
                <a:lnTo>
                  <a:pt x="6511" y="379"/>
                </a:lnTo>
                <a:lnTo>
                  <a:pt x="6531" y="379"/>
                </a:lnTo>
                <a:lnTo>
                  <a:pt x="6542" y="390"/>
                </a:lnTo>
                <a:lnTo>
                  <a:pt x="6542" y="390"/>
                </a:lnTo>
                <a:lnTo>
                  <a:pt x="6542" y="390"/>
                </a:lnTo>
                <a:lnTo>
                  <a:pt x="6513" y="392"/>
                </a:lnTo>
                <a:lnTo>
                  <a:pt x="6491" y="401"/>
                </a:lnTo>
                <a:lnTo>
                  <a:pt x="6499" y="412"/>
                </a:lnTo>
                <a:lnTo>
                  <a:pt x="6516" y="417"/>
                </a:lnTo>
                <a:lnTo>
                  <a:pt x="6528" y="414"/>
                </a:lnTo>
                <a:lnTo>
                  <a:pt x="6540" y="410"/>
                </a:lnTo>
                <a:lnTo>
                  <a:pt x="6552" y="410"/>
                </a:lnTo>
                <a:lnTo>
                  <a:pt x="6563" y="412"/>
                </a:lnTo>
                <a:lnTo>
                  <a:pt x="6563" y="412"/>
                </a:lnTo>
                <a:lnTo>
                  <a:pt x="6564" y="411"/>
                </a:lnTo>
                <a:lnTo>
                  <a:pt x="6569" y="402"/>
                </a:lnTo>
                <a:lnTo>
                  <a:pt x="6580" y="395"/>
                </a:lnTo>
                <a:lnTo>
                  <a:pt x="6587" y="397"/>
                </a:lnTo>
                <a:lnTo>
                  <a:pt x="6592" y="400"/>
                </a:lnTo>
                <a:lnTo>
                  <a:pt x="6594" y="398"/>
                </a:lnTo>
                <a:lnTo>
                  <a:pt x="6597" y="398"/>
                </a:lnTo>
                <a:lnTo>
                  <a:pt x="6601" y="403"/>
                </a:lnTo>
                <a:lnTo>
                  <a:pt x="6603" y="408"/>
                </a:lnTo>
                <a:lnTo>
                  <a:pt x="6606" y="411"/>
                </a:lnTo>
                <a:lnTo>
                  <a:pt x="6610" y="414"/>
                </a:lnTo>
                <a:lnTo>
                  <a:pt x="6619" y="421"/>
                </a:lnTo>
                <a:lnTo>
                  <a:pt x="6625" y="432"/>
                </a:lnTo>
                <a:lnTo>
                  <a:pt x="6609" y="442"/>
                </a:lnTo>
                <a:lnTo>
                  <a:pt x="6583" y="444"/>
                </a:lnTo>
                <a:lnTo>
                  <a:pt x="6576" y="443"/>
                </a:lnTo>
                <a:lnTo>
                  <a:pt x="6570" y="442"/>
                </a:lnTo>
                <a:lnTo>
                  <a:pt x="6559" y="449"/>
                </a:lnTo>
                <a:lnTo>
                  <a:pt x="6544" y="455"/>
                </a:lnTo>
                <a:lnTo>
                  <a:pt x="6544" y="456"/>
                </a:lnTo>
                <a:lnTo>
                  <a:pt x="6544" y="456"/>
                </a:lnTo>
                <a:lnTo>
                  <a:pt x="6549" y="459"/>
                </a:lnTo>
                <a:lnTo>
                  <a:pt x="6555" y="461"/>
                </a:lnTo>
                <a:lnTo>
                  <a:pt x="6555" y="461"/>
                </a:lnTo>
                <a:lnTo>
                  <a:pt x="6555" y="461"/>
                </a:lnTo>
                <a:lnTo>
                  <a:pt x="6552" y="470"/>
                </a:lnTo>
                <a:lnTo>
                  <a:pt x="6547" y="477"/>
                </a:lnTo>
                <a:lnTo>
                  <a:pt x="6546" y="483"/>
                </a:lnTo>
                <a:lnTo>
                  <a:pt x="6545" y="487"/>
                </a:lnTo>
                <a:lnTo>
                  <a:pt x="6530" y="486"/>
                </a:lnTo>
                <a:lnTo>
                  <a:pt x="6516" y="481"/>
                </a:lnTo>
                <a:lnTo>
                  <a:pt x="6515" y="482"/>
                </a:lnTo>
                <a:lnTo>
                  <a:pt x="6512" y="483"/>
                </a:lnTo>
                <a:lnTo>
                  <a:pt x="6512" y="484"/>
                </a:lnTo>
                <a:lnTo>
                  <a:pt x="6512" y="485"/>
                </a:lnTo>
                <a:lnTo>
                  <a:pt x="6520" y="495"/>
                </a:lnTo>
                <a:lnTo>
                  <a:pt x="6529" y="503"/>
                </a:lnTo>
                <a:lnTo>
                  <a:pt x="6539" y="504"/>
                </a:lnTo>
                <a:lnTo>
                  <a:pt x="6550" y="505"/>
                </a:lnTo>
                <a:lnTo>
                  <a:pt x="6550" y="506"/>
                </a:lnTo>
                <a:lnTo>
                  <a:pt x="6551" y="507"/>
                </a:lnTo>
                <a:lnTo>
                  <a:pt x="6565" y="510"/>
                </a:lnTo>
                <a:lnTo>
                  <a:pt x="6573" y="518"/>
                </a:lnTo>
                <a:lnTo>
                  <a:pt x="6573" y="518"/>
                </a:lnTo>
                <a:lnTo>
                  <a:pt x="6573" y="518"/>
                </a:lnTo>
                <a:lnTo>
                  <a:pt x="6580" y="514"/>
                </a:lnTo>
                <a:lnTo>
                  <a:pt x="6587" y="509"/>
                </a:lnTo>
                <a:lnTo>
                  <a:pt x="6598" y="506"/>
                </a:lnTo>
                <a:lnTo>
                  <a:pt x="6607" y="506"/>
                </a:lnTo>
                <a:lnTo>
                  <a:pt x="6615" y="503"/>
                </a:lnTo>
                <a:lnTo>
                  <a:pt x="6621" y="500"/>
                </a:lnTo>
                <a:lnTo>
                  <a:pt x="6632" y="500"/>
                </a:lnTo>
                <a:lnTo>
                  <a:pt x="6641" y="504"/>
                </a:lnTo>
                <a:lnTo>
                  <a:pt x="6643" y="510"/>
                </a:lnTo>
                <a:lnTo>
                  <a:pt x="6640" y="514"/>
                </a:lnTo>
                <a:lnTo>
                  <a:pt x="6628" y="520"/>
                </a:lnTo>
                <a:lnTo>
                  <a:pt x="6615" y="526"/>
                </a:lnTo>
                <a:lnTo>
                  <a:pt x="6605" y="534"/>
                </a:lnTo>
                <a:lnTo>
                  <a:pt x="6593" y="541"/>
                </a:lnTo>
                <a:lnTo>
                  <a:pt x="6593" y="542"/>
                </a:lnTo>
                <a:lnTo>
                  <a:pt x="6593" y="542"/>
                </a:lnTo>
                <a:lnTo>
                  <a:pt x="6605" y="539"/>
                </a:lnTo>
                <a:lnTo>
                  <a:pt x="6616" y="534"/>
                </a:lnTo>
                <a:lnTo>
                  <a:pt x="6623" y="531"/>
                </a:lnTo>
                <a:lnTo>
                  <a:pt x="6632" y="528"/>
                </a:lnTo>
                <a:lnTo>
                  <a:pt x="6639" y="529"/>
                </a:lnTo>
                <a:lnTo>
                  <a:pt x="6644" y="529"/>
                </a:lnTo>
                <a:lnTo>
                  <a:pt x="6663" y="527"/>
                </a:lnTo>
                <a:lnTo>
                  <a:pt x="6678" y="528"/>
                </a:lnTo>
                <a:lnTo>
                  <a:pt x="6680" y="533"/>
                </a:lnTo>
                <a:lnTo>
                  <a:pt x="6683" y="539"/>
                </a:lnTo>
                <a:lnTo>
                  <a:pt x="6699" y="547"/>
                </a:lnTo>
                <a:lnTo>
                  <a:pt x="6713" y="559"/>
                </a:lnTo>
                <a:lnTo>
                  <a:pt x="6714" y="571"/>
                </a:lnTo>
                <a:lnTo>
                  <a:pt x="6704" y="579"/>
                </a:lnTo>
                <a:lnTo>
                  <a:pt x="6697" y="576"/>
                </a:lnTo>
                <a:lnTo>
                  <a:pt x="6691" y="572"/>
                </a:lnTo>
                <a:lnTo>
                  <a:pt x="6679" y="573"/>
                </a:lnTo>
                <a:lnTo>
                  <a:pt x="6669" y="580"/>
                </a:lnTo>
                <a:lnTo>
                  <a:pt x="6654" y="579"/>
                </a:lnTo>
                <a:lnTo>
                  <a:pt x="6641" y="574"/>
                </a:lnTo>
                <a:lnTo>
                  <a:pt x="6623" y="572"/>
                </a:lnTo>
                <a:lnTo>
                  <a:pt x="6604" y="572"/>
                </a:lnTo>
                <a:lnTo>
                  <a:pt x="6604" y="573"/>
                </a:lnTo>
                <a:lnTo>
                  <a:pt x="6604" y="573"/>
                </a:lnTo>
                <a:lnTo>
                  <a:pt x="6614" y="576"/>
                </a:lnTo>
                <a:lnTo>
                  <a:pt x="6621" y="580"/>
                </a:lnTo>
                <a:lnTo>
                  <a:pt x="6617" y="584"/>
                </a:lnTo>
                <a:lnTo>
                  <a:pt x="6610" y="586"/>
                </a:lnTo>
                <a:lnTo>
                  <a:pt x="6626" y="588"/>
                </a:lnTo>
                <a:lnTo>
                  <a:pt x="6646" y="587"/>
                </a:lnTo>
                <a:lnTo>
                  <a:pt x="6656" y="587"/>
                </a:lnTo>
                <a:lnTo>
                  <a:pt x="6666" y="590"/>
                </a:lnTo>
                <a:lnTo>
                  <a:pt x="6671" y="590"/>
                </a:lnTo>
                <a:lnTo>
                  <a:pt x="6677" y="591"/>
                </a:lnTo>
                <a:lnTo>
                  <a:pt x="6677" y="591"/>
                </a:lnTo>
                <a:lnTo>
                  <a:pt x="6677" y="592"/>
                </a:lnTo>
                <a:lnTo>
                  <a:pt x="6669" y="599"/>
                </a:lnTo>
                <a:lnTo>
                  <a:pt x="6663" y="607"/>
                </a:lnTo>
                <a:lnTo>
                  <a:pt x="6660" y="610"/>
                </a:lnTo>
                <a:lnTo>
                  <a:pt x="6659" y="613"/>
                </a:lnTo>
                <a:lnTo>
                  <a:pt x="6658" y="614"/>
                </a:lnTo>
                <a:lnTo>
                  <a:pt x="6657" y="614"/>
                </a:lnTo>
                <a:lnTo>
                  <a:pt x="6640" y="612"/>
                </a:lnTo>
                <a:lnTo>
                  <a:pt x="6623" y="614"/>
                </a:lnTo>
                <a:lnTo>
                  <a:pt x="6645" y="618"/>
                </a:lnTo>
                <a:lnTo>
                  <a:pt x="6668" y="618"/>
                </a:lnTo>
                <a:lnTo>
                  <a:pt x="6674" y="606"/>
                </a:lnTo>
                <a:lnTo>
                  <a:pt x="6692" y="596"/>
                </a:lnTo>
                <a:lnTo>
                  <a:pt x="6699" y="606"/>
                </a:lnTo>
                <a:lnTo>
                  <a:pt x="6707" y="615"/>
                </a:lnTo>
                <a:lnTo>
                  <a:pt x="6708" y="624"/>
                </a:lnTo>
                <a:lnTo>
                  <a:pt x="6707" y="633"/>
                </a:lnTo>
                <a:lnTo>
                  <a:pt x="6712" y="628"/>
                </a:lnTo>
                <a:lnTo>
                  <a:pt x="6718" y="625"/>
                </a:lnTo>
                <a:lnTo>
                  <a:pt x="6737" y="617"/>
                </a:lnTo>
                <a:lnTo>
                  <a:pt x="6755" y="608"/>
                </a:lnTo>
                <a:lnTo>
                  <a:pt x="6774" y="609"/>
                </a:lnTo>
                <a:lnTo>
                  <a:pt x="6786" y="618"/>
                </a:lnTo>
                <a:lnTo>
                  <a:pt x="6781" y="632"/>
                </a:lnTo>
                <a:lnTo>
                  <a:pt x="6765" y="642"/>
                </a:lnTo>
                <a:lnTo>
                  <a:pt x="6762" y="645"/>
                </a:lnTo>
                <a:lnTo>
                  <a:pt x="6758" y="646"/>
                </a:lnTo>
                <a:lnTo>
                  <a:pt x="6747" y="644"/>
                </a:lnTo>
                <a:lnTo>
                  <a:pt x="6736" y="641"/>
                </a:lnTo>
                <a:lnTo>
                  <a:pt x="6717" y="649"/>
                </a:lnTo>
                <a:lnTo>
                  <a:pt x="6699" y="655"/>
                </a:lnTo>
                <a:lnTo>
                  <a:pt x="6686" y="654"/>
                </a:lnTo>
                <a:lnTo>
                  <a:pt x="6675" y="652"/>
                </a:lnTo>
                <a:lnTo>
                  <a:pt x="6675" y="652"/>
                </a:lnTo>
                <a:lnTo>
                  <a:pt x="6675" y="652"/>
                </a:lnTo>
                <a:lnTo>
                  <a:pt x="6688" y="662"/>
                </a:lnTo>
                <a:lnTo>
                  <a:pt x="6694" y="674"/>
                </a:lnTo>
                <a:lnTo>
                  <a:pt x="6688" y="676"/>
                </a:lnTo>
                <a:lnTo>
                  <a:pt x="6686" y="679"/>
                </a:lnTo>
                <a:lnTo>
                  <a:pt x="6693" y="679"/>
                </a:lnTo>
                <a:lnTo>
                  <a:pt x="6699" y="679"/>
                </a:lnTo>
                <a:lnTo>
                  <a:pt x="6701" y="689"/>
                </a:lnTo>
                <a:lnTo>
                  <a:pt x="6699" y="699"/>
                </a:lnTo>
                <a:lnTo>
                  <a:pt x="6699" y="699"/>
                </a:lnTo>
                <a:lnTo>
                  <a:pt x="6700" y="699"/>
                </a:lnTo>
                <a:lnTo>
                  <a:pt x="6714" y="699"/>
                </a:lnTo>
                <a:lnTo>
                  <a:pt x="6727" y="699"/>
                </a:lnTo>
                <a:lnTo>
                  <a:pt x="6727" y="698"/>
                </a:lnTo>
                <a:lnTo>
                  <a:pt x="6727" y="698"/>
                </a:lnTo>
                <a:lnTo>
                  <a:pt x="6724" y="695"/>
                </a:lnTo>
                <a:lnTo>
                  <a:pt x="6722" y="692"/>
                </a:lnTo>
                <a:lnTo>
                  <a:pt x="6742" y="685"/>
                </a:lnTo>
                <a:lnTo>
                  <a:pt x="6767" y="687"/>
                </a:lnTo>
                <a:lnTo>
                  <a:pt x="6777" y="687"/>
                </a:lnTo>
                <a:lnTo>
                  <a:pt x="6786" y="687"/>
                </a:lnTo>
                <a:lnTo>
                  <a:pt x="6802" y="702"/>
                </a:lnTo>
                <a:lnTo>
                  <a:pt x="6807" y="720"/>
                </a:lnTo>
                <a:lnTo>
                  <a:pt x="6795" y="726"/>
                </a:lnTo>
                <a:lnTo>
                  <a:pt x="6781" y="729"/>
                </a:lnTo>
                <a:lnTo>
                  <a:pt x="6777" y="729"/>
                </a:lnTo>
                <a:lnTo>
                  <a:pt x="6774" y="730"/>
                </a:lnTo>
                <a:lnTo>
                  <a:pt x="6766" y="746"/>
                </a:lnTo>
                <a:lnTo>
                  <a:pt x="6755" y="762"/>
                </a:lnTo>
                <a:lnTo>
                  <a:pt x="6748" y="762"/>
                </a:lnTo>
                <a:lnTo>
                  <a:pt x="6739" y="762"/>
                </a:lnTo>
                <a:lnTo>
                  <a:pt x="6720" y="764"/>
                </a:lnTo>
                <a:lnTo>
                  <a:pt x="6702" y="764"/>
                </a:lnTo>
                <a:lnTo>
                  <a:pt x="6691" y="759"/>
                </a:lnTo>
                <a:lnTo>
                  <a:pt x="6680" y="754"/>
                </a:lnTo>
                <a:lnTo>
                  <a:pt x="6680" y="753"/>
                </a:lnTo>
                <a:lnTo>
                  <a:pt x="6680" y="752"/>
                </a:lnTo>
                <a:lnTo>
                  <a:pt x="6698" y="747"/>
                </a:lnTo>
                <a:lnTo>
                  <a:pt x="6719" y="746"/>
                </a:lnTo>
                <a:lnTo>
                  <a:pt x="6725" y="742"/>
                </a:lnTo>
                <a:lnTo>
                  <a:pt x="6727" y="735"/>
                </a:lnTo>
                <a:lnTo>
                  <a:pt x="6724" y="737"/>
                </a:lnTo>
                <a:lnTo>
                  <a:pt x="6721" y="740"/>
                </a:lnTo>
                <a:lnTo>
                  <a:pt x="6714" y="741"/>
                </a:lnTo>
                <a:lnTo>
                  <a:pt x="6710" y="741"/>
                </a:lnTo>
                <a:lnTo>
                  <a:pt x="6706" y="742"/>
                </a:lnTo>
                <a:lnTo>
                  <a:pt x="6700" y="742"/>
                </a:lnTo>
                <a:lnTo>
                  <a:pt x="6672" y="748"/>
                </a:lnTo>
                <a:lnTo>
                  <a:pt x="6659" y="761"/>
                </a:lnTo>
                <a:lnTo>
                  <a:pt x="6661" y="763"/>
                </a:lnTo>
                <a:lnTo>
                  <a:pt x="6664" y="767"/>
                </a:lnTo>
                <a:lnTo>
                  <a:pt x="6647" y="767"/>
                </a:lnTo>
                <a:lnTo>
                  <a:pt x="6632" y="766"/>
                </a:lnTo>
                <a:lnTo>
                  <a:pt x="6642" y="771"/>
                </a:lnTo>
                <a:lnTo>
                  <a:pt x="6655" y="773"/>
                </a:lnTo>
                <a:lnTo>
                  <a:pt x="6655" y="774"/>
                </a:lnTo>
                <a:lnTo>
                  <a:pt x="6655" y="774"/>
                </a:lnTo>
                <a:lnTo>
                  <a:pt x="6642" y="781"/>
                </a:lnTo>
                <a:lnTo>
                  <a:pt x="6631" y="788"/>
                </a:lnTo>
                <a:lnTo>
                  <a:pt x="6631" y="791"/>
                </a:lnTo>
                <a:lnTo>
                  <a:pt x="6630" y="795"/>
                </a:lnTo>
                <a:lnTo>
                  <a:pt x="6625" y="806"/>
                </a:lnTo>
                <a:lnTo>
                  <a:pt x="6614" y="815"/>
                </a:lnTo>
                <a:lnTo>
                  <a:pt x="6598" y="813"/>
                </a:lnTo>
                <a:lnTo>
                  <a:pt x="6578" y="818"/>
                </a:lnTo>
                <a:lnTo>
                  <a:pt x="6578" y="818"/>
                </a:lnTo>
                <a:lnTo>
                  <a:pt x="6578" y="818"/>
                </a:lnTo>
                <a:lnTo>
                  <a:pt x="6579" y="818"/>
                </a:lnTo>
                <a:lnTo>
                  <a:pt x="6579" y="818"/>
                </a:lnTo>
                <a:lnTo>
                  <a:pt x="6588" y="821"/>
                </a:lnTo>
                <a:lnTo>
                  <a:pt x="6594" y="825"/>
                </a:lnTo>
                <a:lnTo>
                  <a:pt x="6577" y="837"/>
                </a:lnTo>
                <a:lnTo>
                  <a:pt x="6577" y="852"/>
                </a:lnTo>
                <a:lnTo>
                  <a:pt x="6580" y="853"/>
                </a:lnTo>
                <a:lnTo>
                  <a:pt x="6586" y="854"/>
                </a:lnTo>
                <a:lnTo>
                  <a:pt x="6589" y="840"/>
                </a:lnTo>
                <a:lnTo>
                  <a:pt x="6603" y="830"/>
                </a:lnTo>
                <a:lnTo>
                  <a:pt x="6609" y="826"/>
                </a:lnTo>
                <a:lnTo>
                  <a:pt x="6614" y="823"/>
                </a:lnTo>
                <a:lnTo>
                  <a:pt x="6623" y="821"/>
                </a:lnTo>
                <a:lnTo>
                  <a:pt x="6629" y="817"/>
                </a:lnTo>
                <a:lnTo>
                  <a:pt x="6651" y="821"/>
                </a:lnTo>
                <a:lnTo>
                  <a:pt x="6670" y="824"/>
                </a:lnTo>
                <a:lnTo>
                  <a:pt x="6669" y="825"/>
                </a:lnTo>
                <a:lnTo>
                  <a:pt x="6668" y="826"/>
                </a:lnTo>
                <a:lnTo>
                  <a:pt x="6656" y="840"/>
                </a:lnTo>
                <a:lnTo>
                  <a:pt x="6644" y="853"/>
                </a:lnTo>
                <a:lnTo>
                  <a:pt x="6632" y="855"/>
                </a:lnTo>
                <a:lnTo>
                  <a:pt x="6620" y="858"/>
                </a:lnTo>
                <a:lnTo>
                  <a:pt x="6620" y="858"/>
                </a:lnTo>
                <a:lnTo>
                  <a:pt x="6620" y="858"/>
                </a:lnTo>
                <a:lnTo>
                  <a:pt x="6638" y="861"/>
                </a:lnTo>
                <a:lnTo>
                  <a:pt x="6646" y="870"/>
                </a:lnTo>
                <a:lnTo>
                  <a:pt x="6648" y="869"/>
                </a:lnTo>
                <a:lnTo>
                  <a:pt x="6650" y="869"/>
                </a:lnTo>
                <a:lnTo>
                  <a:pt x="6653" y="861"/>
                </a:lnTo>
                <a:lnTo>
                  <a:pt x="6657" y="853"/>
                </a:lnTo>
                <a:lnTo>
                  <a:pt x="6661" y="849"/>
                </a:lnTo>
                <a:lnTo>
                  <a:pt x="6666" y="845"/>
                </a:lnTo>
                <a:lnTo>
                  <a:pt x="6670" y="840"/>
                </a:lnTo>
                <a:lnTo>
                  <a:pt x="6679" y="837"/>
                </a:lnTo>
                <a:lnTo>
                  <a:pt x="6688" y="839"/>
                </a:lnTo>
                <a:lnTo>
                  <a:pt x="6698" y="843"/>
                </a:lnTo>
                <a:lnTo>
                  <a:pt x="6709" y="845"/>
                </a:lnTo>
                <a:lnTo>
                  <a:pt x="6718" y="850"/>
                </a:lnTo>
                <a:lnTo>
                  <a:pt x="6713" y="861"/>
                </a:lnTo>
                <a:lnTo>
                  <a:pt x="6706" y="869"/>
                </a:lnTo>
                <a:lnTo>
                  <a:pt x="6700" y="872"/>
                </a:lnTo>
                <a:lnTo>
                  <a:pt x="6696" y="875"/>
                </a:lnTo>
                <a:lnTo>
                  <a:pt x="6702" y="885"/>
                </a:lnTo>
                <a:lnTo>
                  <a:pt x="6713" y="892"/>
                </a:lnTo>
                <a:lnTo>
                  <a:pt x="6714" y="892"/>
                </a:lnTo>
                <a:lnTo>
                  <a:pt x="6714" y="891"/>
                </a:lnTo>
                <a:lnTo>
                  <a:pt x="6720" y="884"/>
                </a:lnTo>
                <a:lnTo>
                  <a:pt x="6724" y="878"/>
                </a:lnTo>
                <a:lnTo>
                  <a:pt x="6727" y="869"/>
                </a:lnTo>
                <a:lnTo>
                  <a:pt x="6731" y="861"/>
                </a:lnTo>
                <a:lnTo>
                  <a:pt x="6753" y="860"/>
                </a:lnTo>
                <a:lnTo>
                  <a:pt x="6775" y="861"/>
                </a:lnTo>
                <a:lnTo>
                  <a:pt x="6789" y="871"/>
                </a:lnTo>
                <a:lnTo>
                  <a:pt x="6815" y="869"/>
                </a:lnTo>
                <a:lnTo>
                  <a:pt x="6825" y="869"/>
                </a:lnTo>
                <a:lnTo>
                  <a:pt x="6836" y="869"/>
                </a:lnTo>
                <a:lnTo>
                  <a:pt x="6836" y="870"/>
                </a:lnTo>
                <a:lnTo>
                  <a:pt x="6837" y="870"/>
                </a:lnTo>
                <a:lnTo>
                  <a:pt x="6840" y="869"/>
                </a:lnTo>
                <a:lnTo>
                  <a:pt x="6843" y="869"/>
                </a:lnTo>
                <a:lnTo>
                  <a:pt x="6844" y="869"/>
                </a:lnTo>
                <a:lnTo>
                  <a:pt x="6845" y="869"/>
                </a:lnTo>
                <a:lnTo>
                  <a:pt x="6845" y="875"/>
                </a:lnTo>
                <a:lnTo>
                  <a:pt x="6846" y="879"/>
                </a:lnTo>
                <a:lnTo>
                  <a:pt x="6859" y="880"/>
                </a:lnTo>
                <a:lnTo>
                  <a:pt x="6861" y="888"/>
                </a:lnTo>
                <a:lnTo>
                  <a:pt x="6864" y="888"/>
                </a:lnTo>
                <a:lnTo>
                  <a:pt x="6867" y="889"/>
                </a:lnTo>
                <a:lnTo>
                  <a:pt x="6873" y="881"/>
                </a:lnTo>
                <a:lnTo>
                  <a:pt x="6883" y="875"/>
                </a:lnTo>
                <a:lnTo>
                  <a:pt x="6884" y="887"/>
                </a:lnTo>
                <a:lnTo>
                  <a:pt x="6889" y="897"/>
                </a:lnTo>
                <a:lnTo>
                  <a:pt x="6890" y="905"/>
                </a:lnTo>
                <a:lnTo>
                  <a:pt x="6891" y="911"/>
                </a:lnTo>
                <a:lnTo>
                  <a:pt x="6893" y="912"/>
                </a:lnTo>
                <a:lnTo>
                  <a:pt x="6895" y="912"/>
                </a:lnTo>
                <a:lnTo>
                  <a:pt x="6895" y="912"/>
                </a:lnTo>
                <a:lnTo>
                  <a:pt x="6896" y="912"/>
                </a:lnTo>
                <a:lnTo>
                  <a:pt x="6898" y="899"/>
                </a:lnTo>
                <a:lnTo>
                  <a:pt x="6901" y="888"/>
                </a:lnTo>
                <a:lnTo>
                  <a:pt x="6902" y="888"/>
                </a:lnTo>
                <a:lnTo>
                  <a:pt x="6903" y="888"/>
                </a:lnTo>
                <a:lnTo>
                  <a:pt x="6924" y="899"/>
                </a:lnTo>
                <a:lnTo>
                  <a:pt x="6930" y="921"/>
                </a:lnTo>
                <a:lnTo>
                  <a:pt x="6931" y="921"/>
                </a:lnTo>
                <a:lnTo>
                  <a:pt x="6931" y="921"/>
                </a:lnTo>
                <a:lnTo>
                  <a:pt x="6936" y="921"/>
                </a:lnTo>
                <a:lnTo>
                  <a:pt x="6939" y="920"/>
                </a:lnTo>
                <a:lnTo>
                  <a:pt x="6939" y="925"/>
                </a:lnTo>
                <a:lnTo>
                  <a:pt x="6937" y="930"/>
                </a:lnTo>
                <a:lnTo>
                  <a:pt x="6950" y="931"/>
                </a:lnTo>
                <a:lnTo>
                  <a:pt x="6949" y="942"/>
                </a:lnTo>
                <a:lnTo>
                  <a:pt x="6954" y="942"/>
                </a:lnTo>
                <a:lnTo>
                  <a:pt x="6957" y="942"/>
                </a:lnTo>
                <a:lnTo>
                  <a:pt x="6960" y="945"/>
                </a:lnTo>
                <a:lnTo>
                  <a:pt x="6965" y="947"/>
                </a:lnTo>
                <a:lnTo>
                  <a:pt x="6964" y="948"/>
                </a:lnTo>
                <a:lnTo>
                  <a:pt x="6963" y="950"/>
                </a:lnTo>
                <a:lnTo>
                  <a:pt x="6977" y="958"/>
                </a:lnTo>
                <a:lnTo>
                  <a:pt x="6981" y="970"/>
                </a:lnTo>
                <a:lnTo>
                  <a:pt x="6979" y="973"/>
                </a:lnTo>
                <a:lnTo>
                  <a:pt x="6975" y="976"/>
                </a:lnTo>
                <a:lnTo>
                  <a:pt x="6967" y="978"/>
                </a:lnTo>
                <a:lnTo>
                  <a:pt x="6960" y="977"/>
                </a:lnTo>
                <a:lnTo>
                  <a:pt x="6939" y="966"/>
                </a:lnTo>
                <a:lnTo>
                  <a:pt x="6923" y="952"/>
                </a:lnTo>
                <a:lnTo>
                  <a:pt x="6922" y="952"/>
                </a:lnTo>
                <a:lnTo>
                  <a:pt x="6922" y="952"/>
                </a:lnTo>
                <a:lnTo>
                  <a:pt x="6931" y="969"/>
                </a:lnTo>
                <a:lnTo>
                  <a:pt x="6940" y="980"/>
                </a:lnTo>
                <a:lnTo>
                  <a:pt x="6938" y="984"/>
                </a:lnTo>
                <a:lnTo>
                  <a:pt x="6934" y="987"/>
                </a:lnTo>
                <a:lnTo>
                  <a:pt x="6912" y="996"/>
                </a:lnTo>
                <a:lnTo>
                  <a:pt x="6888" y="994"/>
                </a:lnTo>
                <a:lnTo>
                  <a:pt x="6869" y="990"/>
                </a:lnTo>
                <a:lnTo>
                  <a:pt x="6854" y="983"/>
                </a:lnTo>
                <a:lnTo>
                  <a:pt x="6850" y="977"/>
                </a:lnTo>
                <a:lnTo>
                  <a:pt x="6846" y="972"/>
                </a:lnTo>
                <a:lnTo>
                  <a:pt x="6843" y="970"/>
                </a:lnTo>
                <a:lnTo>
                  <a:pt x="6839" y="970"/>
                </a:lnTo>
                <a:lnTo>
                  <a:pt x="6834" y="965"/>
                </a:lnTo>
                <a:lnTo>
                  <a:pt x="6831" y="960"/>
                </a:lnTo>
                <a:lnTo>
                  <a:pt x="6825" y="958"/>
                </a:lnTo>
                <a:lnTo>
                  <a:pt x="6818" y="956"/>
                </a:lnTo>
                <a:lnTo>
                  <a:pt x="6806" y="950"/>
                </a:lnTo>
                <a:lnTo>
                  <a:pt x="6793" y="946"/>
                </a:lnTo>
                <a:lnTo>
                  <a:pt x="6788" y="949"/>
                </a:lnTo>
                <a:lnTo>
                  <a:pt x="6781" y="952"/>
                </a:lnTo>
                <a:lnTo>
                  <a:pt x="6760" y="948"/>
                </a:lnTo>
                <a:lnTo>
                  <a:pt x="6737" y="946"/>
                </a:lnTo>
                <a:lnTo>
                  <a:pt x="6713" y="952"/>
                </a:lnTo>
                <a:lnTo>
                  <a:pt x="6692" y="961"/>
                </a:lnTo>
                <a:lnTo>
                  <a:pt x="6660" y="949"/>
                </a:lnTo>
                <a:lnTo>
                  <a:pt x="6628" y="940"/>
                </a:lnTo>
                <a:lnTo>
                  <a:pt x="6615" y="942"/>
                </a:lnTo>
                <a:lnTo>
                  <a:pt x="6600" y="940"/>
                </a:lnTo>
                <a:lnTo>
                  <a:pt x="6594" y="939"/>
                </a:lnTo>
                <a:lnTo>
                  <a:pt x="6587" y="939"/>
                </a:lnTo>
                <a:lnTo>
                  <a:pt x="6598" y="949"/>
                </a:lnTo>
                <a:lnTo>
                  <a:pt x="6614" y="952"/>
                </a:lnTo>
                <a:lnTo>
                  <a:pt x="6620" y="951"/>
                </a:lnTo>
                <a:lnTo>
                  <a:pt x="6627" y="949"/>
                </a:lnTo>
                <a:lnTo>
                  <a:pt x="6647" y="951"/>
                </a:lnTo>
                <a:lnTo>
                  <a:pt x="6661" y="960"/>
                </a:lnTo>
                <a:lnTo>
                  <a:pt x="6653" y="969"/>
                </a:lnTo>
                <a:lnTo>
                  <a:pt x="6643" y="977"/>
                </a:lnTo>
                <a:lnTo>
                  <a:pt x="6643" y="977"/>
                </a:lnTo>
                <a:lnTo>
                  <a:pt x="6643" y="977"/>
                </a:lnTo>
                <a:lnTo>
                  <a:pt x="6643" y="977"/>
                </a:lnTo>
                <a:lnTo>
                  <a:pt x="6643" y="977"/>
                </a:lnTo>
                <a:lnTo>
                  <a:pt x="6653" y="972"/>
                </a:lnTo>
                <a:lnTo>
                  <a:pt x="6664" y="969"/>
                </a:lnTo>
                <a:lnTo>
                  <a:pt x="6673" y="972"/>
                </a:lnTo>
                <a:lnTo>
                  <a:pt x="6683" y="974"/>
                </a:lnTo>
                <a:lnTo>
                  <a:pt x="6696" y="965"/>
                </a:lnTo>
                <a:lnTo>
                  <a:pt x="6717" y="962"/>
                </a:lnTo>
                <a:lnTo>
                  <a:pt x="6732" y="955"/>
                </a:lnTo>
                <a:lnTo>
                  <a:pt x="6750" y="955"/>
                </a:lnTo>
                <a:lnTo>
                  <a:pt x="6756" y="956"/>
                </a:lnTo>
                <a:lnTo>
                  <a:pt x="6761" y="958"/>
                </a:lnTo>
                <a:lnTo>
                  <a:pt x="6766" y="963"/>
                </a:lnTo>
                <a:lnTo>
                  <a:pt x="6768" y="970"/>
                </a:lnTo>
                <a:lnTo>
                  <a:pt x="6758" y="988"/>
                </a:lnTo>
                <a:lnTo>
                  <a:pt x="6741" y="1004"/>
                </a:lnTo>
                <a:lnTo>
                  <a:pt x="6731" y="1009"/>
                </a:lnTo>
                <a:lnTo>
                  <a:pt x="6719" y="1013"/>
                </a:lnTo>
                <a:lnTo>
                  <a:pt x="6718" y="1015"/>
                </a:lnTo>
                <a:lnTo>
                  <a:pt x="6715" y="1017"/>
                </a:lnTo>
                <a:lnTo>
                  <a:pt x="6690" y="1024"/>
                </a:lnTo>
                <a:lnTo>
                  <a:pt x="6664" y="1030"/>
                </a:lnTo>
                <a:lnTo>
                  <a:pt x="6674" y="1033"/>
                </a:lnTo>
                <a:lnTo>
                  <a:pt x="6684" y="1038"/>
                </a:lnTo>
                <a:lnTo>
                  <a:pt x="6675" y="1065"/>
                </a:lnTo>
                <a:lnTo>
                  <a:pt x="6658" y="1090"/>
                </a:lnTo>
                <a:lnTo>
                  <a:pt x="6659" y="1090"/>
                </a:lnTo>
                <a:lnTo>
                  <a:pt x="6660" y="1090"/>
                </a:lnTo>
                <a:lnTo>
                  <a:pt x="6661" y="1090"/>
                </a:lnTo>
                <a:lnTo>
                  <a:pt x="6663" y="1090"/>
                </a:lnTo>
                <a:lnTo>
                  <a:pt x="6673" y="1080"/>
                </a:lnTo>
                <a:lnTo>
                  <a:pt x="6687" y="1072"/>
                </a:lnTo>
                <a:lnTo>
                  <a:pt x="6692" y="1074"/>
                </a:lnTo>
                <a:lnTo>
                  <a:pt x="6694" y="1078"/>
                </a:lnTo>
                <a:lnTo>
                  <a:pt x="6721" y="1070"/>
                </a:lnTo>
                <a:lnTo>
                  <a:pt x="6744" y="1058"/>
                </a:lnTo>
                <a:lnTo>
                  <a:pt x="6753" y="1055"/>
                </a:lnTo>
                <a:lnTo>
                  <a:pt x="6763" y="1053"/>
                </a:lnTo>
                <a:lnTo>
                  <a:pt x="6767" y="1050"/>
                </a:lnTo>
                <a:lnTo>
                  <a:pt x="6774" y="1047"/>
                </a:lnTo>
                <a:lnTo>
                  <a:pt x="6779" y="1050"/>
                </a:lnTo>
                <a:lnTo>
                  <a:pt x="6781" y="1056"/>
                </a:lnTo>
                <a:lnTo>
                  <a:pt x="6768" y="1063"/>
                </a:lnTo>
                <a:lnTo>
                  <a:pt x="6753" y="1069"/>
                </a:lnTo>
                <a:lnTo>
                  <a:pt x="6747" y="1081"/>
                </a:lnTo>
                <a:lnTo>
                  <a:pt x="6737" y="1093"/>
                </a:lnTo>
                <a:lnTo>
                  <a:pt x="6732" y="1095"/>
                </a:lnTo>
                <a:lnTo>
                  <a:pt x="6725" y="1095"/>
                </a:lnTo>
                <a:lnTo>
                  <a:pt x="6712" y="1098"/>
                </a:lnTo>
                <a:lnTo>
                  <a:pt x="6705" y="1104"/>
                </a:lnTo>
                <a:lnTo>
                  <a:pt x="6702" y="1107"/>
                </a:lnTo>
                <a:lnTo>
                  <a:pt x="6704" y="1109"/>
                </a:lnTo>
                <a:lnTo>
                  <a:pt x="6718" y="1105"/>
                </a:lnTo>
                <a:lnTo>
                  <a:pt x="6731" y="1104"/>
                </a:lnTo>
                <a:lnTo>
                  <a:pt x="6732" y="1105"/>
                </a:lnTo>
                <a:lnTo>
                  <a:pt x="6733" y="1105"/>
                </a:lnTo>
                <a:lnTo>
                  <a:pt x="6748" y="1102"/>
                </a:lnTo>
                <a:lnTo>
                  <a:pt x="6763" y="1099"/>
                </a:lnTo>
                <a:lnTo>
                  <a:pt x="6772" y="1091"/>
                </a:lnTo>
                <a:lnTo>
                  <a:pt x="6779" y="1082"/>
                </a:lnTo>
                <a:lnTo>
                  <a:pt x="6789" y="1072"/>
                </a:lnTo>
                <a:lnTo>
                  <a:pt x="6796" y="1063"/>
                </a:lnTo>
                <a:lnTo>
                  <a:pt x="6812" y="1046"/>
                </a:lnTo>
                <a:lnTo>
                  <a:pt x="6830" y="1031"/>
                </a:lnTo>
                <a:lnTo>
                  <a:pt x="6831" y="1031"/>
                </a:lnTo>
                <a:lnTo>
                  <a:pt x="6831" y="1031"/>
                </a:lnTo>
                <a:lnTo>
                  <a:pt x="6833" y="1036"/>
                </a:lnTo>
                <a:lnTo>
                  <a:pt x="6835" y="1040"/>
                </a:lnTo>
                <a:lnTo>
                  <a:pt x="6858" y="1037"/>
                </a:lnTo>
                <a:lnTo>
                  <a:pt x="6881" y="1030"/>
                </a:lnTo>
                <a:lnTo>
                  <a:pt x="6896" y="1029"/>
                </a:lnTo>
                <a:lnTo>
                  <a:pt x="6910" y="1029"/>
                </a:lnTo>
                <a:lnTo>
                  <a:pt x="6928" y="1026"/>
                </a:lnTo>
                <a:lnTo>
                  <a:pt x="6947" y="1020"/>
                </a:lnTo>
                <a:lnTo>
                  <a:pt x="6961" y="1013"/>
                </a:lnTo>
                <a:lnTo>
                  <a:pt x="6972" y="1005"/>
                </a:lnTo>
                <a:lnTo>
                  <a:pt x="6977" y="1000"/>
                </a:lnTo>
                <a:lnTo>
                  <a:pt x="6983" y="996"/>
                </a:lnTo>
                <a:lnTo>
                  <a:pt x="6985" y="1005"/>
                </a:lnTo>
                <a:lnTo>
                  <a:pt x="6988" y="1016"/>
                </a:lnTo>
                <a:lnTo>
                  <a:pt x="6983" y="1015"/>
                </a:lnTo>
                <a:lnTo>
                  <a:pt x="6979" y="1014"/>
                </a:lnTo>
                <a:lnTo>
                  <a:pt x="6967" y="1023"/>
                </a:lnTo>
                <a:lnTo>
                  <a:pt x="6962" y="1033"/>
                </a:lnTo>
                <a:close/>
                <a:moveTo>
                  <a:pt x="6698" y="699"/>
                </a:moveTo>
                <a:lnTo>
                  <a:pt x="6698" y="699"/>
                </a:lnTo>
                <a:lnTo>
                  <a:pt x="6698" y="699"/>
                </a:lnTo>
                <a:lnTo>
                  <a:pt x="6698" y="698"/>
                </a:lnTo>
                <a:lnTo>
                  <a:pt x="6697" y="696"/>
                </a:lnTo>
                <a:lnTo>
                  <a:pt x="6697" y="696"/>
                </a:lnTo>
                <a:lnTo>
                  <a:pt x="6697" y="696"/>
                </a:lnTo>
                <a:lnTo>
                  <a:pt x="6697" y="698"/>
                </a:lnTo>
                <a:lnTo>
                  <a:pt x="6698" y="699"/>
                </a:lnTo>
                <a:close/>
                <a:moveTo>
                  <a:pt x="6661" y="794"/>
                </a:moveTo>
                <a:lnTo>
                  <a:pt x="6668" y="786"/>
                </a:lnTo>
                <a:lnTo>
                  <a:pt x="6673" y="779"/>
                </a:lnTo>
                <a:lnTo>
                  <a:pt x="6685" y="776"/>
                </a:lnTo>
                <a:lnTo>
                  <a:pt x="6696" y="774"/>
                </a:lnTo>
                <a:lnTo>
                  <a:pt x="6711" y="775"/>
                </a:lnTo>
                <a:lnTo>
                  <a:pt x="6721" y="781"/>
                </a:lnTo>
                <a:lnTo>
                  <a:pt x="6692" y="790"/>
                </a:lnTo>
                <a:lnTo>
                  <a:pt x="6661" y="794"/>
                </a:lnTo>
                <a:close/>
                <a:moveTo>
                  <a:pt x="6793" y="781"/>
                </a:moveTo>
                <a:lnTo>
                  <a:pt x="6792" y="783"/>
                </a:lnTo>
                <a:lnTo>
                  <a:pt x="6791" y="785"/>
                </a:lnTo>
                <a:lnTo>
                  <a:pt x="6777" y="789"/>
                </a:lnTo>
                <a:lnTo>
                  <a:pt x="6763" y="795"/>
                </a:lnTo>
                <a:lnTo>
                  <a:pt x="6754" y="799"/>
                </a:lnTo>
                <a:lnTo>
                  <a:pt x="6746" y="804"/>
                </a:lnTo>
                <a:lnTo>
                  <a:pt x="6734" y="807"/>
                </a:lnTo>
                <a:lnTo>
                  <a:pt x="6722" y="809"/>
                </a:lnTo>
                <a:lnTo>
                  <a:pt x="6710" y="813"/>
                </a:lnTo>
                <a:lnTo>
                  <a:pt x="6698" y="815"/>
                </a:lnTo>
                <a:lnTo>
                  <a:pt x="6697" y="815"/>
                </a:lnTo>
                <a:lnTo>
                  <a:pt x="6696" y="814"/>
                </a:lnTo>
                <a:lnTo>
                  <a:pt x="6700" y="810"/>
                </a:lnTo>
                <a:lnTo>
                  <a:pt x="6708" y="806"/>
                </a:lnTo>
                <a:lnTo>
                  <a:pt x="6725" y="797"/>
                </a:lnTo>
                <a:lnTo>
                  <a:pt x="6741" y="787"/>
                </a:lnTo>
                <a:lnTo>
                  <a:pt x="6766" y="785"/>
                </a:lnTo>
                <a:lnTo>
                  <a:pt x="6793" y="781"/>
                </a:lnTo>
                <a:close/>
                <a:moveTo>
                  <a:pt x="6848" y="841"/>
                </a:moveTo>
                <a:lnTo>
                  <a:pt x="6848" y="841"/>
                </a:lnTo>
                <a:lnTo>
                  <a:pt x="6848" y="841"/>
                </a:lnTo>
                <a:lnTo>
                  <a:pt x="6841" y="848"/>
                </a:lnTo>
                <a:lnTo>
                  <a:pt x="6831" y="851"/>
                </a:lnTo>
                <a:lnTo>
                  <a:pt x="6827" y="849"/>
                </a:lnTo>
                <a:lnTo>
                  <a:pt x="6823" y="845"/>
                </a:lnTo>
                <a:lnTo>
                  <a:pt x="6816" y="843"/>
                </a:lnTo>
                <a:lnTo>
                  <a:pt x="6807" y="842"/>
                </a:lnTo>
                <a:lnTo>
                  <a:pt x="6766" y="842"/>
                </a:lnTo>
                <a:lnTo>
                  <a:pt x="6728" y="840"/>
                </a:lnTo>
                <a:lnTo>
                  <a:pt x="6714" y="835"/>
                </a:lnTo>
                <a:lnTo>
                  <a:pt x="6709" y="825"/>
                </a:lnTo>
                <a:lnTo>
                  <a:pt x="6727" y="816"/>
                </a:lnTo>
                <a:lnTo>
                  <a:pt x="6751" y="809"/>
                </a:lnTo>
                <a:lnTo>
                  <a:pt x="6789" y="812"/>
                </a:lnTo>
                <a:lnTo>
                  <a:pt x="6821" y="820"/>
                </a:lnTo>
                <a:lnTo>
                  <a:pt x="6825" y="818"/>
                </a:lnTo>
                <a:lnTo>
                  <a:pt x="6829" y="817"/>
                </a:lnTo>
                <a:lnTo>
                  <a:pt x="6830" y="820"/>
                </a:lnTo>
                <a:lnTo>
                  <a:pt x="6831" y="821"/>
                </a:lnTo>
                <a:lnTo>
                  <a:pt x="6831" y="821"/>
                </a:lnTo>
                <a:lnTo>
                  <a:pt x="6831" y="821"/>
                </a:lnTo>
                <a:lnTo>
                  <a:pt x="6818" y="826"/>
                </a:lnTo>
                <a:lnTo>
                  <a:pt x="6805" y="830"/>
                </a:lnTo>
                <a:lnTo>
                  <a:pt x="6826" y="837"/>
                </a:lnTo>
                <a:lnTo>
                  <a:pt x="6848" y="841"/>
                </a:lnTo>
                <a:close/>
                <a:moveTo>
                  <a:pt x="6727" y="614"/>
                </a:moveTo>
                <a:lnTo>
                  <a:pt x="6709" y="607"/>
                </a:lnTo>
                <a:lnTo>
                  <a:pt x="6707" y="593"/>
                </a:lnTo>
                <a:lnTo>
                  <a:pt x="6707" y="593"/>
                </a:lnTo>
                <a:lnTo>
                  <a:pt x="6707" y="594"/>
                </a:lnTo>
                <a:lnTo>
                  <a:pt x="6714" y="596"/>
                </a:lnTo>
                <a:lnTo>
                  <a:pt x="6721" y="598"/>
                </a:lnTo>
                <a:lnTo>
                  <a:pt x="6733" y="604"/>
                </a:lnTo>
                <a:lnTo>
                  <a:pt x="6727" y="614"/>
                </a:lnTo>
                <a:close/>
                <a:moveTo>
                  <a:pt x="6748" y="576"/>
                </a:moveTo>
                <a:lnTo>
                  <a:pt x="6744" y="574"/>
                </a:lnTo>
                <a:lnTo>
                  <a:pt x="6740" y="572"/>
                </a:lnTo>
                <a:lnTo>
                  <a:pt x="6732" y="560"/>
                </a:lnTo>
                <a:lnTo>
                  <a:pt x="6724" y="551"/>
                </a:lnTo>
                <a:lnTo>
                  <a:pt x="6735" y="542"/>
                </a:lnTo>
                <a:lnTo>
                  <a:pt x="6746" y="532"/>
                </a:lnTo>
                <a:lnTo>
                  <a:pt x="6758" y="544"/>
                </a:lnTo>
                <a:lnTo>
                  <a:pt x="6775" y="552"/>
                </a:lnTo>
                <a:lnTo>
                  <a:pt x="6781" y="546"/>
                </a:lnTo>
                <a:lnTo>
                  <a:pt x="6791" y="545"/>
                </a:lnTo>
                <a:lnTo>
                  <a:pt x="6792" y="550"/>
                </a:lnTo>
                <a:lnTo>
                  <a:pt x="6789" y="554"/>
                </a:lnTo>
                <a:lnTo>
                  <a:pt x="6769" y="566"/>
                </a:lnTo>
                <a:lnTo>
                  <a:pt x="6748" y="576"/>
                </a:lnTo>
                <a:close/>
                <a:moveTo>
                  <a:pt x="6685" y="502"/>
                </a:moveTo>
                <a:lnTo>
                  <a:pt x="6679" y="497"/>
                </a:lnTo>
                <a:lnTo>
                  <a:pt x="6671" y="491"/>
                </a:lnTo>
                <a:lnTo>
                  <a:pt x="6663" y="489"/>
                </a:lnTo>
                <a:lnTo>
                  <a:pt x="6654" y="486"/>
                </a:lnTo>
                <a:lnTo>
                  <a:pt x="6651" y="483"/>
                </a:lnTo>
                <a:lnTo>
                  <a:pt x="6646" y="479"/>
                </a:lnTo>
                <a:lnTo>
                  <a:pt x="6637" y="477"/>
                </a:lnTo>
                <a:lnTo>
                  <a:pt x="6628" y="472"/>
                </a:lnTo>
                <a:lnTo>
                  <a:pt x="6624" y="463"/>
                </a:lnTo>
                <a:lnTo>
                  <a:pt x="6624" y="452"/>
                </a:lnTo>
                <a:lnTo>
                  <a:pt x="6634" y="459"/>
                </a:lnTo>
                <a:lnTo>
                  <a:pt x="6643" y="468"/>
                </a:lnTo>
                <a:lnTo>
                  <a:pt x="6659" y="478"/>
                </a:lnTo>
                <a:lnTo>
                  <a:pt x="6677" y="490"/>
                </a:lnTo>
                <a:lnTo>
                  <a:pt x="6684" y="495"/>
                </a:lnTo>
                <a:lnTo>
                  <a:pt x="6688" y="501"/>
                </a:lnTo>
                <a:lnTo>
                  <a:pt x="6687" y="502"/>
                </a:lnTo>
                <a:lnTo>
                  <a:pt x="6687" y="502"/>
                </a:lnTo>
                <a:lnTo>
                  <a:pt x="6686" y="502"/>
                </a:lnTo>
                <a:lnTo>
                  <a:pt x="6685" y="502"/>
                </a:lnTo>
                <a:close/>
                <a:moveTo>
                  <a:pt x="5712" y="189"/>
                </a:moveTo>
                <a:lnTo>
                  <a:pt x="5703" y="187"/>
                </a:lnTo>
                <a:lnTo>
                  <a:pt x="5697" y="182"/>
                </a:lnTo>
                <a:lnTo>
                  <a:pt x="5674" y="170"/>
                </a:lnTo>
                <a:lnTo>
                  <a:pt x="5658" y="148"/>
                </a:lnTo>
                <a:lnTo>
                  <a:pt x="5670" y="144"/>
                </a:lnTo>
                <a:lnTo>
                  <a:pt x="5680" y="140"/>
                </a:lnTo>
                <a:lnTo>
                  <a:pt x="5689" y="144"/>
                </a:lnTo>
                <a:lnTo>
                  <a:pt x="5696" y="148"/>
                </a:lnTo>
                <a:lnTo>
                  <a:pt x="5708" y="155"/>
                </a:lnTo>
                <a:lnTo>
                  <a:pt x="5714" y="167"/>
                </a:lnTo>
                <a:lnTo>
                  <a:pt x="5713" y="174"/>
                </a:lnTo>
                <a:lnTo>
                  <a:pt x="5712" y="180"/>
                </a:lnTo>
                <a:lnTo>
                  <a:pt x="5712" y="185"/>
                </a:lnTo>
                <a:lnTo>
                  <a:pt x="5713" y="190"/>
                </a:lnTo>
                <a:lnTo>
                  <a:pt x="5712" y="189"/>
                </a:lnTo>
                <a:lnTo>
                  <a:pt x="5712" y="189"/>
                </a:lnTo>
                <a:close/>
                <a:moveTo>
                  <a:pt x="5553" y="201"/>
                </a:moveTo>
                <a:lnTo>
                  <a:pt x="5557" y="193"/>
                </a:lnTo>
                <a:lnTo>
                  <a:pt x="5564" y="187"/>
                </a:lnTo>
                <a:lnTo>
                  <a:pt x="5564" y="188"/>
                </a:lnTo>
                <a:lnTo>
                  <a:pt x="5564" y="189"/>
                </a:lnTo>
                <a:lnTo>
                  <a:pt x="5576" y="199"/>
                </a:lnTo>
                <a:lnTo>
                  <a:pt x="5587" y="208"/>
                </a:lnTo>
                <a:lnTo>
                  <a:pt x="5586" y="209"/>
                </a:lnTo>
                <a:lnTo>
                  <a:pt x="5586" y="211"/>
                </a:lnTo>
                <a:lnTo>
                  <a:pt x="5566" y="208"/>
                </a:lnTo>
                <a:lnTo>
                  <a:pt x="5553" y="201"/>
                </a:lnTo>
                <a:close/>
                <a:moveTo>
                  <a:pt x="5167" y="344"/>
                </a:moveTo>
                <a:lnTo>
                  <a:pt x="5129" y="338"/>
                </a:lnTo>
                <a:lnTo>
                  <a:pt x="5091" y="333"/>
                </a:lnTo>
                <a:lnTo>
                  <a:pt x="5032" y="336"/>
                </a:lnTo>
                <a:lnTo>
                  <a:pt x="4981" y="351"/>
                </a:lnTo>
                <a:lnTo>
                  <a:pt x="4973" y="364"/>
                </a:lnTo>
                <a:lnTo>
                  <a:pt x="4971" y="376"/>
                </a:lnTo>
                <a:lnTo>
                  <a:pt x="4979" y="385"/>
                </a:lnTo>
                <a:lnTo>
                  <a:pt x="4986" y="394"/>
                </a:lnTo>
                <a:lnTo>
                  <a:pt x="5033" y="391"/>
                </a:lnTo>
                <a:lnTo>
                  <a:pt x="5078" y="379"/>
                </a:lnTo>
                <a:lnTo>
                  <a:pt x="5088" y="392"/>
                </a:lnTo>
                <a:lnTo>
                  <a:pt x="5097" y="404"/>
                </a:lnTo>
                <a:lnTo>
                  <a:pt x="5095" y="407"/>
                </a:lnTo>
                <a:lnTo>
                  <a:pt x="5093" y="410"/>
                </a:lnTo>
                <a:lnTo>
                  <a:pt x="5025" y="434"/>
                </a:lnTo>
                <a:lnTo>
                  <a:pt x="4968" y="468"/>
                </a:lnTo>
                <a:lnTo>
                  <a:pt x="4951" y="474"/>
                </a:lnTo>
                <a:lnTo>
                  <a:pt x="4933" y="482"/>
                </a:lnTo>
                <a:lnTo>
                  <a:pt x="4896" y="506"/>
                </a:lnTo>
                <a:lnTo>
                  <a:pt x="4837" y="516"/>
                </a:lnTo>
                <a:lnTo>
                  <a:pt x="4844" y="539"/>
                </a:lnTo>
                <a:lnTo>
                  <a:pt x="4850" y="561"/>
                </a:lnTo>
                <a:lnTo>
                  <a:pt x="4838" y="572"/>
                </a:lnTo>
                <a:lnTo>
                  <a:pt x="4822" y="579"/>
                </a:lnTo>
                <a:lnTo>
                  <a:pt x="4739" y="591"/>
                </a:lnTo>
                <a:lnTo>
                  <a:pt x="4652" y="572"/>
                </a:lnTo>
                <a:lnTo>
                  <a:pt x="4645" y="581"/>
                </a:lnTo>
                <a:lnTo>
                  <a:pt x="4638" y="590"/>
                </a:lnTo>
                <a:lnTo>
                  <a:pt x="4667" y="607"/>
                </a:lnTo>
                <a:lnTo>
                  <a:pt x="4695" y="623"/>
                </a:lnTo>
                <a:lnTo>
                  <a:pt x="4695" y="624"/>
                </a:lnTo>
                <a:lnTo>
                  <a:pt x="4695" y="624"/>
                </a:lnTo>
                <a:lnTo>
                  <a:pt x="4621" y="630"/>
                </a:lnTo>
                <a:lnTo>
                  <a:pt x="4550" y="620"/>
                </a:lnTo>
                <a:lnTo>
                  <a:pt x="4527" y="622"/>
                </a:lnTo>
                <a:lnTo>
                  <a:pt x="4505" y="623"/>
                </a:lnTo>
                <a:lnTo>
                  <a:pt x="4504" y="639"/>
                </a:lnTo>
                <a:lnTo>
                  <a:pt x="4501" y="655"/>
                </a:lnTo>
                <a:lnTo>
                  <a:pt x="4565" y="654"/>
                </a:lnTo>
                <a:lnTo>
                  <a:pt x="4616" y="675"/>
                </a:lnTo>
                <a:lnTo>
                  <a:pt x="4618" y="691"/>
                </a:lnTo>
                <a:lnTo>
                  <a:pt x="4620" y="707"/>
                </a:lnTo>
                <a:lnTo>
                  <a:pt x="4607" y="718"/>
                </a:lnTo>
                <a:lnTo>
                  <a:pt x="4590" y="723"/>
                </a:lnTo>
                <a:lnTo>
                  <a:pt x="4584" y="740"/>
                </a:lnTo>
                <a:lnTo>
                  <a:pt x="4578" y="757"/>
                </a:lnTo>
                <a:lnTo>
                  <a:pt x="4560" y="758"/>
                </a:lnTo>
                <a:lnTo>
                  <a:pt x="4544" y="756"/>
                </a:lnTo>
                <a:lnTo>
                  <a:pt x="4539" y="760"/>
                </a:lnTo>
                <a:lnTo>
                  <a:pt x="4536" y="763"/>
                </a:lnTo>
                <a:lnTo>
                  <a:pt x="4548" y="780"/>
                </a:lnTo>
                <a:lnTo>
                  <a:pt x="4554" y="793"/>
                </a:lnTo>
                <a:lnTo>
                  <a:pt x="4526" y="799"/>
                </a:lnTo>
                <a:lnTo>
                  <a:pt x="4494" y="798"/>
                </a:lnTo>
                <a:lnTo>
                  <a:pt x="4471" y="793"/>
                </a:lnTo>
                <a:lnTo>
                  <a:pt x="4449" y="791"/>
                </a:lnTo>
                <a:lnTo>
                  <a:pt x="4456" y="816"/>
                </a:lnTo>
                <a:lnTo>
                  <a:pt x="4456" y="841"/>
                </a:lnTo>
                <a:lnTo>
                  <a:pt x="4424" y="860"/>
                </a:lnTo>
                <a:lnTo>
                  <a:pt x="4377" y="856"/>
                </a:lnTo>
                <a:lnTo>
                  <a:pt x="4314" y="843"/>
                </a:lnTo>
                <a:lnTo>
                  <a:pt x="4265" y="868"/>
                </a:lnTo>
                <a:lnTo>
                  <a:pt x="4266" y="868"/>
                </a:lnTo>
                <a:lnTo>
                  <a:pt x="4267" y="868"/>
                </a:lnTo>
                <a:lnTo>
                  <a:pt x="4338" y="885"/>
                </a:lnTo>
                <a:lnTo>
                  <a:pt x="4416" y="895"/>
                </a:lnTo>
                <a:lnTo>
                  <a:pt x="4442" y="895"/>
                </a:lnTo>
                <a:lnTo>
                  <a:pt x="4465" y="899"/>
                </a:lnTo>
                <a:lnTo>
                  <a:pt x="4470" y="906"/>
                </a:lnTo>
                <a:lnTo>
                  <a:pt x="4476" y="912"/>
                </a:lnTo>
                <a:lnTo>
                  <a:pt x="4476" y="921"/>
                </a:lnTo>
                <a:lnTo>
                  <a:pt x="4476" y="930"/>
                </a:lnTo>
                <a:lnTo>
                  <a:pt x="4467" y="939"/>
                </a:lnTo>
                <a:lnTo>
                  <a:pt x="4457" y="948"/>
                </a:lnTo>
                <a:lnTo>
                  <a:pt x="4419" y="956"/>
                </a:lnTo>
                <a:lnTo>
                  <a:pt x="4380" y="963"/>
                </a:lnTo>
                <a:lnTo>
                  <a:pt x="4357" y="973"/>
                </a:lnTo>
                <a:lnTo>
                  <a:pt x="4328" y="979"/>
                </a:lnTo>
                <a:lnTo>
                  <a:pt x="4312" y="957"/>
                </a:lnTo>
                <a:lnTo>
                  <a:pt x="4299" y="936"/>
                </a:lnTo>
                <a:lnTo>
                  <a:pt x="4287" y="938"/>
                </a:lnTo>
                <a:lnTo>
                  <a:pt x="4272" y="939"/>
                </a:lnTo>
                <a:lnTo>
                  <a:pt x="4257" y="932"/>
                </a:lnTo>
                <a:lnTo>
                  <a:pt x="4242" y="924"/>
                </a:lnTo>
                <a:lnTo>
                  <a:pt x="4242" y="928"/>
                </a:lnTo>
                <a:lnTo>
                  <a:pt x="4242" y="931"/>
                </a:lnTo>
                <a:lnTo>
                  <a:pt x="4245" y="944"/>
                </a:lnTo>
                <a:lnTo>
                  <a:pt x="4250" y="956"/>
                </a:lnTo>
                <a:lnTo>
                  <a:pt x="4184" y="945"/>
                </a:lnTo>
                <a:lnTo>
                  <a:pt x="4141" y="913"/>
                </a:lnTo>
                <a:lnTo>
                  <a:pt x="4136" y="915"/>
                </a:lnTo>
                <a:lnTo>
                  <a:pt x="4132" y="916"/>
                </a:lnTo>
                <a:lnTo>
                  <a:pt x="4137" y="932"/>
                </a:lnTo>
                <a:lnTo>
                  <a:pt x="4143" y="949"/>
                </a:lnTo>
                <a:lnTo>
                  <a:pt x="4134" y="957"/>
                </a:lnTo>
                <a:lnTo>
                  <a:pt x="4122" y="961"/>
                </a:lnTo>
                <a:lnTo>
                  <a:pt x="4065" y="957"/>
                </a:lnTo>
                <a:lnTo>
                  <a:pt x="4008" y="952"/>
                </a:lnTo>
                <a:lnTo>
                  <a:pt x="3987" y="940"/>
                </a:lnTo>
                <a:lnTo>
                  <a:pt x="3966" y="928"/>
                </a:lnTo>
                <a:lnTo>
                  <a:pt x="3958" y="944"/>
                </a:lnTo>
                <a:lnTo>
                  <a:pt x="3943" y="956"/>
                </a:lnTo>
                <a:lnTo>
                  <a:pt x="3924" y="948"/>
                </a:lnTo>
                <a:lnTo>
                  <a:pt x="3903" y="940"/>
                </a:lnTo>
                <a:lnTo>
                  <a:pt x="3905" y="920"/>
                </a:lnTo>
                <a:lnTo>
                  <a:pt x="3912" y="904"/>
                </a:lnTo>
                <a:lnTo>
                  <a:pt x="3948" y="892"/>
                </a:lnTo>
                <a:lnTo>
                  <a:pt x="3979" y="880"/>
                </a:lnTo>
                <a:lnTo>
                  <a:pt x="4000" y="878"/>
                </a:lnTo>
                <a:lnTo>
                  <a:pt x="4018" y="872"/>
                </a:lnTo>
                <a:lnTo>
                  <a:pt x="4017" y="871"/>
                </a:lnTo>
                <a:lnTo>
                  <a:pt x="4017" y="870"/>
                </a:lnTo>
                <a:lnTo>
                  <a:pt x="3988" y="848"/>
                </a:lnTo>
                <a:lnTo>
                  <a:pt x="3971" y="815"/>
                </a:lnTo>
                <a:lnTo>
                  <a:pt x="3972" y="814"/>
                </a:lnTo>
                <a:lnTo>
                  <a:pt x="3974" y="813"/>
                </a:lnTo>
                <a:lnTo>
                  <a:pt x="3990" y="810"/>
                </a:lnTo>
                <a:lnTo>
                  <a:pt x="4009" y="812"/>
                </a:lnTo>
                <a:lnTo>
                  <a:pt x="4038" y="814"/>
                </a:lnTo>
                <a:lnTo>
                  <a:pt x="4063" y="821"/>
                </a:lnTo>
                <a:lnTo>
                  <a:pt x="4093" y="845"/>
                </a:lnTo>
                <a:lnTo>
                  <a:pt x="4129" y="866"/>
                </a:lnTo>
                <a:lnTo>
                  <a:pt x="4168" y="869"/>
                </a:lnTo>
                <a:lnTo>
                  <a:pt x="4203" y="863"/>
                </a:lnTo>
                <a:lnTo>
                  <a:pt x="4203" y="862"/>
                </a:lnTo>
                <a:lnTo>
                  <a:pt x="4204" y="862"/>
                </a:lnTo>
                <a:lnTo>
                  <a:pt x="4204" y="855"/>
                </a:lnTo>
                <a:lnTo>
                  <a:pt x="4206" y="850"/>
                </a:lnTo>
                <a:lnTo>
                  <a:pt x="4211" y="842"/>
                </a:lnTo>
                <a:lnTo>
                  <a:pt x="4217" y="836"/>
                </a:lnTo>
                <a:lnTo>
                  <a:pt x="4217" y="835"/>
                </a:lnTo>
                <a:lnTo>
                  <a:pt x="4217" y="835"/>
                </a:lnTo>
                <a:lnTo>
                  <a:pt x="4169" y="835"/>
                </a:lnTo>
                <a:lnTo>
                  <a:pt x="4128" y="827"/>
                </a:lnTo>
                <a:lnTo>
                  <a:pt x="4127" y="801"/>
                </a:lnTo>
                <a:lnTo>
                  <a:pt x="4129" y="779"/>
                </a:lnTo>
                <a:lnTo>
                  <a:pt x="4129" y="779"/>
                </a:lnTo>
                <a:lnTo>
                  <a:pt x="4129" y="777"/>
                </a:lnTo>
                <a:lnTo>
                  <a:pt x="4077" y="770"/>
                </a:lnTo>
                <a:lnTo>
                  <a:pt x="4027" y="769"/>
                </a:lnTo>
                <a:lnTo>
                  <a:pt x="4027" y="767"/>
                </a:lnTo>
                <a:lnTo>
                  <a:pt x="4027" y="764"/>
                </a:lnTo>
                <a:lnTo>
                  <a:pt x="4037" y="730"/>
                </a:lnTo>
                <a:lnTo>
                  <a:pt x="4056" y="706"/>
                </a:lnTo>
                <a:lnTo>
                  <a:pt x="4116" y="698"/>
                </a:lnTo>
                <a:lnTo>
                  <a:pt x="4182" y="704"/>
                </a:lnTo>
                <a:lnTo>
                  <a:pt x="4214" y="715"/>
                </a:lnTo>
                <a:lnTo>
                  <a:pt x="4250" y="725"/>
                </a:lnTo>
                <a:lnTo>
                  <a:pt x="4258" y="721"/>
                </a:lnTo>
                <a:lnTo>
                  <a:pt x="4265" y="717"/>
                </a:lnTo>
                <a:lnTo>
                  <a:pt x="4276" y="716"/>
                </a:lnTo>
                <a:lnTo>
                  <a:pt x="4288" y="715"/>
                </a:lnTo>
                <a:lnTo>
                  <a:pt x="4250" y="694"/>
                </a:lnTo>
                <a:lnTo>
                  <a:pt x="4213" y="675"/>
                </a:lnTo>
                <a:lnTo>
                  <a:pt x="4191" y="666"/>
                </a:lnTo>
                <a:lnTo>
                  <a:pt x="4170" y="658"/>
                </a:lnTo>
                <a:lnTo>
                  <a:pt x="4134" y="624"/>
                </a:lnTo>
                <a:lnTo>
                  <a:pt x="4095" y="597"/>
                </a:lnTo>
                <a:lnTo>
                  <a:pt x="4092" y="603"/>
                </a:lnTo>
                <a:lnTo>
                  <a:pt x="4088" y="608"/>
                </a:lnTo>
                <a:lnTo>
                  <a:pt x="4088" y="607"/>
                </a:lnTo>
                <a:lnTo>
                  <a:pt x="4087" y="606"/>
                </a:lnTo>
                <a:lnTo>
                  <a:pt x="4071" y="585"/>
                </a:lnTo>
                <a:lnTo>
                  <a:pt x="4055" y="564"/>
                </a:lnTo>
                <a:lnTo>
                  <a:pt x="4055" y="558"/>
                </a:lnTo>
                <a:lnTo>
                  <a:pt x="4056" y="553"/>
                </a:lnTo>
                <a:lnTo>
                  <a:pt x="4060" y="549"/>
                </a:lnTo>
                <a:lnTo>
                  <a:pt x="4062" y="546"/>
                </a:lnTo>
                <a:lnTo>
                  <a:pt x="4094" y="549"/>
                </a:lnTo>
                <a:lnTo>
                  <a:pt x="4128" y="553"/>
                </a:lnTo>
                <a:lnTo>
                  <a:pt x="4158" y="553"/>
                </a:lnTo>
                <a:lnTo>
                  <a:pt x="4189" y="553"/>
                </a:lnTo>
                <a:lnTo>
                  <a:pt x="4237" y="583"/>
                </a:lnTo>
                <a:lnTo>
                  <a:pt x="4281" y="612"/>
                </a:lnTo>
                <a:lnTo>
                  <a:pt x="4305" y="614"/>
                </a:lnTo>
                <a:lnTo>
                  <a:pt x="4329" y="614"/>
                </a:lnTo>
                <a:lnTo>
                  <a:pt x="4319" y="604"/>
                </a:lnTo>
                <a:lnTo>
                  <a:pt x="4308" y="593"/>
                </a:lnTo>
                <a:lnTo>
                  <a:pt x="4282" y="583"/>
                </a:lnTo>
                <a:lnTo>
                  <a:pt x="4256" y="570"/>
                </a:lnTo>
                <a:lnTo>
                  <a:pt x="4270" y="552"/>
                </a:lnTo>
                <a:lnTo>
                  <a:pt x="4283" y="533"/>
                </a:lnTo>
                <a:lnTo>
                  <a:pt x="4299" y="525"/>
                </a:lnTo>
                <a:lnTo>
                  <a:pt x="4315" y="516"/>
                </a:lnTo>
                <a:lnTo>
                  <a:pt x="4335" y="516"/>
                </a:lnTo>
                <a:lnTo>
                  <a:pt x="4355" y="516"/>
                </a:lnTo>
                <a:lnTo>
                  <a:pt x="4372" y="510"/>
                </a:lnTo>
                <a:lnTo>
                  <a:pt x="4390" y="503"/>
                </a:lnTo>
                <a:lnTo>
                  <a:pt x="4440" y="498"/>
                </a:lnTo>
                <a:lnTo>
                  <a:pt x="4490" y="492"/>
                </a:lnTo>
                <a:lnTo>
                  <a:pt x="4490" y="491"/>
                </a:lnTo>
                <a:lnTo>
                  <a:pt x="4488" y="490"/>
                </a:lnTo>
                <a:lnTo>
                  <a:pt x="4470" y="478"/>
                </a:lnTo>
                <a:lnTo>
                  <a:pt x="4451" y="466"/>
                </a:lnTo>
                <a:lnTo>
                  <a:pt x="4410" y="458"/>
                </a:lnTo>
                <a:lnTo>
                  <a:pt x="4362" y="461"/>
                </a:lnTo>
                <a:lnTo>
                  <a:pt x="4322" y="476"/>
                </a:lnTo>
                <a:lnTo>
                  <a:pt x="4281" y="491"/>
                </a:lnTo>
                <a:lnTo>
                  <a:pt x="4264" y="492"/>
                </a:lnTo>
                <a:lnTo>
                  <a:pt x="4248" y="495"/>
                </a:lnTo>
                <a:lnTo>
                  <a:pt x="4239" y="496"/>
                </a:lnTo>
                <a:lnTo>
                  <a:pt x="4230" y="498"/>
                </a:lnTo>
                <a:lnTo>
                  <a:pt x="4214" y="487"/>
                </a:lnTo>
                <a:lnTo>
                  <a:pt x="4198" y="476"/>
                </a:lnTo>
                <a:lnTo>
                  <a:pt x="4181" y="487"/>
                </a:lnTo>
                <a:lnTo>
                  <a:pt x="4154" y="489"/>
                </a:lnTo>
                <a:lnTo>
                  <a:pt x="4142" y="488"/>
                </a:lnTo>
                <a:lnTo>
                  <a:pt x="4130" y="488"/>
                </a:lnTo>
                <a:lnTo>
                  <a:pt x="4114" y="498"/>
                </a:lnTo>
                <a:lnTo>
                  <a:pt x="4096" y="507"/>
                </a:lnTo>
                <a:lnTo>
                  <a:pt x="4100" y="485"/>
                </a:lnTo>
                <a:lnTo>
                  <a:pt x="4103" y="463"/>
                </a:lnTo>
                <a:lnTo>
                  <a:pt x="4114" y="456"/>
                </a:lnTo>
                <a:lnTo>
                  <a:pt x="4125" y="448"/>
                </a:lnTo>
                <a:lnTo>
                  <a:pt x="4125" y="443"/>
                </a:lnTo>
                <a:lnTo>
                  <a:pt x="4125" y="437"/>
                </a:lnTo>
                <a:lnTo>
                  <a:pt x="4118" y="431"/>
                </a:lnTo>
                <a:lnTo>
                  <a:pt x="4112" y="424"/>
                </a:lnTo>
                <a:lnTo>
                  <a:pt x="4032" y="423"/>
                </a:lnTo>
                <a:lnTo>
                  <a:pt x="3958" y="444"/>
                </a:lnTo>
                <a:lnTo>
                  <a:pt x="3936" y="461"/>
                </a:lnTo>
                <a:lnTo>
                  <a:pt x="3913" y="478"/>
                </a:lnTo>
                <a:lnTo>
                  <a:pt x="3901" y="471"/>
                </a:lnTo>
                <a:lnTo>
                  <a:pt x="3891" y="459"/>
                </a:lnTo>
                <a:lnTo>
                  <a:pt x="3892" y="459"/>
                </a:lnTo>
                <a:lnTo>
                  <a:pt x="3893" y="458"/>
                </a:lnTo>
                <a:lnTo>
                  <a:pt x="3905" y="452"/>
                </a:lnTo>
                <a:lnTo>
                  <a:pt x="3913" y="444"/>
                </a:lnTo>
                <a:lnTo>
                  <a:pt x="3906" y="429"/>
                </a:lnTo>
                <a:lnTo>
                  <a:pt x="3898" y="415"/>
                </a:lnTo>
                <a:lnTo>
                  <a:pt x="3857" y="409"/>
                </a:lnTo>
                <a:lnTo>
                  <a:pt x="3821" y="400"/>
                </a:lnTo>
                <a:lnTo>
                  <a:pt x="3818" y="382"/>
                </a:lnTo>
                <a:lnTo>
                  <a:pt x="3816" y="364"/>
                </a:lnTo>
                <a:lnTo>
                  <a:pt x="3824" y="356"/>
                </a:lnTo>
                <a:lnTo>
                  <a:pt x="3833" y="349"/>
                </a:lnTo>
                <a:lnTo>
                  <a:pt x="3886" y="339"/>
                </a:lnTo>
                <a:lnTo>
                  <a:pt x="3944" y="337"/>
                </a:lnTo>
                <a:lnTo>
                  <a:pt x="3971" y="329"/>
                </a:lnTo>
                <a:lnTo>
                  <a:pt x="4002" y="328"/>
                </a:lnTo>
                <a:lnTo>
                  <a:pt x="4021" y="337"/>
                </a:lnTo>
                <a:lnTo>
                  <a:pt x="4041" y="346"/>
                </a:lnTo>
                <a:lnTo>
                  <a:pt x="4049" y="331"/>
                </a:lnTo>
                <a:lnTo>
                  <a:pt x="4056" y="320"/>
                </a:lnTo>
                <a:lnTo>
                  <a:pt x="4087" y="304"/>
                </a:lnTo>
                <a:lnTo>
                  <a:pt x="4125" y="299"/>
                </a:lnTo>
                <a:lnTo>
                  <a:pt x="4144" y="304"/>
                </a:lnTo>
                <a:lnTo>
                  <a:pt x="4163" y="311"/>
                </a:lnTo>
                <a:lnTo>
                  <a:pt x="4207" y="314"/>
                </a:lnTo>
                <a:lnTo>
                  <a:pt x="4248" y="319"/>
                </a:lnTo>
                <a:lnTo>
                  <a:pt x="4310" y="337"/>
                </a:lnTo>
                <a:lnTo>
                  <a:pt x="4368" y="348"/>
                </a:lnTo>
                <a:lnTo>
                  <a:pt x="4370" y="344"/>
                </a:lnTo>
                <a:lnTo>
                  <a:pt x="4373" y="341"/>
                </a:lnTo>
                <a:lnTo>
                  <a:pt x="4372" y="339"/>
                </a:lnTo>
                <a:lnTo>
                  <a:pt x="4371" y="338"/>
                </a:lnTo>
                <a:lnTo>
                  <a:pt x="4356" y="327"/>
                </a:lnTo>
                <a:lnTo>
                  <a:pt x="4342" y="317"/>
                </a:lnTo>
                <a:lnTo>
                  <a:pt x="4311" y="299"/>
                </a:lnTo>
                <a:lnTo>
                  <a:pt x="4287" y="276"/>
                </a:lnTo>
                <a:lnTo>
                  <a:pt x="4290" y="269"/>
                </a:lnTo>
                <a:lnTo>
                  <a:pt x="4293" y="261"/>
                </a:lnTo>
                <a:lnTo>
                  <a:pt x="4322" y="253"/>
                </a:lnTo>
                <a:lnTo>
                  <a:pt x="4346" y="240"/>
                </a:lnTo>
                <a:lnTo>
                  <a:pt x="4375" y="234"/>
                </a:lnTo>
                <a:lnTo>
                  <a:pt x="4405" y="229"/>
                </a:lnTo>
                <a:lnTo>
                  <a:pt x="4422" y="227"/>
                </a:lnTo>
                <a:lnTo>
                  <a:pt x="4437" y="224"/>
                </a:lnTo>
                <a:lnTo>
                  <a:pt x="4476" y="232"/>
                </a:lnTo>
                <a:lnTo>
                  <a:pt x="4514" y="240"/>
                </a:lnTo>
                <a:lnTo>
                  <a:pt x="4541" y="262"/>
                </a:lnTo>
                <a:lnTo>
                  <a:pt x="4571" y="283"/>
                </a:lnTo>
                <a:lnTo>
                  <a:pt x="4573" y="272"/>
                </a:lnTo>
                <a:lnTo>
                  <a:pt x="4576" y="261"/>
                </a:lnTo>
                <a:lnTo>
                  <a:pt x="4554" y="240"/>
                </a:lnTo>
                <a:lnTo>
                  <a:pt x="4536" y="217"/>
                </a:lnTo>
                <a:lnTo>
                  <a:pt x="4541" y="212"/>
                </a:lnTo>
                <a:lnTo>
                  <a:pt x="4547" y="205"/>
                </a:lnTo>
                <a:lnTo>
                  <a:pt x="4582" y="213"/>
                </a:lnTo>
                <a:lnTo>
                  <a:pt x="4617" y="220"/>
                </a:lnTo>
                <a:lnTo>
                  <a:pt x="4638" y="222"/>
                </a:lnTo>
                <a:lnTo>
                  <a:pt x="4657" y="225"/>
                </a:lnTo>
                <a:lnTo>
                  <a:pt x="4677" y="240"/>
                </a:lnTo>
                <a:lnTo>
                  <a:pt x="4701" y="252"/>
                </a:lnTo>
                <a:lnTo>
                  <a:pt x="4700" y="231"/>
                </a:lnTo>
                <a:lnTo>
                  <a:pt x="4695" y="212"/>
                </a:lnTo>
                <a:lnTo>
                  <a:pt x="4696" y="212"/>
                </a:lnTo>
                <a:lnTo>
                  <a:pt x="4696" y="211"/>
                </a:lnTo>
                <a:lnTo>
                  <a:pt x="4731" y="212"/>
                </a:lnTo>
                <a:lnTo>
                  <a:pt x="4768" y="213"/>
                </a:lnTo>
                <a:lnTo>
                  <a:pt x="4787" y="230"/>
                </a:lnTo>
                <a:lnTo>
                  <a:pt x="4805" y="247"/>
                </a:lnTo>
                <a:lnTo>
                  <a:pt x="4811" y="247"/>
                </a:lnTo>
                <a:lnTo>
                  <a:pt x="4818" y="247"/>
                </a:lnTo>
                <a:lnTo>
                  <a:pt x="4814" y="226"/>
                </a:lnTo>
                <a:lnTo>
                  <a:pt x="4809" y="205"/>
                </a:lnTo>
                <a:lnTo>
                  <a:pt x="4893" y="216"/>
                </a:lnTo>
                <a:lnTo>
                  <a:pt x="4974" y="240"/>
                </a:lnTo>
                <a:lnTo>
                  <a:pt x="4993" y="238"/>
                </a:lnTo>
                <a:lnTo>
                  <a:pt x="5011" y="235"/>
                </a:lnTo>
                <a:lnTo>
                  <a:pt x="5051" y="235"/>
                </a:lnTo>
                <a:lnTo>
                  <a:pt x="5091" y="235"/>
                </a:lnTo>
                <a:lnTo>
                  <a:pt x="5108" y="241"/>
                </a:lnTo>
                <a:lnTo>
                  <a:pt x="5127" y="246"/>
                </a:lnTo>
                <a:lnTo>
                  <a:pt x="5143" y="248"/>
                </a:lnTo>
                <a:lnTo>
                  <a:pt x="5160" y="251"/>
                </a:lnTo>
                <a:lnTo>
                  <a:pt x="5179" y="259"/>
                </a:lnTo>
                <a:lnTo>
                  <a:pt x="5196" y="267"/>
                </a:lnTo>
                <a:lnTo>
                  <a:pt x="5216" y="268"/>
                </a:lnTo>
                <a:lnTo>
                  <a:pt x="5236" y="268"/>
                </a:lnTo>
                <a:lnTo>
                  <a:pt x="5251" y="278"/>
                </a:lnTo>
                <a:lnTo>
                  <a:pt x="5265" y="288"/>
                </a:lnTo>
                <a:lnTo>
                  <a:pt x="5261" y="298"/>
                </a:lnTo>
                <a:lnTo>
                  <a:pt x="5256" y="308"/>
                </a:lnTo>
                <a:lnTo>
                  <a:pt x="5212" y="325"/>
                </a:lnTo>
                <a:lnTo>
                  <a:pt x="5167" y="344"/>
                </a:lnTo>
                <a:close/>
                <a:moveTo>
                  <a:pt x="3885" y="497"/>
                </a:moveTo>
                <a:lnTo>
                  <a:pt x="3894" y="502"/>
                </a:lnTo>
                <a:lnTo>
                  <a:pt x="3903" y="509"/>
                </a:lnTo>
                <a:lnTo>
                  <a:pt x="3912" y="533"/>
                </a:lnTo>
                <a:lnTo>
                  <a:pt x="3920" y="558"/>
                </a:lnTo>
                <a:lnTo>
                  <a:pt x="3938" y="561"/>
                </a:lnTo>
                <a:lnTo>
                  <a:pt x="3956" y="563"/>
                </a:lnTo>
                <a:lnTo>
                  <a:pt x="3957" y="547"/>
                </a:lnTo>
                <a:lnTo>
                  <a:pt x="3957" y="532"/>
                </a:lnTo>
                <a:lnTo>
                  <a:pt x="3963" y="527"/>
                </a:lnTo>
                <a:lnTo>
                  <a:pt x="3968" y="527"/>
                </a:lnTo>
                <a:lnTo>
                  <a:pt x="3992" y="543"/>
                </a:lnTo>
                <a:lnTo>
                  <a:pt x="4007" y="568"/>
                </a:lnTo>
                <a:lnTo>
                  <a:pt x="4007" y="593"/>
                </a:lnTo>
                <a:lnTo>
                  <a:pt x="4007" y="618"/>
                </a:lnTo>
                <a:lnTo>
                  <a:pt x="4014" y="628"/>
                </a:lnTo>
                <a:lnTo>
                  <a:pt x="4023" y="639"/>
                </a:lnTo>
                <a:lnTo>
                  <a:pt x="4072" y="638"/>
                </a:lnTo>
                <a:lnTo>
                  <a:pt x="4106" y="658"/>
                </a:lnTo>
                <a:lnTo>
                  <a:pt x="4094" y="652"/>
                </a:lnTo>
                <a:lnTo>
                  <a:pt x="4081" y="648"/>
                </a:lnTo>
                <a:lnTo>
                  <a:pt x="4024" y="673"/>
                </a:lnTo>
                <a:lnTo>
                  <a:pt x="3984" y="719"/>
                </a:lnTo>
                <a:lnTo>
                  <a:pt x="3959" y="709"/>
                </a:lnTo>
                <a:lnTo>
                  <a:pt x="3939" y="701"/>
                </a:lnTo>
                <a:lnTo>
                  <a:pt x="3933" y="708"/>
                </a:lnTo>
                <a:lnTo>
                  <a:pt x="3927" y="716"/>
                </a:lnTo>
                <a:lnTo>
                  <a:pt x="3934" y="730"/>
                </a:lnTo>
                <a:lnTo>
                  <a:pt x="3936" y="746"/>
                </a:lnTo>
                <a:lnTo>
                  <a:pt x="3929" y="755"/>
                </a:lnTo>
                <a:lnTo>
                  <a:pt x="3918" y="760"/>
                </a:lnTo>
                <a:lnTo>
                  <a:pt x="3896" y="745"/>
                </a:lnTo>
                <a:lnTo>
                  <a:pt x="3873" y="729"/>
                </a:lnTo>
                <a:lnTo>
                  <a:pt x="3870" y="750"/>
                </a:lnTo>
                <a:lnTo>
                  <a:pt x="3863" y="767"/>
                </a:lnTo>
                <a:lnTo>
                  <a:pt x="3806" y="761"/>
                </a:lnTo>
                <a:lnTo>
                  <a:pt x="3754" y="748"/>
                </a:lnTo>
                <a:lnTo>
                  <a:pt x="3748" y="749"/>
                </a:lnTo>
                <a:lnTo>
                  <a:pt x="3741" y="749"/>
                </a:lnTo>
                <a:lnTo>
                  <a:pt x="3721" y="731"/>
                </a:lnTo>
                <a:lnTo>
                  <a:pt x="3700" y="712"/>
                </a:lnTo>
                <a:lnTo>
                  <a:pt x="3681" y="695"/>
                </a:lnTo>
                <a:lnTo>
                  <a:pt x="3670" y="672"/>
                </a:lnTo>
                <a:lnTo>
                  <a:pt x="3689" y="666"/>
                </a:lnTo>
                <a:lnTo>
                  <a:pt x="3709" y="661"/>
                </a:lnTo>
                <a:lnTo>
                  <a:pt x="3776" y="663"/>
                </a:lnTo>
                <a:lnTo>
                  <a:pt x="3837" y="674"/>
                </a:lnTo>
                <a:lnTo>
                  <a:pt x="3783" y="644"/>
                </a:lnTo>
                <a:lnTo>
                  <a:pt x="3715" y="630"/>
                </a:lnTo>
                <a:lnTo>
                  <a:pt x="3707" y="633"/>
                </a:lnTo>
                <a:lnTo>
                  <a:pt x="3698" y="635"/>
                </a:lnTo>
                <a:lnTo>
                  <a:pt x="3680" y="634"/>
                </a:lnTo>
                <a:lnTo>
                  <a:pt x="3661" y="634"/>
                </a:lnTo>
                <a:lnTo>
                  <a:pt x="3644" y="642"/>
                </a:lnTo>
                <a:lnTo>
                  <a:pt x="3624" y="642"/>
                </a:lnTo>
                <a:lnTo>
                  <a:pt x="3605" y="625"/>
                </a:lnTo>
                <a:lnTo>
                  <a:pt x="3588" y="606"/>
                </a:lnTo>
                <a:lnTo>
                  <a:pt x="3573" y="595"/>
                </a:lnTo>
                <a:lnTo>
                  <a:pt x="3556" y="584"/>
                </a:lnTo>
                <a:lnTo>
                  <a:pt x="3553" y="576"/>
                </a:lnTo>
                <a:lnTo>
                  <a:pt x="3550" y="566"/>
                </a:lnTo>
                <a:lnTo>
                  <a:pt x="3551" y="566"/>
                </a:lnTo>
                <a:lnTo>
                  <a:pt x="3551" y="566"/>
                </a:lnTo>
                <a:lnTo>
                  <a:pt x="3597" y="570"/>
                </a:lnTo>
                <a:lnTo>
                  <a:pt x="3644" y="564"/>
                </a:lnTo>
                <a:lnTo>
                  <a:pt x="3621" y="551"/>
                </a:lnTo>
                <a:lnTo>
                  <a:pt x="3601" y="534"/>
                </a:lnTo>
                <a:lnTo>
                  <a:pt x="3604" y="524"/>
                </a:lnTo>
                <a:lnTo>
                  <a:pt x="3610" y="517"/>
                </a:lnTo>
                <a:lnTo>
                  <a:pt x="3639" y="512"/>
                </a:lnTo>
                <a:lnTo>
                  <a:pt x="3662" y="510"/>
                </a:lnTo>
                <a:lnTo>
                  <a:pt x="3664" y="505"/>
                </a:lnTo>
                <a:lnTo>
                  <a:pt x="3667" y="502"/>
                </a:lnTo>
                <a:lnTo>
                  <a:pt x="3646" y="481"/>
                </a:lnTo>
                <a:lnTo>
                  <a:pt x="3626" y="459"/>
                </a:lnTo>
                <a:lnTo>
                  <a:pt x="3627" y="459"/>
                </a:lnTo>
                <a:lnTo>
                  <a:pt x="3628" y="459"/>
                </a:lnTo>
                <a:lnTo>
                  <a:pt x="3654" y="451"/>
                </a:lnTo>
                <a:lnTo>
                  <a:pt x="3678" y="444"/>
                </a:lnTo>
                <a:lnTo>
                  <a:pt x="3696" y="447"/>
                </a:lnTo>
                <a:lnTo>
                  <a:pt x="3714" y="446"/>
                </a:lnTo>
                <a:lnTo>
                  <a:pt x="3713" y="429"/>
                </a:lnTo>
                <a:lnTo>
                  <a:pt x="3707" y="411"/>
                </a:lnTo>
                <a:lnTo>
                  <a:pt x="3769" y="432"/>
                </a:lnTo>
                <a:lnTo>
                  <a:pt x="3807" y="476"/>
                </a:lnTo>
                <a:lnTo>
                  <a:pt x="3824" y="490"/>
                </a:lnTo>
                <a:lnTo>
                  <a:pt x="3843" y="504"/>
                </a:lnTo>
                <a:lnTo>
                  <a:pt x="3865" y="501"/>
                </a:lnTo>
                <a:lnTo>
                  <a:pt x="3885" y="497"/>
                </a:lnTo>
                <a:close/>
                <a:moveTo>
                  <a:pt x="3624" y="757"/>
                </a:moveTo>
                <a:lnTo>
                  <a:pt x="3621" y="772"/>
                </a:lnTo>
                <a:lnTo>
                  <a:pt x="3616" y="783"/>
                </a:lnTo>
                <a:lnTo>
                  <a:pt x="3534" y="794"/>
                </a:lnTo>
                <a:lnTo>
                  <a:pt x="3478" y="750"/>
                </a:lnTo>
                <a:lnTo>
                  <a:pt x="3466" y="735"/>
                </a:lnTo>
                <a:lnTo>
                  <a:pt x="3459" y="716"/>
                </a:lnTo>
                <a:lnTo>
                  <a:pt x="3461" y="713"/>
                </a:lnTo>
                <a:lnTo>
                  <a:pt x="3464" y="709"/>
                </a:lnTo>
                <a:lnTo>
                  <a:pt x="3479" y="708"/>
                </a:lnTo>
                <a:lnTo>
                  <a:pt x="3494" y="708"/>
                </a:lnTo>
                <a:lnTo>
                  <a:pt x="3549" y="718"/>
                </a:lnTo>
                <a:lnTo>
                  <a:pt x="3597" y="740"/>
                </a:lnTo>
                <a:lnTo>
                  <a:pt x="3615" y="744"/>
                </a:lnTo>
                <a:lnTo>
                  <a:pt x="3624" y="757"/>
                </a:lnTo>
                <a:close/>
                <a:moveTo>
                  <a:pt x="3495" y="982"/>
                </a:moveTo>
                <a:lnTo>
                  <a:pt x="3498" y="999"/>
                </a:lnTo>
                <a:lnTo>
                  <a:pt x="3497" y="1018"/>
                </a:lnTo>
                <a:lnTo>
                  <a:pt x="3486" y="1032"/>
                </a:lnTo>
                <a:lnTo>
                  <a:pt x="3474" y="1043"/>
                </a:lnTo>
                <a:lnTo>
                  <a:pt x="3473" y="1067"/>
                </a:lnTo>
                <a:lnTo>
                  <a:pt x="3480" y="1090"/>
                </a:lnTo>
                <a:lnTo>
                  <a:pt x="3477" y="1092"/>
                </a:lnTo>
                <a:lnTo>
                  <a:pt x="3473" y="1095"/>
                </a:lnTo>
                <a:lnTo>
                  <a:pt x="3454" y="1093"/>
                </a:lnTo>
                <a:lnTo>
                  <a:pt x="3434" y="1090"/>
                </a:lnTo>
                <a:lnTo>
                  <a:pt x="3389" y="1096"/>
                </a:lnTo>
                <a:lnTo>
                  <a:pt x="3359" y="1072"/>
                </a:lnTo>
                <a:lnTo>
                  <a:pt x="3371" y="1060"/>
                </a:lnTo>
                <a:lnTo>
                  <a:pt x="3386" y="1051"/>
                </a:lnTo>
                <a:lnTo>
                  <a:pt x="3386" y="1046"/>
                </a:lnTo>
                <a:lnTo>
                  <a:pt x="3386" y="1042"/>
                </a:lnTo>
                <a:lnTo>
                  <a:pt x="3381" y="1033"/>
                </a:lnTo>
                <a:lnTo>
                  <a:pt x="3375" y="1028"/>
                </a:lnTo>
                <a:lnTo>
                  <a:pt x="3325" y="1028"/>
                </a:lnTo>
                <a:lnTo>
                  <a:pt x="3276" y="1040"/>
                </a:lnTo>
                <a:lnTo>
                  <a:pt x="3266" y="1033"/>
                </a:lnTo>
                <a:lnTo>
                  <a:pt x="3257" y="1028"/>
                </a:lnTo>
                <a:lnTo>
                  <a:pt x="3257" y="1019"/>
                </a:lnTo>
                <a:lnTo>
                  <a:pt x="3257" y="1011"/>
                </a:lnTo>
                <a:lnTo>
                  <a:pt x="3280" y="1005"/>
                </a:lnTo>
                <a:lnTo>
                  <a:pt x="3299" y="997"/>
                </a:lnTo>
                <a:lnTo>
                  <a:pt x="3299" y="997"/>
                </a:lnTo>
                <a:lnTo>
                  <a:pt x="3299" y="996"/>
                </a:lnTo>
                <a:lnTo>
                  <a:pt x="3291" y="973"/>
                </a:lnTo>
                <a:lnTo>
                  <a:pt x="3296" y="948"/>
                </a:lnTo>
                <a:lnTo>
                  <a:pt x="3343" y="973"/>
                </a:lnTo>
                <a:lnTo>
                  <a:pt x="3383" y="1001"/>
                </a:lnTo>
                <a:lnTo>
                  <a:pt x="3386" y="1000"/>
                </a:lnTo>
                <a:lnTo>
                  <a:pt x="3388" y="999"/>
                </a:lnTo>
                <a:lnTo>
                  <a:pt x="3371" y="969"/>
                </a:lnTo>
                <a:lnTo>
                  <a:pt x="3347" y="943"/>
                </a:lnTo>
                <a:lnTo>
                  <a:pt x="3349" y="942"/>
                </a:lnTo>
                <a:lnTo>
                  <a:pt x="3350" y="940"/>
                </a:lnTo>
                <a:lnTo>
                  <a:pt x="3396" y="942"/>
                </a:lnTo>
                <a:lnTo>
                  <a:pt x="3437" y="961"/>
                </a:lnTo>
                <a:lnTo>
                  <a:pt x="3438" y="950"/>
                </a:lnTo>
                <a:lnTo>
                  <a:pt x="3440" y="939"/>
                </a:lnTo>
                <a:lnTo>
                  <a:pt x="3445" y="937"/>
                </a:lnTo>
                <a:lnTo>
                  <a:pt x="3451" y="934"/>
                </a:lnTo>
                <a:lnTo>
                  <a:pt x="3482" y="949"/>
                </a:lnTo>
                <a:lnTo>
                  <a:pt x="3495" y="982"/>
                </a:lnTo>
                <a:close/>
                <a:moveTo>
                  <a:pt x="3373" y="816"/>
                </a:moveTo>
                <a:lnTo>
                  <a:pt x="3349" y="793"/>
                </a:lnTo>
                <a:lnTo>
                  <a:pt x="3325" y="768"/>
                </a:lnTo>
                <a:lnTo>
                  <a:pt x="3312" y="768"/>
                </a:lnTo>
                <a:lnTo>
                  <a:pt x="3300" y="767"/>
                </a:lnTo>
                <a:lnTo>
                  <a:pt x="3201" y="766"/>
                </a:lnTo>
                <a:lnTo>
                  <a:pt x="3133" y="729"/>
                </a:lnTo>
                <a:lnTo>
                  <a:pt x="3137" y="725"/>
                </a:lnTo>
                <a:lnTo>
                  <a:pt x="3142" y="720"/>
                </a:lnTo>
                <a:lnTo>
                  <a:pt x="3178" y="726"/>
                </a:lnTo>
                <a:lnTo>
                  <a:pt x="3215" y="731"/>
                </a:lnTo>
                <a:lnTo>
                  <a:pt x="3178" y="682"/>
                </a:lnTo>
                <a:lnTo>
                  <a:pt x="3111" y="664"/>
                </a:lnTo>
                <a:lnTo>
                  <a:pt x="3111" y="661"/>
                </a:lnTo>
                <a:lnTo>
                  <a:pt x="3111" y="659"/>
                </a:lnTo>
                <a:lnTo>
                  <a:pt x="3111" y="651"/>
                </a:lnTo>
                <a:lnTo>
                  <a:pt x="3114" y="644"/>
                </a:lnTo>
                <a:lnTo>
                  <a:pt x="3164" y="639"/>
                </a:lnTo>
                <a:lnTo>
                  <a:pt x="3215" y="645"/>
                </a:lnTo>
                <a:lnTo>
                  <a:pt x="3236" y="666"/>
                </a:lnTo>
                <a:lnTo>
                  <a:pt x="3257" y="687"/>
                </a:lnTo>
                <a:lnTo>
                  <a:pt x="3277" y="689"/>
                </a:lnTo>
                <a:lnTo>
                  <a:pt x="3297" y="692"/>
                </a:lnTo>
                <a:lnTo>
                  <a:pt x="3364" y="710"/>
                </a:lnTo>
                <a:lnTo>
                  <a:pt x="3406" y="755"/>
                </a:lnTo>
                <a:lnTo>
                  <a:pt x="3420" y="776"/>
                </a:lnTo>
                <a:lnTo>
                  <a:pt x="3429" y="803"/>
                </a:lnTo>
                <a:lnTo>
                  <a:pt x="3405" y="816"/>
                </a:lnTo>
                <a:lnTo>
                  <a:pt x="3373" y="816"/>
                </a:lnTo>
                <a:close/>
                <a:moveTo>
                  <a:pt x="3086" y="1094"/>
                </a:moveTo>
                <a:lnTo>
                  <a:pt x="3067" y="1097"/>
                </a:lnTo>
                <a:lnTo>
                  <a:pt x="3047" y="1098"/>
                </a:lnTo>
                <a:lnTo>
                  <a:pt x="3027" y="1100"/>
                </a:lnTo>
                <a:lnTo>
                  <a:pt x="3008" y="1102"/>
                </a:lnTo>
                <a:lnTo>
                  <a:pt x="2970" y="1097"/>
                </a:lnTo>
                <a:lnTo>
                  <a:pt x="2933" y="1090"/>
                </a:lnTo>
                <a:lnTo>
                  <a:pt x="2843" y="1132"/>
                </a:lnTo>
                <a:lnTo>
                  <a:pt x="2732" y="1151"/>
                </a:lnTo>
                <a:lnTo>
                  <a:pt x="2709" y="1143"/>
                </a:lnTo>
                <a:lnTo>
                  <a:pt x="2686" y="1135"/>
                </a:lnTo>
                <a:lnTo>
                  <a:pt x="2683" y="1127"/>
                </a:lnTo>
                <a:lnTo>
                  <a:pt x="2681" y="1119"/>
                </a:lnTo>
                <a:lnTo>
                  <a:pt x="2682" y="1118"/>
                </a:lnTo>
                <a:lnTo>
                  <a:pt x="2684" y="1116"/>
                </a:lnTo>
                <a:lnTo>
                  <a:pt x="2702" y="1112"/>
                </a:lnTo>
                <a:lnTo>
                  <a:pt x="2724" y="1110"/>
                </a:lnTo>
                <a:lnTo>
                  <a:pt x="2731" y="1107"/>
                </a:lnTo>
                <a:lnTo>
                  <a:pt x="2739" y="1104"/>
                </a:lnTo>
                <a:lnTo>
                  <a:pt x="2781" y="1099"/>
                </a:lnTo>
                <a:lnTo>
                  <a:pt x="2821" y="1093"/>
                </a:lnTo>
                <a:lnTo>
                  <a:pt x="2826" y="1081"/>
                </a:lnTo>
                <a:lnTo>
                  <a:pt x="2832" y="1070"/>
                </a:lnTo>
                <a:lnTo>
                  <a:pt x="2832" y="1069"/>
                </a:lnTo>
                <a:lnTo>
                  <a:pt x="2832" y="1069"/>
                </a:lnTo>
                <a:lnTo>
                  <a:pt x="2790" y="1066"/>
                </a:lnTo>
                <a:lnTo>
                  <a:pt x="2749" y="1063"/>
                </a:lnTo>
                <a:lnTo>
                  <a:pt x="2730" y="1069"/>
                </a:lnTo>
                <a:lnTo>
                  <a:pt x="2713" y="1077"/>
                </a:lnTo>
                <a:lnTo>
                  <a:pt x="2683" y="1080"/>
                </a:lnTo>
                <a:lnTo>
                  <a:pt x="2650" y="1084"/>
                </a:lnTo>
                <a:lnTo>
                  <a:pt x="2642" y="1086"/>
                </a:lnTo>
                <a:lnTo>
                  <a:pt x="2632" y="1090"/>
                </a:lnTo>
                <a:lnTo>
                  <a:pt x="2614" y="1082"/>
                </a:lnTo>
                <a:lnTo>
                  <a:pt x="2594" y="1074"/>
                </a:lnTo>
                <a:lnTo>
                  <a:pt x="2556" y="1081"/>
                </a:lnTo>
                <a:lnTo>
                  <a:pt x="2524" y="1064"/>
                </a:lnTo>
                <a:lnTo>
                  <a:pt x="2524" y="1060"/>
                </a:lnTo>
                <a:lnTo>
                  <a:pt x="2524" y="1058"/>
                </a:lnTo>
                <a:lnTo>
                  <a:pt x="2534" y="1048"/>
                </a:lnTo>
                <a:lnTo>
                  <a:pt x="2543" y="1039"/>
                </a:lnTo>
                <a:lnTo>
                  <a:pt x="2590" y="1034"/>
                </a:lnTo>
                <a:lnTo>
                  <a:pt x="2633" y="1028"/>
                </a:lnTo>
                <a:lnTo>
                  <a:pt x="2608" y="1018"/>
                </a:lnTo>
                <a:lnTo>
                  <a:pt x="2583" y="1009"/>
                </a:lnTo>
                <a:lnTo>
                  <a:pt x="2581" y="993"/>
                </a:lnTo>
                <a:lnTo>
                  <a:pt x="2578" y="978"/>
                </a:lnTo>
                <a:lnTo>
                  <a:pt x="2624" y="963"/>
                </a:lnTo>
                <a:lnTo>
                  <a:pt x="2674" y="956"/>
                </a:lnTo>
                <a:lnTo>
                  <a:pt x="2694" y="971"/>
                </a:lnTo>
                <a:lnTo>
                  <a:pt x="2713" y="989"/>
                </a:lnTo>
                <a:lnTo>
                  <a:pt x="2730" y="985"/>
                </a:lnTo>
                <a:lnTo>
                  <a:pt x="2749" y="980"/>
                </a:lnTo>
                <a:lnTo>
                  <a:pt x="2784" y="1006"/>
                </a:lnTo>
                <a:lnTo>
                  <a:pt x="2820" y="1038"/>
                </a:lnTo>
                <a:lnTo>
                  <a:pt x="2837" y="1039"/>
                </a:lnTo>
                <a:lnTo>
                  <a:pt x="2854" y="1037"/>
                </a:lnTo>
                <a:lnTo>
                  <a:pt x="2875" y="1039"/>
                </a:lnTo>
                <a:lnTo>
                  <a:pt x="2895" y="1041"/>
                </a:lnTo>
                <a:lnTo>
                  <a:pt x="2913" y="1037"/>
                </a:lnTo>
                <a:lnTo>
                  <a:pt x="2930" y="1032"/>
                </a:lnTo>
                <a:lnTo>
                  <a:pt x="2912" y="985"/>
                </a:lnTo>
                <a:lnTo>
                  <a:pt x="2870" y="959"/>
                </a:lnTo>
                <a:lnTo>
                  <a:pt x="2870" y="958"/>
                </a:lnTo>
                <a:lnTo>
                  <a:pt x="2871" y="957"/>
                </a:lnTo>
                <a:lnTo>
                  <a:pt x="2889" y="943"/>
                </a:lnTo>
                <a:lnTo>
                  <a:pt x="2904" y="925"/>
                </a:lnTo>
                <a:lnTo>
                  <a:pt x="2920" y="920"/>
                </a:lnTo>
                <a:lnTo>
                  <a:pt x="2935" y="913"/>
                </a:lnTo>
                <a:lnTo>
                  <a:pt x="2943" y="916"/>
                </a:lnTo>
                <a:lnTo>
                  <a:pt x="2946" y="920"/>
                </a:lnTo>
                <a:lnTo>
                  <a:pt x="2967" y="957"/>
                </a:lnTo>
                <a:lnTo>
                  <a:pt x="2979" y="1002"/>
                </a:lnTo>
                <a:lnTo>
                  <a:pt x="3016" y="1014"/>
                </a:lnTo>
                <a:lnTo>
                  <a:pt x="3051" y="1028"/>
                </a:lnTo>
                <a:lnTo>
                  <a:pt x="3047" y="1011"/>
                </a:lnTo>
                <a:lnTo>
                  <a:pt x="3047" y="992"/>
                </a:lnTo>
                <a:lnTo>
                  <a:pt x="3082" y="1000"/>
                </a:lnTo>
                <a:lnTo>
                  <a:pt x="3111" y="1017"/>
                </a:lnTo>
                <a:lnTo>
                  <a:pt x="3104" y="1060"/>
                </a:lnTo>
                <a:lnTo>
                  <a:pt x="3086" y="1094"/>
                </a:lnTo>
                <a:close/>
                <a:moveTo>
                  <a:pt x="2858" y="845"/>
                </a:moveTo>
                <a:lnTo>
                  <a:pt x="2792" y="849"/>
                </a:lnTo>
                <a:lnTo>
                  <a:pt x="2740" y="836"/>
                </a:lnTo>
                <a:lnTo>
                  <a:pt x="2737" y="826"/>
                </a:lnTo>
                <a:lnTo>
                  <a:pt x="2732" y="816"/>
                </a:lnTo>
                <a:lnTo>
                  <a:pt x="2737" y="811"/>
                </a:lnTo>
                <a:lnTo>
                  <a:pt x="2740" y="804"/>
                </a:lnTo>
                <a:lnTo>
                  <a:pt x="2753" y="800"/>
                </a:lnTo>
                <a:lnTo>
                  <a:pt x="2767" y="796"/>
                </a:lnTo>
                <a:lnTo>
                  <a:pt x="2804" y="796"/>
                </a:lnTo>
                <a:lnTo>
                  <a:pt x="2838" y="793"/>
                </a:lnTo>
                <a:lnTo>
                  <a:pt x="2873" y="796"/>
                </a:lnTo>
                <a:lnTo>
                  <a:pt x="2906" y="800"/>
                </a:lnTo>
                <a:lnTo>
                  <a:pt x="2905" y="802"/>
                </a:lnTo>
                <a:lnTo>
                  <a:pt x="2904" y="803"/>
                </a:lnTo>
                <a:lnTo>
                  <a:pt x="2880" y="825"/>
                </a:lnTo>
                <a:lnTo>
                  <a:pt x="2858" y="845"/>
                </a:lnTo>
                <a:close/>
                <a:moveTo>
                  <a:pt x="2573" y="879"/>
                </a:moveTo>
                <a:lnTo>
                  <a:pt x="2570" y="903"/>
                </a:lnTo>
                <a:lnTo>
                  <a:pt x="2580" y="924"/>
                </a:lnTo>
                <a:lnTo>
                  <a:pt x="2561" y="925"/>
                </a:lnTo>
                <a:lnTo>
                  <a:pt x="2543" y="929"/>
                </a:lnTo>
                <a:lnTo>
                  <a:pt x="2534" y="945"/>
                </a:lnTo>
                <a:lnTo>
                  <a:pt x="2525" y="960"/>
                </a:lnTo>
                <a:lnTo>
                  <a:pt x="2513" y="960"/>
                </a:lnTo>
                <a:lnTo>
                  <a:pt x="2501" y="959"/>
                </a:lnTo>
                <a:lnTo>
                  <a:pt x="2488" y="925"/>
                </a:lnTo>
                <a:lnTo>
                  <a:pt x="2462" y="908"/>
                </a:lnTo>
                <a:lnTo>
                  <a:pt x="2459" y="908"/>
                </a:lnTo>
                <a:lnTo>
                  <a:pt x="2458" y="910"/>
                </a:lnTo>
                <a:lnTo>
                  <a:pt x="2443" y="935"/>
                </a:lnTo>
                <a:lnTo>
                  <a:pt x="2428" y="961"/>
                </a:lnTo>
                <a:lnTo>
                  <a:pt x="2420" y="966"/>
                </a:lnTo>
                <a:lnTo>
                  <a:pt x="2412" y="972"/>
                </a:lnTo>
                <a:lnTo>
                  <a:pt x="2409" y="982"/>
                </a:lnTo>
                <a:lnTo>
                  <a:pt x="2406" y="990"/>
                </a:lnTo>
                <a:lnTo>
                  <a:pt x="2399" y="999"/>
                </a:lnTo>
                <a:lnTo>
                  <a:pt x="2391" y="1006"/>
                </a:lnTo>
                <a:lnTo>
                  <a:pt x="2358" y="997"/>
                </a:lnTo>
                <a:lnTo>
                  <a:pt x="2333" y="974"/>
                </a:lnTo>
                <a:lnTo>
                  <a:pt x="2299" y="987"/>
                </a:lnTo>
                <a:lnTo>
                  <a:pt x="2264" y="976"/>
                </a:lnTo>
                <a:lnTo>
                  <a:pt x="2262" y="962"/>
                </a:lnTo>
                <a:lnTo>
                  <a:pt x="2264" y="948"/>
                </a:lnTo>
                <a:lnTo>
                  <a:pt x="2292" y="942"/>
                </a:lnTo>
                <a:lnTo>
                  <a:pt x="2318" y="932"/>
                </a:lnTo>
                <a:lnTo>
                  <a:pt x="2328" y="922"/>
                </a:lnTo>
                <a:lnTo>
                  <a:pt x="2339" y="913"/>
                </a:lnTo>
                <a:lnTo>
                  <a:pt x="2355" y="905"/>
                </a:lnTo>
                <a:lnTo>
                  <a:pt x="2373" y="897"/>
                </a:lnTo>
                <a:lnTo>
                  <a:pt x="2390" y="880"/>
                </a:lnTo>
                <a:lnTo>
                  <a:pt x="2411" y="867"/>
                </a:lnTo>
                <a:lnTo>
                  <a:pt x="2449" y="862"/>
                </a:lnTo>
                <a:lnTo>
                  <a:pt x="2489" y="857"/>
                </a:lnTo>
                <a:lnTo>
                  <a:pt x="2511" y="857"/>
                </a:lnTo>
                <a:lnTo>
                  <a:pt x="2534" y="857"/>
                </a:lnTo>
                <a:lnTo>
                  <a:pt x="2542" y="850"/>
                </a:lnTo>
                <a:lnTo>
                  <a:pt x="2552" y="843"/>
                </a:lnTo>
                <a:lnTo>
                  <a:pt x="2559" y="842"/>
                </a:lnTo>
                <a:lnTo>
                  <a:pt x="2566" y="841"/>
                </a:lnTo>
                <a:lnTo>
                  <a:pt x="2591" y="849"/>
                </a:lnTo>
                <a:lnTo>
                  <a:pt x="2608" y="863"/>
                </a:lnTo>
                <a:lnTo>
                  <a:pt x="2588" y="868"/>
                </a:lnTo>
                <a:lnTo>
                  <a:pt x="2573" y="879"/>
                </a:lnTo>
                <a:close/>
                <a:moveTo>
                  <a:pt x="2331" y="1145"/>
                </a:moveTo>
                <a:lnTo>
                  <a:pt x="2376" y="1163"/>
                </a:lnTo>
                <a:lnTo>
                  <a:pt x="2418" y="1186"/>
                </a:lnTo>
                <a:lnTo>
                  <a:pt x="2463" y="1183"/>
                </a:lnTo>
                <a:lnTo>
                  <a:pt x="2511" y="1180"/>
                </a:lnTo>
                <a:lnTo>
                  <a:pt x="2564" y="1203"/>
                </a:lnTo>
                <a:lnTo>
                  <a:pt x="2609" y="1236"/>
                </a:lnTo>
                <a:lnTo>
                  <a:pt x="2607" y="1240"/>
                </a:lnTo>
                <a:lnTo>
                  <a:pt x="2604" y="1243"/>
                </a:lnTo>
                <a:lnTo>
                  <a:pt x="2529" y="1267"/>
                </a:lnTo>
                <a:lnTo>
                  <a:pt x="2462" y="1300"/>
                </a:lnTo>
                <a:lnTo>
                  <a:pt x="2435" y="1327"/>
                </a:lnTo>
                <a:lnTo>
                  <a:pt x="2408" y="1352"/>
                </a:lnTo>
                <a:lnTo>
                  <a:pt x="2391" y="1357"/>
                </a:lnTo>
                <a:lnTo>
                  <a:pt x="2373" y="1362"/>
                </a:lnTo>
                <a:lnTo>
                  <a:pt x="2362" y="1426"/>
                </a:lnTo>
                <a:lnTo>
                  <a:pt x="2299" y="1435"/>
                </a:lnTo>
                <a:lnTo>
                  <a:pt x="2271" y="1463"/>
                </a:lnTo>
                <a:lnTo>
                  <a:pt x="2224" y="1462"/>
                </a:lnTo>
                <a:lnTo>
                  <a:pt x="2203" y="1424"/>
                </a:lnTo>
                <a:lnTo>
                  <a:pt x="2170" y="1398"/>
                </a:lnTo>
                <a:lnTo>
                  <a:pt x="2132" y="1393"/>
                </a:lnTo>
                <a:lnTo>
                  <a:pt x="2105" y="1376"/>
                </a:lnTo>
                <a:lnTo>
                  <a:pt x="2123" y="1363"/>
                </a:lnTo>
                <a:lnTo>
                  <a:pt x="2141" y="1349"/>
                </a:lnTo>
                <a:lnTo>
                  <a:pt x="2137" y="1323"/>
                </a:lnTo>
                <a:lnTo>
                  <a:pt x="2132" y="1298"/>
                </a:lnTo>
                <a:lnTo>
                  <a:pt x="2151" y="1293"/>
                </a:lnTo>
                <a:lnTo>
                  <a:pt x="2161" y="1276"/>
                </a:lnTo>
                <a:lnTo>
                  <a:pt x="2185" y="1250"/>
                </a:lnTo>
                <a:lnTo>
                  <a:pt x="2195" y="1215"/>
                </a:lnTo>
                <a:lnTo>
                  <a:pt x="2173" y="1188"/>
                </a:lnTo>
                <a:lnTo>
                  <a:pt x="2152" y="1159"/>
                </a:lnTo>
                <a:lnTo>
                  <a:pt x="2152" y="1159"/>
                </a:lnTo>
                <a:lnTo>
                  <a:pt x="2154" y="1158"/>
                </a:lnTo>
                <a:lnTo>
                  <a:pt x="2230" y="1156"/>
                </a:lnTo>
                <a:lnTo>
                  <a:pt x="2301" y="1149"/>
                </a:lnTo>
                <a:lnTo>
                  <a:pt x="2316" y="1147"/>
                </a:lnTo>
                <a:lnTo>
                  <a:pt x="2331" y="1145"/>
                </a:lnTo>
                <a:close/>
                <a:moveTo>
                  <a:pt x="4569" y="1713"/>
                </a:moveTo>
                <a:lnTo>
                  <a:pt x="4591" y="1720"/>
                </a:lnTo>
                <a:lnTo>
                  <a:pt x="4609" y="1733"/>
                </a:lnTo>
                <a:lnTo>
                  <a:pt x="4608" y="1755"/>
                </a:lnTo>
                <a:lnTo>
                  <a:pt x="4608" y="1777"/>
                </a:lnTo>
                <a:lnTo>
                  <a:pt x="4568" y="1803"/>
                </a:lnTo>
                <a:lnTo>
                  <a:pt x="4514" y="1800"/>
                </a:lnTo>
                <a:lnTo>
                  <a:pt x="4509" y="1756"/>
                </a:lnTo>
                <a:lnTo>
                  <a:pt x="4537" y="1720"/>
                </a:lnTo>
                <a:lnTo>
                  <a:pt x="4553" y="1717"/>
                </a:lnTo>
                <a:lnTo>
                  <a:pt x="4569" y="1713"/>
                </a:lnTo>
                <a:close/>
                <a:moveTo>
                  <a:pt x="4360" y="2089"/>
                </a:moveTo>
                <a:lnTo>
                  <a:pt x="4359" y="2090"/>
                </a:lnTo>
                <a:lnTo>
                  <a:pt x="4358" y="2090"/>
                </a:lnTo>
                <a:lnTo>
                  <a:pt x="4345" y="2098"/>
                </a:lnTo>
                <a:lnTo>
                  <a:pt x="4334" y="2109"/>
                </a:lnTo>
                <a:lnTo>
                  <a:pt x="4295" y="2103"/>
                </a:lnTo>
                <a:lnTo>
                  <a:pt x="4260" y="2094"/>
                </a:lnTo>
                <a:lnTo>
                  <a:pt x="4238" y="2069"/>
                </a:lnTo>
                <a:lnTo>
                  <a:pt x="4200" y="2055"/>
                </a:lnTo>
                <a:lnTo>
                  <a:pt x="4197" y="2060"/>
                </a:lnTo>
                <a:lnTo>
                  <a:pt x="4195" y="2065"/>
                </a:lnTo>
                <a:lnTo>
                  <a:pt x="4197" y="2075"/>
                </a:lnTo>
                <a:lnTo>
                  <a:pt x="4199" y="2086"/>
                </a:lnTo>
                <a:lnTo>
                  <a:pt x="4197" y="2088"/>
                </a:lnTo>
                <a:lnTo>
                  <a:pt x="4196" y="2089"/>
                </a:lnTo>
                <a:lnTo>
                  <a:pt x="4148" y="2112"/>
                </a:lnTo>
                <a:lnTo>
                  <a:pt x="4099" y="2131"/>
                </a:lnTo>
                <a:lnTo>
                  <a:pt x="4099" y="2108"/>
                </a:lnTo>
                <a:lnTo>
                  <a:pt x="4093" y="2089"/>
                </a:lnTo>
                <a:lnTo>
                  <a:pt x="4055" y="2097"/>
                </a:lnTo>
                <a:lnTo>
                  <a:pt x="4019" y="2103"/>
                </a:lnTo>
                <a:lnTo>
                  <a:pt x="4019" y="2101"/>
                </a:lnTo>
                <a:lnTo>
                  <a:pt x="4019" y="2099"/>
                </a:lnTo>
                <a:lnTo>
                  <a:pt x="4038" y="2073"/>
                </a:lnTo>
                <a:lnTo>
                  <a:pt x="4068" y="2057"/>
                </a:lnTo>
                <a:lnTo>
                  <a:pt x="4068" y="1986"/>
                </a:lnTo>
                <a:lnTo>
                  <a:pt x="4093" y="1919"/>
                </a:lnTo>
                <a:lnTo>
                  <a:pt x="4106" y="1930"/>
                </a:lnTo>
                <a:lnTo>
                  <a:pt x="4119" y="1940"/>
                </a:lnTo>
                <a:lnTo>
                  <a:pt x="4116" y="1950"/>
                </a:lnTo>
                <a:lnTo>
                  <a:pt x="4113" y="1960"/>
                </a:lnTo>
                <a:lnTo>
                  <a:pt x="4126" y="1968"/>
                </a:lnTo>
                <a:lnTo>
                  <a:pt x="4142" y="1974"/>
                </a:lnTo>
                <a:lnTo>
                  <a:pt x="4147" y="1965"/>
                </a:lnTo>
                <a:lnTo>
                  <a:pt x="4152" y="1958"/>
                </a:lnTo>
                <a:lnTo>
                  <a:pt x="4186" y="1977"/>
                </a:lnTo>
                <a:lnTo>
                  <a:pt x="4216" y="2000"/>
                </a:lnTo>
                <a:lnTo>
                  <a:pt x="4263" y="2018"/>
                </a:lnTo>
                <a:lnTo>
                  <a:pt x="4276" y="2069"/>
                </a:lnTo>
                <a:lnTo>
                  <a:pt x="4307" y="2070"/>
                </a:lnTo>
                <a:lnTo>
                  <a:pt x="4336" y="2074"/>
                </a:lnTo>
                <a:lnTo>
                  <a:pt x="4348" y="2082"/>
                </a:lnTo>
                <a:lnTo>
                  <a:pt x="4360" y="2089"/>
                </a:lnTo>
                <a:close/>
                <a:moveTo>
                  <a:pt x="3853" y="1212"/>
                </a:moveTo>
                <a:lnTo>
                  <a:pt x="3853" y="1214"/>
                </a:lnTo>
                <a:lnTo>
                  <a:pt x="3853" y="1216"/>
                </a:lnTo>
                <a:lnTo>
                  <a:pt x="3815" y="1264"/>
                </a:lnTo>
                <a:lnTo>
                  <a:pt x="3776" y="1312"/>
                </a:lnTo>
                <a:lnTo>
                  <a:pt x="3718" y="1308"/>
                </a:lnTo>
                <a:lnTo>
                  <a:pt x="3667" y="1311"/>
                </a:lnTo>
                <a:lnTo>
                  <a:pt x="3671" y="1316"/>
                </a:lnTo>
                <a:lnTo>
                  <a:pt x="3675" y="1321"/>
                </a:lnTo>
                <a:lnTo>
                  <a:pt x="3686" y="1330"/>
                </a:lnTo>
                <a:lnTo>
                  <a:pt x="3696" y="1340"/>
                </a:lnTo>
                <a:lnTo>
                  <a:pt x="3669" y="1368"/>
                </a:lnTo>
                <a:lnTo>
                  <a:pt x="3626" y="1364"/>
                </a:lnTo>
                <a:lnTo>
                  <a:pt x="3616" y="1332"/>
                </a:lnTo>
                <a:lnTo>
                  <a:pt x="3602" y="1308"/>
                </a:lnTo>
                <a:lnTo>
                  <a:pt x="3599" y="1262"/>
                </a:lnTo>
                <a:lnTo>
                  <a:pt x="3612" y="1224"/>
                </a:lnTo>
                <a:lnTo>
                  <a:pt x="3626" y="1224"/>
                </a:lnTo>
                <a:lnTo>
                  <a:pt x="3641" y="1226"/>
                </a:lnTo>
                <a:lnTo>
                  <a:pt x="3631" y="1210"/>
                </a:lnTo>
                <a:lnTo>
                  <a:pt x="3624" y="1193"/>
                </a:lnTo>
                <a:lnTo>
                  <a:pt x="3653" y="1190"/>
                </a:lnTo>
                <a:lnTo>
                  <a:pt x="3681" y="1185"/>
                </a:lnTo>
                <a:lnTo>
                  <a:pt x="3724" y="1194"/>
                </a:lnTo>
                <a:lnTo>
                  <a:pt x="3767" y="1202"/>
                </a:lnTo>
                <a:lnTo>
                  <a:pt x="3812" y="1196"/>
                </a:lnTo>
                <a:lnTo>
                  <a:pt x="3853" y="1212"/>
                </a:lnTo>
                <a:close/>
                <a:moveTo>
                  <a:pt x="3587" y="896"/>
                </a:moveTo>
                <a:lnTo>
                  <a:pt x="3612" y="902"/>
                </a:lnTo>
                <a:lnTo>
                  <a:pt x="3633" y="910"/>
                </a:lnTo>
                <a:lnTo>
                  <a:pt x="3650" y="910"/>
                </a:lnTo>
                <a:lnTo>
                  <a:pt x="3669" y="911"/>
                </a:lnTo>
                <a:lnTo>
                  <a:pt x="3678" y="919"/>
                </a:lnTo>
                <a:lnTo>
                  <a:pt x="3688" y="928"/>
                </a:lnTo>
                <a:lnTo>
                  <a:pt x="3686" y="946"/>
                </a:lnTo>
                <a:lnTo>
                  <a:pt x="3681" y="963"/>
                </a:lnTo>
                <a:lnTo>
                  <a:pt x="3646" y="959"/>
                </a:lnTo>
                <a:lnTo>
                  <a:pt x="3610" y="955"/>
                </a:lnTo>
                <a:lnTo>
                  <a:pt x="3601" y="956"/>
                </a:lnTo>
                <a:lnTo>
                  <a:pt x="3592" y="956"/>
                </a:lnTo>
                <a:lnTo>
                  <a:pt x="3591" y="956"/>
                </a:lnTo>
                <a:lnTo>
                  <a:pt x="3591" y="955"/>
                </a:lnTo>
                <a:lnTo>
                  <a:pt x="3566" y="933"/>
                </a:lnTo>
                <a:lnTo>
                  <a:pt x="3539" y="908"/>
                </a:lnTo>
                <a:lnTo>
                  <a:pt x="3559" y="898"/>
                </a:lnTo>
                <a:lnTo>
                  <a:pt x="3587" y="896"/>
                </a:lnTo>
                <a:close/>
                <a:moveTo>
                  <a:pt x="3457" y="1630"/>
                </a:moveTo>
                <a:lnTo>
                  <a:pt x="3467" y="1609"/>
                </a:lnTo>
                <a:lnTo>
                  <a:pt x="3475" y="1586"/>
                </a:lnTo>
                <a:lnTo>
                  <a:pt x="3483" y="1584"/>
                </a:lnTo>
                <a:lnTo>
                  <a:pt x="3492" y="1583"/>
                </a:lnTo>
                <a:lnTo>
                  <a:pt x="3533" y="1606"/>
                </a:lnTo>
                <a:lnTo>
                  <a:pt x="3570" y="1633"/>
                </a:lnTo>
                <a:lnTo>
                  <a:pt x="3586" y="1656"/>
                </a:lnTo>
                <a:lnTo>
                  <a:pt x="3603" y="1673"/>
                </a:lnTo>
                <a:lnTo>
                  <a:pt x="3602" y="1674"/>
                </a:lnTo>
                <a:lnTo>
                  <a:pt x="3602" y="1675"/>
                </a:lnTo>
                <a:lnTo>
                  <a:pt x="3585" y="1687"/>
                </a:lnTo>
                <a:lnTo>
                  <a:pt x="3567" y="1697"/>
                </a:lnTo>
                <a:lnTo>
                  <a:pt x="3507" y="1690"/>
                </a:lnTo>
                <a:lnTo>
                  <a:pt x="3454" y="1668"/>
                </a:lnTo>
                <a:lnTo>
                  <a:pt x="3432" y="1665"/>
                </a:lnTo>
                <a:lnTo>
                  <a:pt x="3413" y="1660"/>
                </a:lnTo>
                <a:lnTo>
                  <a:pt x="3414" y="1657"/>
                </a:lnTo>
                <a:lnTo>
                  <a:pt x="3416" y="1655"/>
                </a:lnTo>
                <a:lnTo>
                  <a:pt x="3434" y="1640"/>
                </a:lnTo>
                <a:lnTo>
                  <a:pt x="3457" y="1630"/>
                </a:lnTo>
                <a:close/>
                <a:moveTo>
                  <a:pt x="3203" y="1514"/>
                </a:moveTo>
                <a:lnTo>
                  <a:pt x="3288" y="1540"/>
                </a:lnTo>
                <a:lnTo>
                  <a:pt x="3337" y="1599"/>
                </a:lnTo>
                <a:lnTo>
                  <a:pt x="3336" y="1600"/>
                </a:lnTo>
                <a:lnTo>
                  <a:pt x="3335" y="1601"/>
                </a:lnTo>
                <a:lnTo>
                  <a:pt x="3299" y="1595"/>
                </a:lnTo>
                <a:lnTo>
                  <a:pt x="3271" y="1581"/>
                </a:lnTo>
                <a:lnTo>
                  <a:pt x="3248" y="1591"/>
                </a:lnTo>
                <a:lnTo>
                  <a:pt x="3219" y="1598"/>
                </a:lnTo>
                <a:lnTo>
                  <a:pt x="3217" y="1600"/>
                </a:lnTo>
                <a:lnTo>
                  <a:pt x="3216" y="1602"/>
                </a:lnTo>
                <a:lnTo>
                  <a:pt x="3218" y="1615"/>
                </a:lnTo>
                <a:lnTo>
                  <a:pt x="3221" y="1628"/>
                </a:lnTo>
                <a:lnTo>
                  <a:pt x="3252" y="1620"/>
                </a:lnTo>
                <a:lnTo>
                  <a:pt x="3278" y="1618"/>
                </a:lnTo>
                <a:lnTo>
                  <a:pt x="3288" y="1628"/>
                </a:lnTo>
                <a:lnTo>
                  <a:pt x="3294" y="1646"/>
                </a:lnTo>
                <a:lnTo>
                  <a:pt x="3276" y="1655"/>
                </a:lnTo>
                <a:lnTo>
                  <a:pt x="3257" y="1664"/>
                </a:lnTo>
                <a:lnTo>
                  <a:pt x="3165" y="1664"/>
                </a:lnTo>
                <a:lnTo>
                  <a:pt x="3089" y="1638"/>
                </a:lnTo>
                <a:lnTo>
                  <a:pt x="3077" y="1626"/>
                </a:lnTo>
                <a:lnTo>
                  <a:pt x="3066" y="1615"/>
                </a:lnTo>
                <a:lnTo>
                  <a:pt x="3053" y="1614"/>
                </a:lnTo>
                <a:lnTo>
                  <a:pt x="3043" y="1619"/>
                </a:lnTo>
                <a:lnTo>
                  <a:pt x="3022" y="1645"/>
                </a:lnTo>
                <a:lnTo>
                  <a:pt x="2984" y="1654"/>
                </a:lnTo>
                <a:lnTo>
                  <a:pt x="2969" y="1655"/>
                </a:lnTo>
                <a:lnTo>
                  <a:pt x="2953" y="1656"/>
                </a:lnTo>
                <a:lnTo>
                  <a:pt x="2941" y="1665"/>
                </a:lnTo>
                <a:lnTo>
                  <a:pt x="2929" y="1673"/>
                </a:lnTo>
                <a:lnTo>
                  <a:pt x="2870" y="1688"/>
                </a:lnTo>
                <a:lnTo>
                  <a:pt x="2805" y="1690"/>
                </a:lnTo>
                <a:lnTo>
                  <a:pt x="2751" y="1692"/>
                </a:lnTo>
                <a:lnTo>
                  <a:pt x="2712" y="1677"/>
                </a:lnTo>
                <a:lnTo>
                  <a:pt x="2714" y="1657"/>
                </a:lnTo>
                <a:lnTo>
                  <a:pt x="2711" y="1641"/>
                </a:lnTo>
                <a:lnTo>
                  <a:pt x="2659" y="1632"/>
                </a:lnTo>
                <a:lnTo>
                  <a:pt x="2600" y="1628"/>
                </a:lnTo>
                <a:lnTo>
                  <a:pt x="2553" y="1603"/>
                </a:lnTo>
                <a:lnTo>
                  <a:pt x="2515" y="1570"/>
                </a:lnTo>
                <a:lnTo>
                  <a:pt x="2515" y="1569"/>
                </a:lnTo>
                <a:lnTo>
                  <a:pt x="2515" y="1569"/>
                </a:lnTo>
                <a:lnTo>
                  <a:pt x="2526" y="1562"/>
                </a:lnTo>
                <a:lnTo>
                  <a:pt x="2538" y="1557"/>
                </a:lnTo>
                <a:lnTo>
                  <a:pt x="2550" y="1557"/>
                </a:lnTo>
                <a:lnTo>
                  <a:pt x="2562" y="1557"/>
                </a:lnTo>
                <a:lnTo>
                  <a:pt x="2573" y="1553"/>
                </a:lnTo>
                <a:lnTo>
                  <a:pt x="2581" y="1548"/>
                </a:lnTo>
                <a:lnTo>
                  <a:pt x="2607" y="1545"/>
                </a:lnTo>
                <a:lnTo>
                  <a:pt x="2632" y="1544"/>
                </a:lnTo>
                <a:lnTo>
                  <a:pt x="2656" y="1545"/>
                </a:lnTo>
                <a:lnTo>
                  <a:pt x="2679" y="1545"/>
                </a:lnTo>
                <a:lnTo>
                  <a:pt x="2750" y="1547"/>
                </a:lnTo>
                <a:lnTo>
                  <a:pt x="2812" y="1541"/>
                </a:lnTo>
                <a:lnTo>
                  <a:pt x="2699" y="1505"/>
                </a:lnTo>
                <a:lnTo>
                  <a:pt x="2549" y="1504"/>
                </a:lnTo>
                <a:lnTo>
                  <a:pt x="2497" y="1499"/>
                </a:lnTo>
                <a:lnTo>
                  <a:pt x="2470" y="1477"/>
                </a:lnTo>
                <a:lnTo>
                  <a:pt x="2537" y="1462"/>
                </a:lnTo>
                <a:lnTo>
                  <a:pt x="2611" y="1448"/>
                </a:lnTo>
                <a:lnTo>
                  <a:pt x="2614" y="1445"/>
                </a:lnTo>
                <a:lnTo>
                  <a:pt x="2616" y="1442"/>
                </a:lnTo>
                <a:lnTo>
                  <a:pt x="2611" y="1435"/>
                </a:lnTo>
                <a:lnTo>
                  <a:pt x="2606" y="1429"/>
                </a:lnTo>
                <a:lnTo>
                  <a:pt x="2564" y="1433"/>
                </a:lnTo>
                <a:lnTo>
                  <a:pt x="2522" y="1437"/>
                </a:lnTo>
                <a:lnTo>
                  <a:pt x="2506" y="1426"/>
                </a:lnTo>
                <a:lnTo>
                  <a:pt x="2493" y="1413"/>
                </a:lnTo>
                <a:lnTo>
                  <a:pt x="2479" y="1409"/>
                </a:lnTo>
                <a:lnTo>
                  <a:pt x="2462" y="1408"/>
                </a:lnTo>
                <a:lnTo>
                  <a:pt x="2455" y="1403"/>
                </a:lnTo>
                <a:lnTo>
                  <a:pt x="2446" y="1398"/>
                </a:lnTo>
                <a:lnTo>
                  <a:pt x="2503" y="1326"/>
                </a:lnTo>
                <a:lnTo>
                  <a:pt x="2593" y="1284"/>
                </a:lnTo>
                <a:lnTo>
                  <a:pt x="2642" y="1267"/>
                </a:lnTo>
                <a:lnTo>
                  <a:pt x="2682" y="1278"/>
                </a:lnTo>
                <a:lnTo>
                  <a:pt x="2672" y="1299"/>
                </a:lnTo>
                <a:lnTo>
                  <a:pt x="2669" y="1330"/>
                </a:lnTo>
                <a:lnTo>
                  <a:pt x="2705" y="1319"/>
                </a:lnTo>
                <a:lnTo>
                  <a:pt x="2729" y="1301"/>
                </a:lnTo>
                <a:lnTo>
                  <a:pt x="2771" y="1307"/>
                </a:lnTo>
                <a:lnTo>
                  <a:pt x="2807" y="1323"/>
                </a:lnTo>
                <a:lnTo>
                  <a:pt x="2806" y="1340"/>
                </a:lnTo>
                <a:lnTo>
                  <a:pt x="2804" y="1357"/>
                </a:lnTo>
                <a:lnTo>
                  <a:pt x="2835" y="1350"/>
                </a:lnTo>
                <a:lnTo>
                  <a:pt x="2859" y="1339"/>
                </a:lnTo>
                <a:lnTo>
                  <a:pt x="2872" y="1338"/>
                </a:lnTo>
                <a:lnTo>
                  <a:pt x="2884" y="1338"/>
                </a:lnTo>
                <a:lnTo>
                  <a:pt x="2871" y="1315"/>
                </a:lnTo>
                <a:lnTo>
                  <a:pt x="2865" y="1294"/>
                </a:lnTo>
                <a:lnTo>
                  <a:pt x="2865" y="1294"/>
                </a:lnTo>
                <a:lnTo>
                  <a:pt x="2866" y="1294"/>
                </a:lnTo>
                <a:lnTo>
                  <a:pt x="2907" y="1302"/>
                </a:lnTo>
                <a:lnTo>
                  <a:pt x="2939" y="1321"/>
                </a:lnTo>
                <a:lnTo>
                  <a:pt x="2945" y="1336"/>
                </a:lnTo>
                <a:lnTo>
                  <a:pt x="2948" y="1353"/>
                </a:lnTo>
                <a:lnTo>
                  <a:pt x="2964" y="1385"/>
                </a:lnTo>
                <a:lnTo>
                  <a:pt x="2984" y="1411"/>
                </a:lnTo>
                <a:lnTo>
                  <a:pt x="2996" y="1405"/>
                </a:lnTo>
                <a:lnTo>
                  <a:pt x="3007" y="1398"/>
                </a:lnTo>
                <a:lnTo>
                  <a:pt x="3000" y="1365"/>
                </a:lnTo>
                <a:lnTo>
                  <a:pt x="2983" y="1334"/>
                </a:lnTo>
                <a:lnTo>
                  <a:pt x="2975" y="1296"/>
                </a:lnTo>
                <a:lnTo>
                  <a:pt x="2978" y="1260"/>
                </a:lnTo>
                <a:lnTo>
                  <a:pt x="3055" y="1277"/>
                </a:lnTo>
                <a:lnTo>
                  <a:pt x="3114" y="1314"/>
                </a:lnTo>
                <a:lnTo>
                  <a:pt x="3119" y="1336"/>
                </a:lnTo>
                <a:lnTo>
                  <a:pt x="3123" y="1361"/>
                </a:lnTo>
                <a:lnTo>
                  <a:pt x="3141" y="1393"/>
                </a:lnTo>
                <a:lnTo>
                  <a:pt x="3162" y="1421"/>
                </a:lnTo>
                <a:lnTo>
                  <a:pt x="3157" y="1449"/>
                </a:lnTo>
                <a:lnTo>
                  <a:pt x="3155" y="1476"/>
                </a:lnTo>
                <a:lnTo>
                  <a:pt x="3178" y="1496"/>
                </a:lnTo>
                <a:lnTo>
                  <a:pt x="3203" y="1514"/>
                </a:lnTo>
                <a:close/>
                <a:moveTo>
                  <a:pt x="3495" y="1294"/>
                </a:moveTo>
                <a:lnTo>
                  <a:pt x="3529" y="1307"/>
                </a:lnTo>
                <a:lnTo>
                  <a:pt x="3558" y="1324"/>
                </a:lnTo>
                <a:lnTo>
                  <a:pt x="3560" y="1334"/>
                </a:lnTo>
                <a:lnTo>
                  <a:pt x="3562" y="1342"/>
                </a:lnTo>
                <a:lnTo>
                  <a:pt x="3554" y="1350"/>
                </a:lnTo>
                <a:lnTo>
                  <a:pt x="3547" y="1356"/>
                </a:lnTo>
                <a:lnTo>
                  <a:pt x="3535" y="1402"/>
                </a:lnTo>
                <a:lnTo>
                  <a:pt x="3499" y="1423"/>
                </a:lnTo>
                <a:lnTo>
                  <a:pt x="3480" y="1411"/>
                </a:lnTo>
                <a:lnTo>
                  <a:pt x="3458" y="1399"/>
                </a:lnTo>
                <a:lnTo>
                  <a:pt x="3458" y="1403"/>
                </a:lnTo>
                <a:lnTo>
                  <a:pt x="3458" y="1407"/>
                </a:lnTo>
                <a:lnTo>
                  <a:pt x="3469" y="1418"/>
                </a:lnTo>
                <a:lnTo>
                  <a:pt x="3480" y="1430"/>
                </a:lnTo>
                <a:lnTo>
                  <a:pt x="3470" y="1438"/>
                </a:lnTo>
                <a:lnTo>
                  <a:pt x="3461" y="1447"/>
                </a:lnTo>
                <a:lnTo>
                  <a:pt x="3406" y="1421"/>
                </a:lnTo>
                <a:lnTo>
                  <a:pt x="3367" y="1377"/>
                </a:lnTo>
                <a:lnTo>
                  <a:pt x="3342" y="1368"/>
                </a:lnTo>
                <a:lnTo>
                  <a:pt x="3311" y="1362"/>
                </a:lnTo>
                <a:lnTo>
                  <a:pt x="3279" y="1338"/>
                </a:lnTo>
                <a:lnTo>
                  <a:pt x="3251" y="1309"/>
                </a:lnTo>
                <a:lnTo>
                  <a:pt x="3261" y="1296"/>
                </a:lnTo>
                <a:lnTo>
                  <a:pt x="3270" y="1282"/>
                </a:lnTo>
                <a:lnTo>
                  <a:pt x="3303" y="1303"/>
                </a:lnTo>
                <a:lnTo>
                  <a:pt x="3342" y="1318"/>
                </a:lnTo>
                <a:lnTo>
                  <a:pt x="3360" y="1297"/>
                </a:lnTo>
                <a:lnTo>
                  <a:pt x="3384" y="1281"/>
                </a:lnTo>
                <a:lnTo>
                  <a:pt x="3384" y="1275"/>
                </a:lnTo>
                <a:lnTo>
                  <a:pt x="3384" y="1271"/>
                </a:lnTo>
                <a:lnTo>
                  <a:pt x="3359" y="1249"/>
                </a:lnTo>
                <a:lnTo>
                  <a:pt x="3336" y="1229"/>
                </a:lnTo>
                <a:lnTo>
                  <a:pt x="3335" y="1223"/>
                </a:lnTo>
                <a:lnTo>
                  <a:pt x="3333" y="1219"/>
                </a:lnTo>
                <a:lnTo>
                  <a:pt x="3335" y="1217"/>
                </a:lnTo>
                <a:lnTo>
                  <a:pt x="3336" y="1215"/>
                </a:lnTo>
                <a:lnTo>
                  <a:pt x="3356" y="1216"/>
                </a:lnTo>
                <a:lnTo>
                  <a:pt x="3374" y="1218"/>
                </a:lnTo>
                <a:lnTo>
                  <a:pt x="3385" y="1212"/>
                </a:lnTo>
                <a:lnTo>
                  <a:pt x="3399" y="1210"/>
                </a:lnTo>
                <a:lnTo>
                  <a:pt x="3408" y="1218"/>
                </a:lnTo>
                <a:lnTo>
                  <a:pt x="3419" y="1226"/>
                </a:lnTo>
                <a:lnTo>
                  <a:pt x="3452" y="1220"/>
                </a:lnTo>
                <a:lnTo>
                  <a:pt x="3482" y="1207"/>
                </a:lnTo>
                <a:lnTo>
                  <a:pt x="3511" y="1212"/>
                </a:lnTo>
                <a:lnTo>
                  <a:pt x="3533" y="1223"/>
                </a:lnTo>
                <a:lnTo>
                  <a:pt x="3532" y="1224"/>
                </a:lnTo>
                <a:lnTo>
                  <a:pt x="3531" y="1226"/>
                </a:lnTo>
                <a:lnTo>
                  <a:pt x="3523" y="1233"/>
                </a:lnTo>
                <a:lnTo>
                  <a:pt x="3512" y="1237"/>
                </a:lnTo>
                <a:lnTo>
                  <a:pt x="3509" y="1245"/>
                </a:lnTo>
                <a:lnTo>
                  <a:pt x="3505" y="1254"/>
                </a:lnTo>
                <a:lnTo>
                  <a:pt x="3484" y="1264"/>
                </a:lnTo>
                <a:lnTo>
                  <a:pt x="3464" y="1275"/>
                </a:lnTo>
                <a:lnTo>
                  <a:pt x="3464" y="1285"/>
                </a:lnTo>
                <a:lnTo>
                  <a:pt x="3467" y="1294"/>
                </a:lnTo>
                <a:lnTo>
                  <a:pt x="3482" y="1295"/>
                </a:lnTo>
                <a:lnTo>
                  <a:pt x="3495" y="1294"/>
                </a:lnTo>
                <a:close/>
                <a:moveTo>
                  <a:pt x="3921" y="1059"/>
                </a:moveTo>
                <a:lnTo>
                  <a:pt x="3938" y="1058"/>
                </a:lnTo>
                <a:lnTo>
                  <a:pt x="3942" y="1043"/>
                </a:lnTo>
                <a:lnTo>
                  <a:pt x="3958" y="1042"/>
                </a:lnTo>
                <a:lnTo>
                  <a:pt x="3973" y="1042"/>
                </a:lnTo>
                <a:lnTo>
                  <a:pt x="3983" y="1037"/>
                </a:lnTo>
                <a:lnTo>
                  <a:pt x="3995" y="1033"/>
                </a:lnTo>
                <a:lnTo>
                  <a:pt x="4027" y="1048"/>
                </a:lnTo>
                <a:lnTo>
                  <a:pt x="4064" y="1063"/>
                </a:lnTo>
                <a:lnTo>
                  <a:pt x="4073" y="1052"/>
                </a:lnTo>
                <a:lnTo>
                  <a:pt x="4081" y="1041"/>
                </a:lnTo>
                <a:lnTo>
                  <a:pt x="4174" y="1017"/>
                </a:lnTo>
                <a:lnTo>
                  <a:pt x="4284" y="1015"/>
                </a:lnTo>
                <a:lnTo>
                  <a:pt x="4307" y="1029"/>
                </a:lnTo>
                <a:lnTo>
                  <a:pt x="4330" y="1044"/>
                </a:lnTo>
                <a:lnTo>
                  <a:pt x="4368" y="1054"/>
                </a:lnTo>
                <a:lnTo>
                  <a:pt x="4395" y="1074"/>
                </a:lnTo>
                <a:lnTo>
                  <a:pt x="4393" y="1075"/>
                </a:lnTo>
                <a:lnTo>
                  <a:pt x="4392" y="1078"/>
                </a:lnTo>
                <a:lnTo>
                  <a:pt x="4361" y="1092"/>
                </a:lnTo>
                <a:lnTo>
                  <a:pt x="4341" y="1113"/>
                </a:lnTo>
                <a:lnTo>
                  <a:pt x="4345" y="1127"/>
                </a:lnTo>
                <a:lnTo>
                  <a:pt x="4350" y="1140"/>
                </a:lnTo>
                <a:lnTo>
                  <a:pt x="4297" y="1147"/>
                </a:lnTo>
                <a:lnTo>
                  <a:pt x="4250" y="1148"/>
                </a:lnTo>
                <a:lnTo>
                  <a:pt x="4237" y="1141"/>
                </a:lnTo>
                <a:lnTo>
                  <a:pt x="4224" y="1135"/>
                </a:lnTo>
                <a:lnTo>
                  <a:pt x="4221" y="1118"/>
                </a:lnTo>
                <a:lnTo>
                  <a:pt x="4214" y="1104"/>
                </a:lnTo>
                <a:lnTo>
                  <a:pt x="4204" y="1100"/>
                </a:lnTo>
                <a:lnTo>
                  <a:pt x="4196" y="1097"/>
                </a:lnTo>
                <a:lnTo>
                  <a:pt x="4193" y="1098"/>
                </a:lnTo>
                <a:lnTo>
                  <a:pt x="4190" y="1099"/>
                </a:lnTo>
                <a:lnTo>
                  <a:pt x="4190" y="1116"/>
                </a:lnTo>
                <a:lnTo>
                  <a:pt x="4191" y="1133"/>
                </a:lnTo>
                <a:lnTo>
                  <a:pt x="4157" y="1140"/>
                </a:lnTo>
                <a:lnTo>
                  <a:pt x="4113" y="1140"/>
                </a:lnTo>
                <a:lnTo>
                  <a:pt x="4088" y="1131"/>
                </a:lnTo>
                <a:lnTo>
                  <a:pt x="4062" y="1121"/>
                </a:lnTo>
                <a:lnTo>
                  <a:pt x="4060" y="1131"/>
                </a:lnTo>
                <a:lnTo>
                  <a:pt x="4056" y="1140"/>
                </a:lnTo>
                <a:lnTo>
                  <a:pt x="4012" y="1147"/>
                </a:lnTo>
                <a:lnTo>
                  <a:pt x="3966" y="1145"/>
                </a:lnTo>
                <a:lnTo>
                  <a:pt x="3956" y="1128"/>
                </a:lnTo>
                <a:lnTo>
                  <a:pt x="3954" y="1105"/>
                </a:lnTo>
                <a:lnTo>
                  <a:pt x="3933" y="1109"/>
                </a:lnTo>
                <a:lnTo>
                  <a:pt x="3917" y="1119"/>
                </a:lnTo>
                <a:lnTo>
                  <a:pt x="3914" y="1126"/>
                </a:lnTo>
                <a:lnTo>
                  <a:pt x="3910" y="1134"/>
                </a:lnTo>
                <a:lnTo>
                  <a:pt x="3858" y="1135"/>
                </a:lnTo>
                <a:lnTo>
                  <a:pt x="3822" y="1105"/>
                </a:lnTo>
                <a:lnTo>
                  <a:pt x="3822" y="1106"/>
                </a:lnTo>
                <a:lnTo>
                  <a:pt x="3822" y="1107"/>
                </a:lnTo>
                <a:lnTo>
                  <a:pt x="3815" y="1118"/>
                </a:lnTo>
                <a:lnTo>
                  <a:pt x="3807" y="1127"/>
                </a:lnTo>
                <a:lnTo>
                  <a:pt x="3794" y="1125"/>
                </a:lnTo>
                <a:lnTo>
                  <a:pt x="3781" y="1123"/>
                </a:lnTo>
                <a:lnTo>
                  <a:pt x="3769" y="1093"/>
                </a:lnTo>
                <a:lnTo>
                  <a:pt x="3758" y="1060"/>
                </a:lnTo>
                <a:lnTo>
                  <a:pt x="3767" y="1015"/>
                </a:lnTo>
                <a:lnTo>
                  <a:pt x="3737" y="979"/>
                </a:lnTo>
                <a:lnTo>
                  <a:pt x="3726" y="965"/>
                </a:lnTo>
                <a:lnTo>
                  <a:pt x="3726" y="948"/>
                </a:lnTo>
                <a:lnTo>
                  <a:pt x="3744" y="944"/>
                </a:lnTo>
                <a:lnTo>
                  <a:pt x="3763" y="938"/>
                </a:lnTo>
                <a:lnTo>
                  <a:pt x="3792" y="938"/>
                </a:lnTo>
                <a:lnTo>
                  <a:pt x="3821" y="938"/>
                </a:lnTo>
                <a:lnTo>
                  <a:pt x="3853" y="951"/>
                </a:lnTo>
                <a:lnTo>
                  <a:pt x="3884" y="965"/>
                </a:lnTo>
                <a:lnTo>
                  <a:pt x="3883" y="966"/>
                </a:lnTo>
                <a:lnTo>
                  <a:pt x="3882" y="966"/>
                </a:lnTo>
                <a:lnTo>
                  <a:pt x="3852" y="976"/>
                </a:lnTo>
                <a:lnTo>
                  <a:pt x="3825" y="987"/>
                </a:lnTo>
                <a:lnTo>
                  <a:pt x="3821" y="997"/>
                </a:lnTo>
                <a:lnTo>
                  <a:pt x="3818" y="1006"/>
                </a:lnTo>
                <a:lnTo>
                  <a:pt x="3860" y="1009"/>
                </a:lnTo>
                <a:lnTo>
                  <a:pt x="3896" y="1016"/>
                </a:lnTo>
                <a:lnTo>
                  <a:pt x="3907" y="1039"/>
                </a:lnTo>
                <a:lnTo>
                  <a:pt x="3921" y="1059"/>
                </a:lnTo>
                <a:close/>
                <a:moveTo>
                  <a:pt x="5251" y="1825"/>
                </a:moveTo>
                <a:lnTo>
                  <a:pt x="5274" y="1840"/>
                </a:lnTo>
                <a:lnTo>
                  <a:pt x="5295" y="1855"/>
                </a:lnTo>
                <a:lnTo>
                  <a:pt x="5295" y="1857"/>
                </a:lnTo>
                <a:lnTo>
                  <a:pt x="5294" y="1858"/>
                </a:lnTo>
                <a:lnTo>
                  <a:pt x="5287" y="1870"/>
                </a:lnTo>
                <a:lnTo>
                  <a:pt x="5279" y="1880"/>
                </a:lnTo>
                <a:lnTo>
                  <a:pt x="5252" y="1878"/>
                </a:lnTo>
                <a:lnTo>
                  <a:pt x="5224" y="1880"/>
                </a:lnTo>
                <a:lnTo>
                  <a:pt x="5225" y="1881"/>
                </a:lnTo>
                <a:lnTo>
                  <a:pt x="5225" y="1882"/>
                </a:lnTo>
                <a:lnTo>
                  <a:pt x="5243" y="1894"/>
                </a:lnTo>
                <a:lnTo>
                  <a:pt x="5253" y="1913"/>
                </a:lnTo>
                <a:lnTo>
                  <a:pt x="5229" y="1922"/>
                </a:lnTo>
                <a:lnTo>
                  <a:pt x="5215" y="1939"/>
                </a:lnTo>
                <a:lnTo>
                  <a:pt x="5200" y="1930"/>
                </a:lnTo>
                <a:lnTo>
                  <a:pt x="5189" y="1916"/>
                </a:lnTo>
                <a:lnTo>
                  <a:pt x="5188" y="1917"/>
                </a:lnTo>
                <a:lnTo>
                  <a:pt x="5187" y="1917"/>
                </a:lnTo>
                <a:lnTo>
                  <a:pt x="5184" y="1936"/>
                </a:lnTo>
                <a:lnTo>
                  <a:pt x="5182" y="1955"/>
                </a:lnTo>
                <a:lnTo>
                  <a:pt x="5185" y="1972"/>
                </a:lnTo>
                <a:lnTo>
                  <a:pt x="5189" y="1988"/>
                </a:lnTo>
                <a:lnTo>
                  <a:pt x="5188" y="1988"/>
                </a:lnTo>
                <a:lnTo>
                  <a:pt x="5187" y="1988"/>
                </a:lnTo>
                <a:lnTo>
                  <a:pt x="5165" y="1982"/>
                </a:lnTo>
                <a:lnTo>
                  <a:pt x="5145" y="1971"/>
                </a:lnTo>
                <a:lnTo>
                  <a:pt x="5141" y="1959"/>
                </a:lnTo>
                <a:lnTo>
                  <a:pt x="5136" y="1949"/>
                </a:lnTo>
                <a:lnTo>
                  <a:pt x="5126" y="1953"/>
                </a:lnTo>
                <a:lnTo>
                  <a:pt x="5115" y="1959"/>
                </a:lnTo>
                <a:lnTo>
                  <a:pt x="5105" y="1946"/>
                </a:lnTo>
                <a:lnTo>
                  <a:pt x="5100" y="1931"/>
                </a:lnTo>
                <a:lnTo>
                  <a:pt x="5103" y="1922"/>
                </a:lnTo>
                <a:lnTo>
                  <a:pt x="5106" y="1912"/>
                </a:lnTo>
                <a:lnTo>
                  <a:pt x="5090" y="1908"/>
                </a:lnTo>
                <a:lnTo>
                  <a:pt x="5071" y="1904"/>
                </a:lnTo>
                <a:lnTo>
                  <a:pt x="5037" y="1878"/>
                </a:lnTo>
                <a:lnTo>
                  <a:pt x="4997" y="1857"/>
                </a:lnTo>
                <a:lnTo>
                  <a:pt x="4983" y="1866"/>
                </a:lnTo>
                <a:lnTo>
                  <a:pt x="4973" y="1878"/>
                </a:lnTo>
                <a:lnTo>
                  <a:pt x="4987" y="1894"/>
                </a:lnTo>
                <a:lnTo>
                  <a:pt x="5001" y="1909"/>
                </a:lnTo>
                <a:lnTo>
                  <a:pt x="4999" y="1911"/>
                </a:lnTo>
                <a:lnTo>
                  <a:pt x="4998" y="1913"/>
                </a:lnTo>
                <a:lnTo>
                  <a:pt x="4987" y="1914"/>
                </a:lnTo>
                <a:lnTo>
                  <a:pt x="4978" y="1916"/>
                </a:lnTo>
                <a:lnTo>
                  <a:pt x="4963" y="1898"/>
                </a:lnTo>
                <a:lnTo>
                  <a:pt x="4942" y="1885"/>
                </a:lnTo>
                <a:lnTo>
                  <a:pt x="4953" y="1913"/>
                </a:lnTo>
                <a:lnTo>
                  <a:pt x="4967" y="1938"/>
                </a:lnTo>
                <a:lnTo>
                  <a:pt x="4980" y="1940"/>
                </a:lnTo>
                <a:lnTo>
                  <a:pt x="4994" y="1943"/>
                </a:lnTo>
                <a:lnTo>
                  <a:pt x="5011" y="1976"/>
                </a:lnTo>
                <a:lnTo>
                  <a:pt x="5028" y="2008"/>
                </a:lnTo>
                <a:lnTo>
                  <a:pt x="5031" y="2006"/>
                </a:lnTo>
                <a:lnTo>
                  <a:pt x="5033" y="2004"/>
                </a:lnTo>
                <a:lnTo>
                  <a:pt x="5038" y="2000"/>
                </a:lnTo>
                <a:lnTo>
                  <a:pt x="5043" y="1997"/>
                </a:lnTo>
                <a:lnTo>
                  <a:pt x="5060" y="2007"/>
                </a:lnTo>
                <a:lnTo>
                  <a:pt x="5075" y="2022"/>
                </a:lnTo>
                <a:lnTo>
                  <a:pt x="5091" y="2029"/>
                </a:lnTo>
                <a:lnTo>
                  <a:pt x="5106" y="2036"/>
                </a:lnTo>
                <a:lnTo>
                  <a:pt x="5105" y="2036"/>
                </a:lnTo>
                <a:lnTo>
                  <a:pt x="5104" y="2036"/>
                </a:lnTo>
                <a:lnTo>
                  <a:pt x="5098" y="2039"/>
                </a:lnTo>
                <a:lnTo>
                  <a:pt x="5091" y="2040"/>
                </a:lnTo>
                <a:lnTo>
                  <a:pt x="5090" y="2043"/>
                </a:lnTo>
                <a:lnTo>
                  <a:pt x="5088" y="2046"/>
                </a:lnTo>
                <a:lnTo>
                  <a:pt x="5122" y="2078"/>
                </a:lnTo>
                <a:lnTo>
                  <a:pt x="5138" y="2127"/>
                </a:lnTo>
                <a:lnTo>
                  <a:pt x="5135" y="2125"/>
                </a:lnTo>
                <a:lnTo>
                  <a:pt x="5133" y="2124"/>
                </a:lnTo>
                <a:lnTo>
                  <a:pt x="5118" y="2099"/>
                </a:lnTo>
                <a:lnTo>
                  <a:pt x="5097" y="2079"/>
                </a:lnTo>
                <a:lnTo>
                  <a:pt x="5107" y="2115"/>
                </a:lnTo>
                <a:lnTo>
                  <a:pt x="5122" y="2152"/>
                </a:lnTo>
                <a:lnTo>
                  <a:pt x="5121" y="2152"/>
                </a:lnTo>
                <a:lnTo>
                  <a:pt x="5121" y="2152"/>
                </a:lnTo>
                <a:lnTo>
                  <a:pt x="5111" y="2150"/>
                </a:lnTo>
                <a:lnTo>
                  <a:pt x="5101" y="2148"/>
                </a:lnTo>
                <a:lnTo>
                  <a:pt x="5111" y="2167"/>
                </a:lnTo>
                <a:lnTo>
                  <a:pt x="5120" y="2188"/>
                </a:lnTo>
                <a:lnTo>
                  <a:pt x="5093" y="2170"/>
                </a:lnTo>
                <a:lnTo>
                  <a:pt x="5074" y="2146"/>
                </a:lnTo>
                <a:lnTo>
                  <a:pt x="5014" y="2126"/>
                </a:lnTo>
                <a:lnTo>
                  <a:pt x="4972" y="2086"/>
                </a:lnTo>
                <a:lnTo>
                  <a:pt x="4974" y="2099"/>
                </a:lnTo>
                <a:lnTo>
                  <a:pt x="4977" y="2111"/>
                </a:lnTo>
                <a:lnTo>
                  <a:pt x="4951" y="2097"/>
                </a:lnTo>
                <a:lnTo>
                  <a:pt x="4918" y="2089"/>
                </a:lnTo>
                <a:lnTo>
                  <a:pt x="4950" y="2130"/>
                </a:lnTo>
                <a:lnTo>
                  <a:pt x="4998" y="2157"/>
                </a:lnTo>
                <a:lnTo>
                  <a:pt x="5036" y="2192"/>
                </a:lnTo>
                <a:lnTo>
                  <a:pt x="5062" y="2239"/>
                </a:lnTo>
                <a:lnTo>
                  <a:pt x="5010" y="2221"/>
                </a:lnTo>
                <a:lnTo>
                  <a:pt x="4959" y="2203"/>
                </a:lnTo>
                <a:lnTo>
                  <a:pt x="4929" y="2200"/>
                </a:lnTo>
                <a:lnTo>
                  <a:pt x="4903" y="2193"/>
                </a:lnTo>
                <a:lnTo>
                  <a:pt x="4893" y="2181"/>
                </a:lnTo>
                <a:lnTo>
                  <a:pt x="4883" y="2169"/>
                </a:lnTo>
                <a:lnTo>
                  <a:pt x="4871" y="2167"/>
                </a:lnTo>
                <a:lnTo>
                  <a:pt x="4858" y="2166"/>
                </a:lnTo>
                <a:lnTo>
                  <a:pt x="4851" y="2162"/>
                </a:lnTo>
                <a:lnTo>
                  <a:pt x="4844" y="2157"/>
                </a:lnTo>
                <a:lnTo>
                  <a:pt x="4834" y="2155"/>
                </a:lnTo>
                <a:lnTo>
                  <a:pt x="4828" y="2155"/>
                </a:lnTo>
                <a:lnTo>
                  <a:pt x="4801" y="2142"/>
                </a:lnTo>
                <a:lnTo>
                  <a:pt x="4779" y="2123"/>
                </a:lnTo>
                <a:lnTo>
                  <a:pt x="4790" y="2113"/>
                </a:lnTo>
                <a:lnTo>
                  <a:pt x="4800" y="2101"/>
                </a:lnTo>
                <a:lnTo>
                  <a:pt x="4784" y="2093"/>
                </a:lnTo>
                <a:lnTo>
                  <a:pt x="4769" y="2084"/>
                </a:lnTo>
                <a:lnTo>
                  <a:pt x="4756" y="2082"/>
                </a:lnTo>
                <a:lnTo>
                  <a:pt x="4743" y="2080"/>
                </a:lnTo>
                <a:lnTo>
                  <a:pt x="4717" y="2059"/>
                </a:lnTo>
                <a:lnTo>
                  <a:pt x="4706" y="2022"/>
                </a:lnTo>
                <a:lnTo>
                  <a:pt x="4670" y="2017"/>
                </a:lnTo>
                <a:lnTo>
                  <a:pt x="4638" y="2007"/>
                </a:lnTo>
                <a:lnTo>
                  <a:pt x="4638" y="2009"/>
                </a:lnTo>
                <a:lnTo>
                  <a:pt x="4638" y="2011"/>
                </a:lnTo>
                <a:lnTo>
                  <a:pt x="4642" y="2025"/>
                </a:lnTo>
                <a:lnTo>
                  <a:pt x="4641" y="2035"/>
                </a:lnTo>
                <a:lnTo>
                  <a:pt x="4640" y="2038"/>
                </a:lnTo>
                <a:lnTo>
                  <a:pt x="4635" y="2038"/>
                </a:lnTo>
                <a:lnTo>
                  <a:pt x="4613" y="2031"/>
                </a:lnTo>
                <a:lnTo>
                  <a:pt x="4590" y="2025"/>
                </a:lnTo>
                <a:lnTo>
                  <a:pt x="4578" y="2036"/>
                </a:lnTo>
                <a:lnTo>
                  <a:pt x="4567" y="2047"/>
                </a:lnTo>
                <a:lnTo>
                  <a:pt x="4510" y="2043"/>
                </a:lnTo>
                <a:lnTo>
                  <a:pt x="4461" y="2029"/>
                </a:lnTo>
                <a:lnTo>
                  <a:pt x="4469" y="1998"/>
                </a:lnTo>
                <a:lnTo>
                  <a:pt x="4497" y="1985"/>
                </a:lnTo>
                <a:lnTo>
                  <a:pt x="4498" y="1971"/>
                </a:lnTo>
                <a:lnTo>
                  <a:pt x="4500" y="1959"/>
                </a:lnTo>
                <a:lnTo>
                  <a:pt x="4540" y="1963"/>
                </a:lnTo>
                <a:lnTo>
                  <a:pt x="4577" y="1974"/>
                </a:lnTo>
                <a:lnTo>
                  <a:pt x="4587" y="1985"/>
                </a:lnTo>
                <a:lnTo>
                  <a:pt x="4596" y="1995"/>
                </a:lnTo>
                <a:lnTo>
                  <a:pt x="4596" y="1995"/>
                </a:lnTo>
                <a:lnTo>
                  <a:pt x="4598" y="1995"/>
                </a:lnTo>
                <a:lnTo>
                  <a:pt x="4596" y="1980"/>
                </a:lnTo>
                <a:lnTo>
                  <a:pt x="4598" y="1967"/>
                </a:lnTo>
                <a:lnTo>
                  <a:pt x="4630" y="1961"/>
                </a:lnTo>
                <a:lnTo>
                  <a:pt x="4658" y="1953"/>
                </a:lnTo>
                <a:lnTo>
                  <a:pt x="4674" y="1954"/>
                </a:lnTo>
                <a:lnTo>
                  <a:pt x="4689" y="1955"/>
                </a:lnTo>
                <a:lnTo>
                  <a:pt x="4689" y="1954"/>
                </a:lnTo>
                <a:lnTo>
                  <a:pt x="4689" y="1953"/>
                </a:lnTo>
                <a:lnTo>
                  <a:pt x="4690" y="1949"/>
                </a:lnTo>
                <a:lnTo>
                  <a:pt x="4692" y="1946"/>
                </a:lnTo>
                <a:lnTo>
                  <a:pt x="4668" y="1920"/>
                </a:lnTo>
                <a:lnTo>
                  <a:pt x="4648" y="1894"/>
                </a:lnTo>
                <a:lnTo>
                  <a:pt x="4677" y="1876"/>
                </a:lnTo>
                <a:lnTo>
                  <a:pt x="4710" y="1857"/>
                </a:lnTo>
                <a:lnTo>
                  <a:pt x="4715" y="1845"/>
                </a:lnTo>
                <a:lnTo>
                  <a:pt x="4721" y="1833"/>
                </a:lnTo>
                <a:lnTo>
                  <a:pt x="4734" y="1819"/>
                </a:lnTo>
                <a:lnTo>
                  <a:pt x="4748" y="1804"/>
                </a:lnTo>
                <a:lnTo>
                  <a:pt x="4730" y="1755"/>
                </a:lnTo>
                <a:lnTo>
                  <a:pt x="4704" y="1718"/>
                </a:lnTo>
                <a:lnTo>
                  <a:pt x="4672" y="1705"/>
                </a:lnTo>
                <a:lnTo>
                  <a:pt x="4645" y="1688"/>
                </a:lnTo>
                <a:lnTo>
                  <a:pt x="4636" y="1672"/>
                </a:lnTo>
                <a:lnTo>
                  <a:pt x="4628" y="1654"/>
                </a:lnTo>
                <a:lnTo>
                  <a:pt x="4617" y="1661"/>
                </a:lnTo>
                <a:lnTo>
                  <a:pt x="4607" y="1668"/>
                </a:lnTo>
                <a:lnTo>
                  <a:pt x="4596" y="1668"/>
                </a:lnTo>
                <a:lnTo>
                  <a:pt x="4586" y="1668"/>
                </a:lnTo>
                <a:lnTo>
                  <a:pt x="4562" y="1675"/>
                </a:lnTo>
                <a:lnTo>
                  <a:pt x="4539" y="1680"/>
                </a:lnTo>
                <a:lnTo>
                  <a:pt x="4538" y="1680"/>
                </a:lnTo>
                <a:lnTo>
                  <a:pt x="4538" y="1680"/>
                </a:lnTo>
                <a:lnTo>
                  <a:pt x="4536" y="1666"/>
                </a:lnTo>
                <a:lnTo>
                  <a:pt x="4533" y="1653"/>
                </a:lnTo>
                <a:lnTo>
                  <a:pt x="4559" y="1650"/>
                </a:lnTo>
                <a:lnTo>
                  <a:pt x="4586" y="1647"/>
                </a:lnTo>
                <a:lnTo>
                  <a:pt x="4586" y="1641"/>
                </a:lnTo>
                <a:lnTo>
                  <a:pt x="4587" y="1636"/>
                </a:lnTo>
                <a:lnTo>
                  <a:pt x="4553" y="1612"/>
                </a:lnTo>
                <a:lnTo>
                  <a:pt x="4521" y="1588"/>
                </a:lnTo>
                <a:lnTo>
                  <a:pt x="4510" y="1587"/>
                </a:lnTo>
                <a:lnTo>
                  <a:pt x="4498" y="1587"/>
                </a:lnTo>
                <a:lnTo>
                  <a:pt x="4492" y="1583"/>
                </a:lnTo>
                <a:lnTo>
                  <a:pt x="4484" y="1579"/>
                </a:lnTo>
                <a:lnTo>
                  <a:pt x="4467" y="1546"/>
                </a:lnTo>
                <a:lnTo>
                  <a:pt x="4434" y="1530"/>
                </a:lnTo>
                <a:lnTo>
                  <a:pt x="4425" y="1520"/>
                </a:lnTo>
                <a:lnTo>
                  <a:pt x="4414" y="1511"/>
                </a:lnTo>
                <a:lnTo>
                  <a:pt x="4404" y="1514"/>
                </a:lnTo>
                <a:lnTo>
                  <a:pt x="4396" y="1517"/>
                </a:lnTo>
                <a:lnTo>
                  <a:pt x="4369" y="1505"/>
                </a:lnTo>
                <a:lnTo>
                  <a:pt x="4343" y="1499"/>
                </a:lnTo>
                <a:lnTo>
                  <a:pt x="4339" y="1501"/>
                </a:lnTo>
                <a:lnTo>
                  <a:pt x="4336" y="1502"/>
                </a:lnTo>
                <a:lnTo>
                  <a:pt x="4337" y="1503"/>
                </a:lnTo>
                <a:lnTo>
                  <a:pt x="4338" y="1504"/>
                </a:lnTo>
                <a:lnTo>
                  <a:pt x="4384" y="1528"/>
                </a:lnTo>
                <a:lnTo>
                  <a:pt x="4430" y="1557"/>
                </a:lnTo>
                <a:lnTo>
                  <a:pt x="4431" y="1565"/>
                </a:lnTo>
                <a:lnTo>
                  <a:pt x="4430" y="1571"/>
                </a:lnTo>
                <a:lnTo>
                  <a:pt x="4420" y="1576"/>
                </a:lnTo>
                <a:lnTo>
                  <a:pt x="4409" y="1581"/>
                </a:lnTo>
                <a:lnTo>
                  <a:pt x="4356" y="1566"/>
                </a:lnTo>
                <a:lnTo>
                  <a:pt x="4312" y="1558"/>
                </a:lnTo>
                <a:lnTo>
                  <a:pt x="4312" y="1558"/>
                </a:lnTo>
                <a:lnTo>
                  <a:pt x="4312" y="1559"/>
                </a:lnTo>
                <a:lnTo>
                  <a:pt x="4321" y="1578"/>
                </a:lnTo>
                <a:lnTo>
                  <a:pt x="4325" y="1595"/>
                </a:lnTo>
                <a:lnTo>
                  <a:pt x="4304" y="1580"/>
                </a:lnTo>
                <a:lnTo>
                  <a:pt x="4277" y="1572"/>
                </a:lnTo>
                <a:lnTo>
                  <a:pt x="4266" y="1576"/>
                </a:lnTo>
                <a:lnTo>
                  <a:pt x="4254" y="1582"/>
                </a:lnTo>
                <a:lnTo>
                  <a:pt x="4239" y="1572"/>
                </a:lnTo>
                <a:lnTo>
                  <a:pt x="4221" y="1569"/>
                </a:lnTo>
                <a:lnTo>
                  <a:pt x="4211" y="1571"/>
                </a:lnTo>
                <a:lnTo>
                  <a:pt x="4202" y="1573"/>
                </a:lnTo>
                <a:lnTo>
                  <a:pt x="4168" y="1567"/>
                </a:lnTo>
                <a:lnTo>
                  <a:pt x="4134" y="1560"/>
                </a:lnTo>
                <a:lnTo>
                  <a:pt x="4104" y="1560"/>
                </a:lnTo>
                <a:lnTo>
                  <a:pt x="4074" y="1560"/>
                </a:lnTo>
                <a:lnTo>
                  <a:pt x="4063" y="1557"/>
                </a:lnTo>
                <a:lnTo>
                  <a:pt x="4054" y="1553"/>
                </a:lnTo>
                <a:lnTo>
                  <a:pt x="4053" y="1538"/>
                </a:lnTo>
                <a:lnTo>
                  <a:pt x="4051" y="1525"/>
                </a:lnTo>
                <a:lnTo>
                  <a:pt x="4038" y="1522"/>
                </a:lnTo>
                <a:lnTo>
                  <a:pt x="4025" y="1519"/>
                </a:lnTo>
                <a:lnTo>
                  <a:pt x="4021" y="1527"/>
                </a:lnTo>
                <a:lnTo>
                  <a:pt x="4018" y="1534"/>
                </a:lnTo>
                <a:lnTo>
                  <a:pt x="3948" y="1526"/>
                </a:lnTo>
                <a:lnTo>
                  <a:pt x="3916" y="1483"/>
                </a:lnTo>
                <a:lnTo>
                  <a:pt x="3969" y="1486"/>
                </a:lnTo>
                <a:lnTo>
                  <a:pt x="4014" y="1478"/>
                </a:lnTo>
                <a:lnTo>
                  <a:pt x="3953" y="1445"/>
                </a:lnTo>
                <a:lnTo>
                  <a:pt x="3875" y="1432"/>
                </a:lnTo>
                <a:lnTo>
                  <a:pt x="3882" y="1398"/>
                </a:lnTo>
                <a:lnTo>
                  <a:pt x="3906" y="1382"/>
                </a:lnTo>
                <a:lnTo>
                  <a:pt x="3906" y="1376"/>
                </a:lnTo>
                <a:lnTo>
                  <a:pt x="3905" y="1371"/>
                </a:lnTo>
                <a:lnTo>
                  <a:pt x="3894" y="1364"/>
                </a:lnTo>
                <a:lnTo>
                  <a:pt x="3883" y="1356"/>
                </a:lnTo>
                <a:lnTo>
                  <a:pt x="3960" y="1244"/>
                </a:lnTo>
                <a:lnTo>
                  <a:pt x="4108" y="1222"/>
                </a:lnTo>
                <a:lnTo>
                  <a:pt x="4106" y="1224"/>
                </a:lnTo>
                <a:lnTo>
                  <a:pt x="4104" y="1228"/>
                </a:lnTo>
                <a:lnTo>
                  <a:pt x="4063" y="1263"/>
                </a:lnTo>
                <a:lnTo>
                  <a:pt x="4031" y="1308"/>
                </a:lnTo>
                <a:lnTo>
                  <a:pt x="4032" y="1317"/>
                </a:lnTo>
                <a:lnTo>
                  <a:pt x="4034" y="1326"/>
                </a:lnTo>
                <a:lnTo>
                  <a:pt x="4048" y="1337"/>
                </a:lnTo>
                <a:lnTo>
                  <a:pt x="4062" y="1348"/>
                </a:lnTo>
                <a:lnTo>
                  <a:pt x="4065" y="1402"/>
                </a:lnTo>
                <a:lnTo>
                  <a:pt x="4108" y="1439"/>
                </a:lnTo>
                <a:lnTo>
                  <a:pt x="4107" y="1442"/>
                </a:lnTo>
                <a:lnTo>
                  <a:pt x="4106" y="1445"/>
                </a:lnTo>
                <a:lnTo>
                  <a:pt x="4093" y="1450"/>
                </a:lnTo>
                <a:lnTo>
                  <a:pt x="4079" y="1457"/>
                </a:lnTo>
                <a:lnTo>
                  <a:pt x="4079" y="1463"/>
                </a:lnTo>
                <a:lnTo>
                  <a:pt x="4079" y="1469"/>
                </a:lnTo>
                <a:lnTo>
                  <a:pt x="4106" y="1472"/>
                </a:lnTo>
                <a:lnTo>
                  <a:pt x="4133" y="1475"/>
                </a:lnTo>
                <a:lnTo>
                  <a:pt x="4143" y="1454"/>
                </a:lnTo>
                <a:lnTo>
                  <a:pt x="4144" y="1432"/>
                </a:lnTo>
                <a:lnTo>
                  <a:pt x="4130" y="1419"/>
                </a:lnTo>
                <a:lnTo>
                  <a:pt x="4112" y="1411"/>
                </a:lnTo>
                <a:lnTo>
                  <a:pt x="4102" y="1399"/>
                </a:lnTo>
                <a:lnTo>
                  <a:pt x="4092" y="1388"/>
                </a:lnTo>
                <a:lnTo>
                  <a:pt x="4103" y="1373"/>
                </a:lnTo>
                <a:lnTo>
                  <a:pt x="4116" y="1364"/>
                </a:lnTo>
                <a:lnTo>
                  <a:pt x="4135" y="1367"/>
                </a:lnTo>
                <a:lnTo>
                  <a:pt x="4156" y="1366"/>
                </a:lnTo>
                <a:lnTo>
                  <a:pt x="4155" y="1365"/>
                </a:lnTo>
                <a:lnTo>
                  <a:pt x="4154" y="1363"/>
                </a:lnTo>
                <a:lnTo>
                  <a:pt x="4143" y="1355"/>
                </a:lnTo>
                <a:lnTo>
                  <a:pt x="4131" y="1346"/>
                </a:lnTo>
                <a:lnTo>
                  <a:pt x="4123" y="1346"/>
                </a:lnTo>
                <a:lnTo>
                  <a:pt x="4115" y="1345"/>
                </a:lnTo>
                <a:lnTo>
                  <a:pt x="4106" y="1339"/>
                </a:lnTo>
                <a:lnTo>
                  <a:pt x="4096" y="1332"/>
                </a:lnTo>
                <a:lnTo>
                  <a:pt x="4096" y="1314"/>
                </a:lnTo>
                <a:lnTo>
                  <a:pt x="4100" y="1298"/>
                </a:lnTo>
                <a:lnTo>
                  <a:pt x="4108" y="1293"/>
                </a:lnTo>
                <a:lnTo>
                  <a:pt x="4116" y="1287"/>
                </a:lnTo>
                <a:lnTo>
                  <a:pt x="4144" y="1290"/>
                </a:lnTo>
                <a:lnTo>
                  <a:pt x="4174" y="1289"/>
                </a:lnTo>
                <a:lnTo>
                  <a:pt x="4173" y="1288"/>
                </a:lnTo>
                <a:lnTo>
                  <a:pt x="4173" y="1287"/>
                </a:lnTo>
                <a:lnTo>
                  <a:pt x="4152" y="1275"/>
                </a:lnTo>
                <a:lnTo>
                  <a:pt x="4129" y="1263"/>
                </a:lnTo>
                <a:lnTo>
                  <a:pt x="4131" y="1261"/>
                </a:lnTo>
                <a:lnTo>
                  <a:pt x="4132" y="1259"/>
                </a:lnTo>
                <a:lnTo>
                  <a:pt x="4208" y="1229"/>
                </a:lnTo>
                <a:lnTo>
                  <a:pt x="4293" y="1230"/>
                </a:lnTo>
                <a:lnTo>
                  <a:pt x="4307" y="1247"/>
                </a:lnTo>
                <a:lnTo>
                  <a:pt x="4321" y="1266"/>
                </a:lnTo>
                <a:lnTo>
                  <a:pt x="4334" y="1280"/>
                </a:lnTo>
                <a:lnTo>
                  <a:pt x="4346" y="1294"/>
                </a:lnTo>
                <a:lnTo>
                  <a:pt x="4334" y="1324"/>
                </a:lnTo>
                <a:lnTo>
                  <a:pt x="4317" y="1352"/>
                </a:lnTo>
                <a:lnTo>
                  <a:pt x="4317" y="1368"/>
                </a:lnTo>
                <a:lnTo>
                  <a:pt x="4317" y="1385"/>
                </a:lnTo>
                <a:lnTo>
                  <a:pt x="4351" y="1383"/>
                </a:lnTo>
                <a:lnTo>
                  <a:pt x="4370" y="1356"/>
                </a:lnTo>
                <a:lnTo>
                  <a:pt x="4393" y="1355"/>
                </a:lnTo>
                <a:lnTo>
                  <a:pt x="4413" y="1363"/>
                </a:lnTo>
                <a:lnTo>
                  <a:pt x="4414" y="1378"/>
                </a:lnTo>
                <a:lnTo>
                  <a:pt x="4416" y="1393"/>
                </a:lnTo>
                <a:lnTo>
                  <a:pt x="4426" y="1396"/>
                </a:lnTo>
                <a:lnTo>
                  <a:pt x="4434" y="1399"/>
                </a:lnTo>
                <a:lnTo>
                  <a:pt x="4437" y="1397"/>
                </a:lnTo>
                <a:lnTo>
                  <a:pt x="4438" y="1396"/>
                </a:lnTo>
                <a:lnTo>
                  <a:pt x="4437" y="1378"/>
                </a:lnTo>
                <a:lnTo>
                  <a:pt x="4434" y="1359"/>
                </a:lnTo>
                <a:lnTo>
                  <a:pt x="4486" y="1323"/>
                </a:lnTo>
                <a:lnTo>
                  <a:pt x="4558" y="1336"/>
                </a:lnTo>
                <a:lnTo>
                  <a:pt x="4579" y="1335"/>
                </a:lnTo>
                <a:lnTo>
                  <a:pt x="4600" y="1338"/>
                </a:lnTo>
                <a:lnTo>
                  <a:pt x="4609" y="1351"/>
                </a:lnTo>
                <a:lnTo>
                  <a:pt x="4620" y="1364"/>
                </a:lnTo>
                <a:lnTo>
                  <a:pt x="4635" y="1375"/>
                </a:lnTo>
                <a:lnTo>
                  <a:pt x="4649" y="1386"/>
                </a:lnTo>
                <a:lnTo>
                  <a:pt x="4649" y="1390"/>
                </a:lnTo>
                <a:lnTo>
                  <a:pt x="4649" y="1394"/>
                </a:lnTo>
                <a:lnTo>
                  <a:pt x="4623" y="1407"/>
                </a:lnTo>
                <a:lnTo>
                  <a:pt x="4605" y="1429"/>
                </a:lnTo>
                <a:lnTo>
                  <a:pt x="4609" y="1434"/>
                </a:lnTo>
                <a:lnTo>
                  <a:pt x="4615" y="1439"/>
                </a:lnTo>
                <a:lnTo>
                  <a:pt x="4620" y="1440"/>
                </a:lnTo>
                <a:lnTo>
                  <a:pt x="4625" y="1442"/>
                </a:lnTo>
                <a:lnTo>
                  <a:pt x="4644" y="1425"/>
                </a:lnTo>
                <a:lnTo>
                  <a:pt x="4670" y="1419"/>
                </a:lnTo>
                <a:lnTo>
                  <a:pt x="4685" y="1440"/>
                </a:lnTo>
                <a:lnTo>
                  <a:pt x="4699" y="1465"/>
                </a:lnTo>
                <a:lnTo>
                  <a:pt x="4701" y="1464"/>
                </a:lnTo>
                <a:lnTo>
                  <a:pt x="4702" y="1462"/>
                </a:lnTo>
                <a:lnTo>
                  <a:pt x="4719" y="1442"/>
                </a:lnTo>
                <a:lnTo>
                  <a:pt x="4737" y="1422"/>
                </a:lnTo>
                <a:lnTo>
                  <a:pt x="4770" y="1433"/>
                </a:lnTo>
                <a:lnTo>
                  <a:pt x="4801" y="1448"/>
                </a:lnTo>
                <a:lnTo>
                  <a:pt x="4801" y="1448"/>
                </a:lnTo>
                <a:lnTo>
                  <a:pt x="4801" y="1449"/>
                </a:lnTo>
                <a:lnTo>
                  <a:pt x="4784" y="1467"/>
                </a:lnTo>
                <a:lnTo>
                  <a:pt x="4769" y="1486"/>
                </a:lnTo>
                <a:lnTo>
                  <a:pt x="4798" y="1479"/>
                </a:lnTo>
                <a:lnTo>
                  <a:pt x="4828" y="1474"/>
                </a:lnTo>
                <a:lnTo>
                  <a:pt x="4829" y="1487"/>
                </a:lnTo>
                <a:lnTo>
                  <a:pt x="4830" y="1500"/>
                </a:lnTo>
                <a:lnTo>
                  <a:pt x="4838" y="1507"/>
                </a:lnTo>
                <a:lnTo>
                  <a:pt x="4847" y="1514"/>
                </a:lnTo>
                <a:lnTo>
                  <a:pt x="4895" y="1502"/>
                </a:lnTo>
                <a:lnTo>
                  <a:pt x="4937" y="1519"/>
                </a:lnTo>
                <a:lnTo>
                  <a:pt x="4911" y="1539"/>
                </a:lnTo>
                <a:lnTo>
                  <a:pt x="4882" y="1554"/>
                </a:lnTo>
                <a:lnTo>
                  <a:pt x="4879" y="1558"/>
                </a:lnTo>
                <a:lnTo>
                  <a:pt x="4877" y="1562"/>
                </a:lnTo>
                <a:lnTo>
                  <a:pt x="4883" y="1567"/>
                </a:lnTo>
                <a:lnTo>
                  <a:pt x="4887" y="1572"/>
                </a:lnTo>
                <a:lnTo>
                  <a:pt x="4903" y="1567"/>
                </a:lnTo>
                <a:lnTo>
                  <a:pt x="4917" y="1561"/>
                </a:lnTo>
                <a:lnTo>
                  <a:pt x="4930" y="1559"/>
                </a:lnTo>
                <a:lnTo>
                  <a:pt x="4943" y="1558"/>
                </a:lnTo>
                <a:lnTo>
                  <a:pt x="4951" y="1551"/>
                </a:lnTo>
                <a:lnTo>
                  <a:pt x="4959" y="1543"/>
                </a:lnTo>
                <a:lnTo>
                  <a:pt x="4989" y="1559"/>
                </a:lnTo>
                <a:lnTo>
                  <a:pt x="5006" y="1587"/>
                </a:lnTo>
                <a:lnTo>
                  <a:pt x="4977" y="1588"/>
                </a:lnTo>
                <a:lnTo>
                  <a:pt x="4951" y="1593"/>
                </a:lnTo>
                <a:lnTo>
                  <a:pt x="4950" y="1596"/>
                </a:lnTo>
                <a:lnTo>
                  <a:pt x="4950" y="1600"/>
                </a:lnTo>
                <a:lnTo>
                  <a:pt x="4976" y="1613"/>
                </a:lnTo>
                <a:lnTo>
                  <a:pt x="5007" y="1620"/>
                </a:lnTo>
                <a:lnTo>
                  <a:pt x="5019" y="1627"/>
                </a:lnTo>
                <a:lnTo>
                  <a:pt x="5026" y="1639"/>
                </a:lnTo>
                <a:lnTo>
                  <a:pt x="5026" y="1640"/>
                </a:lnTo>
                <a:lnTo>
                  <a:pt x="5025" y="1641"/>
                </a:lnTo>
                <a:lnTo>
                  <a:pt x="5004" y="1641"/>
                </a:lnTo>
                <a:lnTo>
                  <a:pt x="4982" y="1640"/>
                </a:lnTo>
                <a:lnTo>
                  <a:pt x="4963" y="1632"/>
                </a:lnTo>
                <a:lnTo>
                  <a:pt x="4941" y="1628"/>
                </a:lnTo>
                <a:lnTo>
                  <a:pt x="4938" y="1632"/>
                </a:lnTo>
                <a:lnTo>
                  <a:pt x="4935" y="1636"/>
                </a:lnTo>
                <a:lnTo>
                  <a:pt x="4935" y="1636"/>
                </a:lnTo>
                <a:lnTo>
                  <a:pt x="4935" y="1637"/>
                </a:lnTo>
                <a:lnTo>
                  <a:pt x="4947" y="1648"/>
                </a:lnTo>
                <a:lnTo>
                  <a:pt x="4960" y="1657"/>
                </a:lnTo>
                <a:lnTo>
                  <a:pt x="4958" y="1662"/>
                </a:lnTo>
                <a:lnTo>
                  <a:pt x="4957" y="1665"/>
                </a:lnTo>
                <a:lnTo>
                  <a:pt x="4940" y="1667"/>
                </a:lnTo>
                <a:lnTo>
                  <a:pt x="4923" y="1669"/>
                </a:lnTo>
                <a:lnTo>
                  <a:pt x="4962" y="1696"/>
                </a:lnTo>
                <a:lnTo>
                  <a:pt x="5007" y="1715"/>
                </a:lnTo>
                <a:lnTo>
                  <a:pt x="5016" y="1731"/>
                </a:lnTo>
                <a:lnTo>
                  <a:pt x="5022" y="1748"/>
                </a:lnTo>
                <a:lnTo>
                  <a:pt x="5051" y="1743"/>
                </a:lnTo>
                <a:lnTo>
                  <a:pt x="5078" y="1752"/>
                </a:lnTo>
                <a:lnTo>
                  <a:pt x="5097" y="1748"/>
                </a:lnTo>
                <a:lnTo>
                  <a:pt x="5116" y="1746"/>
                </a:lnTo>
                <a:lnTo>
                  <a:pt x="5142" y="1765"/>
                </a:lnTo>
                <a:lnTo>
                  <a:pt x="5161" y="1792"/>
                </a:lnTo>
                <a:lnTo>
                  <a:pt x="5160" y="1792"/>
                </a:lnTo>
                <a:lnTo>
                  <a:pt x="5159" y="1792"/>
                </a:lnTo>
                <a:lnTo>
                  <a:pt x="5143" y="1796"/>
                </a:lnTo>
                <a:lnTo>
                  <a:pt x="5128" y="1800"/>
                </a:lnTo>
                <a:lnTo>
                  <a:pt x="5128" y="1808"/>
                </a:lnTo>
                <a:lnTo>
                  <a:pt x="5128" y="1816"/>
                </a:lnTo>
                <a:lnTo>
                  <a:pt x="5170" y="1813"/>
                </a:lnTo>
                <a:lnTo>
                  <a:pt x="5207" y="1812"/>
                </a:lnTo>
                <a:lnTo>
                  <a:pt x="5203" y="1823"/>
                </a:lnTo>
                <a:lnTo>
                  <a:pt x="5200" y="1833"/>
                </a:lnTo>
                <a:lnTo>
                  <a:pt x="5228" y="1836"/>
                </a:lnTo>
                <a:lnTo>
                  <a:pt x="5251" y="1825"/>
                </a:lnTo>
                <a:close/>
                <a:moveTo>
                  <a:pt x="5363" y="1025"/>
                </a:moveTo>
                <a:lnTo>
                  <a:pt x="5368" y="1016"/>
                </a:lnTo>
                <a:lnTo>
                  <a:pt x="5375" y="1009"/>
                </a:lnTo>
                <a:lnTo>
                  <a:pt x="5376" y="1009"/>
                </a:lnTo>
                <a:lnTo>
                  <a:pt x="5377" y="1009"/>
                </a:lnTo>
                <a:lnTo>
                  <a:pt x="5385" y="1020"/>
                </a:lnTo>
                <a:lnTo>
                  <a:pt x="5385" y="1034"/>
                </a:lnTo>
                <a:lnTo>
                  <a:pt x="5371" y="1032"/>
                </a:lnTo>
                <a:lnTo>
                  <a:pt x="5363" y="1025"/>
                </a:lnTo>
                <a:close/>
                <a:moveTo>
                  <a:pt x="5439" y="1323"/>
                </a:moveTo>
                <a:lnTo>
                  <a:pt x="5449" y="1313"/>
                </a:lnTo>
                <a:lnTo>
                  <a:pt x="5463" y="1304"/>
                </a:lnTo>
                <a:lnTo>
                  <a:pt x="5502" y="1304"/>
                </a:lnTo>
                <a:lnTo>
                  <a:pt x="5529" y="1318"/>
                </a:lnTo>
                <a:lnTo>
                  <a:pt x="5539" y="1328"/>
                </a:lnTo>
                <a:lnTo>
                  <a:pt x="5552" y="1336"/>
                </a:lnTo>
                <a:lnTo>
                  <a:pt x="5576" y="1344"/>
                </a:lnTo>
                <a:lnTo>
                  <a:pt x="5585" y="1362"/>
                </a:lnTo>
                <a:lnTo>
                  <a:pt x="5570" y="1376"/>
                </a:lnTo>
                <a:lnTo>
                  <a:pt x="5546" y="1388"/>
                </a:lnTo>
                <a:lnTo>
                  <a:pt x="5533" y="1390"/>
                </a:lnTo>
                <a:lnTo>
                  <a:pt x="5519" y="1391"/>
                </a:lnTo>
                <a:lnTo>
                  <a:pt x="5508" y="1395"/>
                </a:lnTo>
                <a:lnTo>
                  <a:pt x="5497" y="1399"/>
                </a:lnTo>
                <a:lnTo>
                  <a:pt x="5478" y="1395"/>
                </a:lnTo>
                <a:lnTo>
                  <a:pt x="5466" y="1383"/>
                </a:lnTo>
                <a:lnTo>
                  <a:pt x="5472" y="1379"/>
                </a:lnTo>
                <a:lnTo>
                  <a:pt x="5481" y="1376"/>
                </a:lnTo>
                <a:lnTo>
                  <a:pt x="5489" y="1377"/>
                </a:lnTo>
                <a:lnTo>
                  <a:pt x="5498" y="1373"/>
                </a:lnTo>
                <a:lnTo>
                  <a:pt x="5497" y="1373"/>
                </a:lnTo>
                <a:lnTo>
                  <a:pt x="5496" y="1372"/>
                </a:lnTo>
                <a:lnTo>
                  <a:pt x="5490" y="1373"/>
                </a:lnTo>
                <a:lnTo>
                  <a:pt x="5483" y="1372"/>
                </a:lnTo>
                <a:lnTo>
                  <a:pt x="5482" y="1371"/>
                </a:lnTo>
                <a:lnTo>
                  <a:pt x="5482" y="1369"/>
                </a:lnTo>
                <a:lnTo>
                  <a:pt x="5481" y="1369"/>
                </a:lnTo>
                <a:lnTo>
                  <a:pt x="5480" y="1369"/>
                </a:lnTo>
                <a:lnTo>
                  <a:pt x="5475" y="1370"/>
                </a:lnTo>
                <a:lnTo>
                  <a:pt x="5469" y="1370"/>
                </a:lnTo>
                <a:lnTo>
                  <a:pt x="5458" y="1368"/>
                </a:lnTo>
                <a:lnTo>
                  <a:pt x="5448" y="1365"/>
                </a:lnTo>
                <a:lnTo>
                  <a:pt x="5441" y="1364"/>
                </a:lnTo>
                <a:lnTo>
                  <a:pt x="5433" y="1363"/>
                </a:lnTo>
                <a:lnTo>
                  <a:pt x="5431" y="1362"/>
                </a:lnTo>
                <a:lnTo>
                  <a:pt x="5431" y="1359"/>
                </a:lnTo>
                <a:lnTo>
                  <a:pt x="5443" y="1357"/>
                </a:lnTo>
                <a:lnTo>
                  <a:pt x="5454" y="1357"/>
                </a:lnTo>
                <a:lnTo>
                  <a:pt x="5445" y="1349"/>
                </a:lnTo>
                <a:lnTo>
                  <a:pt x="5435" y="1342"/>
                </a:lnTo>
                <a:lnTo>
                  <a:pt x="5438" y="1337"/>
                </a:lnTo>
                <a:lnTo>
                  <a:pt x="5442" y="1334"/>
                </a:lnTo>
                <a:lnTo>
                  <a:pt x="5449" y="1334"/>
                </a:lnTo>
                <a:lnTo>
                  <a:pt x="5454" y="1335"/>
                </a:lnTo>
                <a:lnTo>
                  <a:pt x="5446" y="1328"/>
                </a:lnTo>
                <a:lnTo>
                  <a:pt x="5439" y="1323"/>
                </a:lnTo>
                <a:close/>
                <a:moveTo>
                  <a:pt x="4540" y="4859"/>
                </a:moveTo>
                <a:lnTo>
                  <a:pt x="4539" y="4861"/>
                </a:lnTo>
                <a:lnTo>
                  <a:pt x="4539" y="4864"/>
                </a:lnTo>
                <a:lnTo>
                  <a:pt x="4527" y="4862"/>
                </a:lnTo>
                <a:lnTo>
                  <a:pt x="4518" y="4858"/>
                </a:lnTo>
                <a:lnTo>
                  <a:pt x="4504" y="4861"/>
                </a:lnTo>
                <a:lnTo>
                  <a:pt x="4494" y="4868"/>
                </a:lnTo>
                <a:lnTo>
                  <a:pt x="4465" y="4858"/>
                </a:lnTo>
                <a:lnTo>
                  <a:pt x="4441" y="4842"/>
                </a:lnTo>
                <a:lnTo>
                  <a:pt x="4447" y="4837"/>
                </a:lnTo>
                <a:lnTo>
                  <a:pt x="4453" y="4833"/>
                </a:lnTo>
                <a:lnTo>
                  <a:pt x="4504" y="4839"/>
                </a:lnTo>
                <a:lnTo>
                  <a:pt x="4540" y="4859"/>
                </a:lnTo>
                <a:close/>
                <a:moveTo>
                  <a:pt x="4575" y="3873"/>
                </a:moveTo>
                <a:lnTo>
                  <a:pt x="4576" y="3878"/>
                </a:lnTo>
                <a:lnTo>
                  <a:pt x="4577" y="3881"/>
                </a:lnTo>
                <a:lnTo>
                  <a:pt x="4576" y="3881"/>
                </a:lnTo>
                <a:lnTo>
                  <a:pt x="4576" y="3881"/>
                </a:lnTo>
                <a:lnTo>
                  <a:pt x="4575" y="3878"/>
                </a:lnTo>
                <a:lnTo>
                  <a:pt x="4575" y="3873"/>
                </a:lnTo>
                <a:close/>
                <a:moveTo>
                  <a:pt x="4574" y="3870"/>
                </a:moveTo>
                <a:lnTo>
                  <a:pt x="4574" y="3872"/>
                </a:lnTo>
                <a:lnTo>
                  <a:pt x="4575" y="3873"/>
                </a:lnTo>
                <a:lnTo>
                  <a:pt x="4574" y="3873"/>
                </a:lnTo>
                <a:lnTo>
                  <a:pt x="4574" y="3873"/>
                </a:lnTo>
                <a:lnTo>
                  <a:pt x="4574" y="3872"/>
                </a:lnTo>
                <a:lnTo>
                  <a:pt x="4574" y="3870"/>
                </a:lnTo>
                <a:close/>
                <a:moveTo>
                  <a:pt x="4589" y="3907"/>
                </a:moveTo>
                <a:lnTo>
                  <a:pt x="4587" y="3906"/>
                </a:lnTo>
                <a:lnTo>
                  <a:pt x="4586" y="3904"/>
                </a:lnTo>
                <a:lnTo>
                  <a:pt x="4580" y="3894"/>
                </a:lnTo>
                <a:lnTo>
                  <a:pt x="4577" y="3881"/>
                </a:lnTo>
                <a:lnTo>
                  <a:pt x="4582" y="3894"/>
                </a:lnTo>
                <a:lnTo>
                  <a:pt x="4589" y="3907"/>
                </a:lnTo>
                <a:close/>
                <a:moveTo>
                  <a:pt x="4645" y="4747"/>
                </a:moveTo>
                <a:lnTo>
                  <a:pt x="4645" y="4748"/>
                </a:lnTo>
                <a:lnTo>
                  <a:pt x="4644" y="4749"/>
                </a:lnTo>
                <a:lnTo>
                  <a:pt x="4616" y="4754"/>
                </a:lnTo>
                <a:lnTo>
                  <a:pt x="4590" y="4761"/>
                </a:lnTo>
                <a:lnTo>
                  <a:pt x="4565" y="4758"/>
                </a:lnTo>
                <a:lnTo>
                  <a:pt x="4540" y="4755"/>
                </a:lnTo>
                <a:lnTo>
                  <a:pt x="4508" y="4758"/>
                </a:lnTo>
                <a:lnTo>
                  <a:pt x="4473" y="4762"/>
                </a:lnTo>
                <a:lnTo>
                  <a:pt x="4473" y="4761"/>
                </a:lnTo>
                <a:lnTo>
                  <a:pt x="4473" y="4761"/>
                </a:lnTo>
                <a:lnTo>
                  <a:pt x="4479" y="4755"/>
                </a:lnTo>
                <a:lnTo>
                  <a:pt x="4483" y="4750"/>
                </a:lnTo>
                <a:lnTo>
                  <a:pt x="4495" y="4741"/>
                </a:lnTo>
                <a:lnTo>
                  <a:pt x="4500" y="4728"/>
                </a:lnTo>
                <a:lnTo>
                  <a:pt x="4468" y="4716"/>
                </a:lnTo>
                <a:lnTo>
                  <a:pt x="4434" y="4707"/>
                </a:lnTo>
                <a:lnTo>
                  <a:pt x="4431" y="4688"/>
                </a:lnTo>
                <a:lnTo>
                  <a:pt x="4424" y="4675"/>
                </a:lnTo>
                <a:lnTo>
                  <a:pt x="4402" y="4672"/>
                </a:lnTo>
                <a:lnTo>
                  <a:pt x="4379" y="4672"/>
                </a:lnTo>
                <a:lnTo>
                  <a:pt x="4350" y="4660"/>
                </a:lnTo>
                <a:lnTo>
                  <a:pt x="4322" y="4647"/>
                </a:lnTo>
                <a:lnTo>
                  <a:pt x="4283" y="4643"/>
                </a:lnTo>
                <a:lnTo>
                  <a:pt x="4252" y="4633"/>
                </a:lnTo>
                <a:lnTo>
                  <a:pt x="4263" y="4630"/>
                </a:lnTo>
                <a:lnTo>
                  <a:pt x="4275" y="4627"/>
                </a:lnTo>
                <a:lnTo>
                  <a:pt x="4275" y="4627"/>
                </a:lnTo>
                <a:lnTo>
                  <a:pt x="4275" y="4626"/>
                </a:lnTo>
                <a:lnTo>
                  <a:pt x="4274" y="4624"/>
                </a:lnTo>
                <a:lnTo>
                  <a:pt x="4271" y="4620"/>
                </a:lnTo>
                <a:lnTo>
                  <a:pt x="4224" y="4621"/>
                </a:lnTo>
                <a:lnTo>
                  <a:pt x="4193" y="4641"/>
                </a:lnTo>
                <a:lnTo>
                  <a:pt x="4177" y="4643"/>
                </a:lnTo>
                <a:lnTo>
                  <a:pt x="4163" y="4645"/>
                </a:lnTo>
                <a:lnTo>
                  <a:pt x="4152" y="4663"/>
                </a:lnTo>
                <a:lnTo>
                  <a:pt x="4128" y="4664"/>
                </a:lnTo>
                <a:lnTo>
                  <a:pt x="4130" y="4661"/>
                </a:lnTo>
                <a:lnTo>
                  <a:pt x="4132" y="4659"/>
                </a:lnTo>
                <a:lnTo>
                  <a:pt x="4137" y="4655"/>
                </a:lnTo>
                <a:lnTo>
                  <a:pt x="4143" y="4650"/>
                </a:lnTo>
                <a:lnTo>
                  <a:pt x="4142" y="4637"/>
                </a:lnTo>
                <a:lnTo>
                  <a:pt x="4146" y="4626"/>
                </a:lnTo>
                <a:lnTo>
                  <a:pt x="4177" y="4612"/>
                </a:lnTo>
                <a:lnTo>
                  <a:pt x="4211" y="4599"/>
                </a:lnTo>
                <a:lnTo>
                  <a:pt x="4231" y="4597"/>
                </a:lnTo>
                <a:lnTo>
                  <a:pt x="4252" y="4594"/>
                </a:lnTo>
                <a:lnTo>
                  <a:pt x="4304" y="4598"/>
                </a:lnTo>
                <a:lnTo>
                  <a:pt x="4347" y="4606"/>
                </a:lnTo>
                <a:lnTo>
                  <a:pt x="4353" y="4606"/>
                </a:lnTo>
                <a:lnTo>
                  <a:pt x="4361" y="4606"/>
                </a:lnTo>
                <a:lnTo>
                  <a:pt x="4377" y="4620"/>
                </a:lnTo>
                <a:lnTo>
                  <a:pt x="4393" y="4633"/>
                </a:lnTo>
                <a:lnTo>
                  <a:pt x="4436" y="4645"/>
                </a:lnTo>
                <a:lnTo>
                  <a:pt x="4473" y="4658"/>
                </a:lnTo>
                <a:lnTo>
                  <a:pt x="4484" y="4670"/>
                </a:lnTo>
                <a:lnTo>
                  <a:pt x="4494" y="4681"/>
                </a:lnTo>
                <a:lnTo>
                  <a:pt x="4538" y="4691"/>
                </a:lnTo>
                <a:lnTo>
                  <a:pt x="4576" y="4705"/>
                </a:lnTo>
                <a:lnTo>
                  <a:pt x="4573" y="4711"/>
                </a:lnTo>
                <a:lnTo>
                  <a:pt x="4569" y="4719"/>
                </a:lnTo>
                <a:lnTo>
                  <a:pt x="4571" y="4720"/>
                </a:lnTo>
                <a:lnTo>
                  <a:pt x="4573" y="4722"/>
                </a:lnTo>
                <a:lnTo>
                  <a:pt x="4616" y="4727"/>
                </a:lnTo>
                <a:lnTo>
                  <a:pt x="4645" y="4747"/>
                </a:lnTo>
                <a:close/>
                <a:moveTo>
                  <a:pt x="4680" y="4769"/>
                </a:moveTo>
                <a:lnTo>
                  <a:pt x="4680" y="4768"/>
                </a:lnTo>
                <a:lnTo>
                  <a:pt x="4680" y="4766"/>
                </a:lnTo>
                <a:lnTo>
                  <a:pt x="4682" y="4763"/>
                </a:lnTo>
                <a:lnTo>
                  <a:pt x="4683" y="4762"/>
                </a:lnTo>
                <a:lnTo>
                  <a:pt x="4690" y="4761"/>
                </a:lnTo>
                <a:lnTo>
                  <a:pt x="4697" y="4760"/>
                </a:lnTo>
                <a:lnTo>
                  <a:pt x="4726" y="4763"/>
                </a:lnTo>
                <a:lnTo>
                  <a:pt x="4752" y="4768"/>
                </a:lnTo>
                <a:lnTo>
                  <a:pt x="4764" y="4767"/>
                </a:lnTo>
                <a:lnTo>
                  <a:pt x="4774" y="4763"/>
                </a:lnTo>
                <a:lnTo>
                  <a:pt x="4783" y="4763"/>
                </a:lnTo>
                <a:lnTo>
                  <a:pt x="4794" y="4765"/>
                </a:lnTo>
                <a:lnTo>
                  <a:pt x="4801" y="4762"/>
                </a:lnTo>
                <a:lnTo>
                  <a:pt x="4809" y="4760"/>
                </a:lnTo>
                <a:lnTo>
                  <a:pt x="4828" y="4770"/>
                </a:lnTo>
                <a:lnTo>
                  <a:pt x="4852" y="4773"/>
                </a:lnTo>
                <a:lnTo>
                  <a:pt x="4889" y="4803"/>
                </a:lnTo>
                <a:lnTo>
                  <a:pt x="4932" y="4829"/>
                </a:lnTo>
                <a:lnTo>
                  <a:pt x="4926" y="4840"/>
                </a:lnTo>
                <a:lnTo>
                  <a:pt x="4917" y="4848"/>
                </a:lnTo>
                <a:lnTo>
                  <a:pt x="4900" y="4835"/>
                </a:lnTo>
                <a:lnTo>
                  <a:pt x="4875" y="4834"/>
                </a:lnTo>
                <a:lnTo>
                  <a:pt x="4869" y="4832"/>
                </a:lnTo>
                <a:lnTo>
                  <a:pt x="4859" y="4831"/>
                </a:lnTo>
                <a:lnTo>
                  <a:pt x="4845" y="4841"/>
                </a:lnTo>
                <a:lnTo>
                  <a:pt x="4829" y="4844"/>
                </a:lnTo>
                <a:lnTo>
                  <a:pt x="4823" y="4839"/>
                </a:lnTo>
                <a:lnTo>
                  <a:pt x="4819" y="4832"/>
                </a:lnTo>
                <a:lnTo>
                  <a:pt x="4797" y="4849"/>
                </a:lnTo>
                <a:lnTo>
                  <a:pt x="4784" y="4874"/>
                </a:lnTo>
                <a:lnTo>
                  <a:pt x="4768" y="4861"/>
                </a:lnTo>
                <a:lnTo>
                  <a:pt x="4754" y="4845"/>
                </a:lnTo>
                <a:lnTo>
                  <a:pt x="4734" y="4847"/>
                </a:lnTo>
                <a:lnTo>
                  <a:pt x="4714" y="4848"/>
                </a:lnTo>
                <a:lnTo>
                  <a:pt x="4695" y="4846"/>
                </a:lnTo>
                <a:lnTo>
                  <a:pt x="4675" y="4843"/>
                </a:lnTo>
                <a:lnTo>
                  <a:pt x="4667" y="4847"/>
                </a:lnTo>
                <a:lnTo>
                  <a:pt x="4658" y="4853"/>
                </a:lnTo>
                <a:lnTo>
                  <a:pt x="4644" y="4844"/>
                </a:lnTo>
                <a:lnTo>
                  <a:pt x="4633" y="4832"/>
                </a:lnTo>
                <a:lnTo>
                  <a:pt x="4633" y="4831"/>
                </a:lnTo>
                <a:lnTo>
                  <a:pt x="4634" y="4830"/>
                </a:lnTo>
                <a:lnTo>
                  <a:pt x="4636" y="4827"/>
                </a:lnTo>
                <a:lnTo>
                  <a:pt x="4640" y="4822"/>
                </a:lnTo>
                <a:lnTo>
                  <a:pt x="4690" y="4832"/>
                </a:lnTo>
                <a:lnTo>
                  <a:pt x="4737" y="4824"/>
                </a:lnTo>
                <a:lnTo>
                  <a:pt x="4736" y="4823"/>
                </a:lnTo>
                <a:lnTo>
                  <a:pt x="4735" y="4821"/>
                </a:lnTo>
                <a:lnTo>
                  <a:pt x="4719" y="4805"/>
                </a:lnTo>
                <a:lnTo>
                  <a:pt x="4719" y="4786"/>
                </a:lnTo>
                <a:lnTo>
                  <a:pt x="4701" y="4776"/>
                </a:lnTo>
                <a:lnTo>
                  <a:pt x="4680" y="4769"/>
                </a:lnTo>
                <a:close/>
                <a:moveTo>
                  <a:pt x="4990" y="4836"/>
                </a:moveTo>
                <a:lnTo>
                  <a:pt x="4992" y="4834"/>
                </a:lnTo>
                <a:lnTo>
                  <a:pt x="4995" y="4831"/>
                </a:lnTo>
                <a:lnTo>
                  <a:pt x="5031" y="4832"/>
                </a:lnTo>
                <a:lnTo>
                  <a:pt x="5062" y="4840"/>
                </a:lnTo>
                <a:lnTo>
                  <a:pt x="5050" y="4856"/>
                </a:lnTo>
                <a:lnTo>
                  <a:pt x="5025" y="4856"/>
                </a:lnTo>
                <a:lnTo>
                  <a:pt x="5008" y="4859"/>
                </a:lnTo>
                <a:lnTo>
                  <a:pt x="4992" y="4859"/>
                </a:lnTo>
                <a:lnTo>
                  <a:pt x="4991" y="4847"/>
                </a:lnTo>
                <a:lnTo>
                  <a:pt x="4990" y="4836"/>
                </a:lnTo>
                <a:close/>
                <a:moveTo>
                  <a:pt x="5006" y="5441"/>
                </a:moveTo>
                <a:lnTo>
                  <a:pt x="5006" y="5439"/>
                </a:lnTo>
                <a:lnTo>
                  <a:pt x="5007" y="5438"/>
                </a:lnTo>
                <a:lnTo>
                  <a:pt x="5023" y="5437"/>
                </a:lnTo>
                <a:lnTo>
                  <a:pt x="5036" y="5432"/>
                </a:lnTo>
                <a:lnTo>
                  <a:pt x="5039" y="5432"/>
                </a:lnTo>
                <a:lnTo>
                  <a:pt x="5043" y="5432"/>
                </a:lnTo>
                <a:lnTo>
                  <a:pt x="5043" y="5432"/>
                </a:lnTo>
                <a:lnTo>
                  <a:pt x="5043" y="5433"/>
                </a:lnTo>
                <a:lnTo>
                  <a:pt x="5039" y="5450"/>
                </a:lnTo>
                <a:lnTo>
                  <a:pt x="5037" y="5470"/>
                </a:lnTo>
                <a:lnTo>
                  <a:pt x="5018" y="5471"/>
                </a:lnTo>
                <a:lnTo>
                  <a:pt x="4997" y="5472"/>
                </a:lnTo>
                <a:lnTo>
                  <a:pt x="4997" y="5471"/>
                </a:lnTo>
                <a:lnTo>
                  <a:pt x="4997" y="5471"/>
                </a:lnTo>
                <a:lnTo>
                  <a:pt x="4998" y="5469"/>
                </a:lnTo>
                <a:lnTo>
                  <a:pt x="4999" y="5468"/>
                </a:lnTo>
                <a:lnTo>
                  <a:pt x="5008" y="5464"/>
                </a:lnTo>
                <a:lnTo>
                  <a:pt x="5016" y="5460"/>
                </a:lnTo>
                <a:lnTo>
                  <a:pt x="5014" y="5453"/>
                </a:lnTo>
                <a:lnTo>
                  <a:pt x="5016" y="5446"/>
                </a:lnTo>
                <a:lnTo>
                  <a:pt x="5012" y="5442"/>
                </a:lnTo>
                <a:lnTo>
                  <a:pt x="5006" y="5441"/>
                </a:lnTo>
                <a:close/>
                <a:moveTo>
                  <a:pt x="5313" y="3319"/>
                </a:moveTo>
                <a:lnTo>
                  <a:pt x="5337" y="3298"/>
                </a:lnTo>
                <a:lnTo>
                  <a:pt x="5365" y="3306"/>
                </a:lnTo>
                <a:lnTo>
                  <a:pt x="5325" y="3332"/>
                </a:lnTo>
                <a:lnTo>
                  <a:pt x="5286" y="3311"/>
                </a:lnTo>
                <a:lnTo>
                  <a:pt x="5298" y="3273"/>
                </a:lnTo>
                <a:lnTo>
                  <a:pt x="5322" y="3242"/>
                </a:lnTo>
                <a:lnTo>
                  <a:pt x="5332" y="3248"/>
                </a:lnTo>
                <a:lnTo>
                  <a:pt x="5343" y="3256"/>
                </a:lnTo>
                <a:lnTo>
                  <a:pt x="5335" y="3273"/>
                </a:lnTo>
                <a:lnTo>
                  <a:pt x="5327" y="3290"/>
                </a:lnTo>
                <a:lnTo>
                  <a:pt x="5311" y="3299"/>
                </a:lnTo>
                <a:lnTo>
                  <a:pt x="5304" y="3314"/>
                </a:lnTo>
                <a:lnTo>
                  <a:pt x="5308" y="3317"/>
                </a:lnTo>
                <a:lnTo>
                  <a:pt x="5313" y="3319"/>
                </a:lnTo>
                <a:close/>
                <a:moveTo>
                  <a:pt x="5669" y="5988"/>
                </a:moveTo>
                <a:lnTo>
                  <a:pt x="5661" y="6011"/>
                </a:lnTo>
                <a:lnTo>
                  <a:pt x="5653" y="6034"/>
                </a:lnTo>
                <a:lnTo>
                  <a:pt x="5614" y="6051"/>
                </a:lnTo>
                <a:lnTo>
                  <a:pt x="5567" y="6052"/>
                </a:lnTo>
                <a:lnTo>
                  <a:pt x="5560" y="6017"/>
                </a:lnTo>
                <a:lnTo>
                  <a:pt x="5570" y="5979"/>
                </a:lnTo>
                <a:lnTo>
                  <a:pt x="5625" y="5980"/>
                </a:lnTo>
                <a:lnTo>
                  <a:pt x="5669" y="5988"/>
                </a:lnTo>
                <a:close/>
                <a:moveTo>
                  <a:pt x="5713" y="3216"/>
                </a:moveTo>
                <a:lnTo>
                  <a:pt x="5708" y="3242"/>
                </a:lnTo>
                <a:lnTo>
                  <a:pt x="5697" y="3266"/>
                </a:lnTo>
                <a:lnTo>
                  <a:pt x="5683" y="3262"/>
                </a:lnTo>
                <a:lnTo>
                  <a:pt x="5670" y="3259"/>
                </a:lnTo>
                <a:lnTo>
                  <a:pt x="5669" y="3249"/>
                </a:lnTo>
                <a:lnTo>
                  <a:pt x="5668" y="3240"/>
                </a:lnTo>
                <a:lnTo>
                  <a:pt x="5661" y="3246"/>
                </a:lnTo>
                <a:lnTo>
                  <a:pt x="5655" y="3251"/>
                </a:lnTo>
                <a:lnTo>
                  <a:pt x="5651" y="3250"/>
                </a:lnTo>
                <a:lnTo>
                  <a:pt x="5646" y="3250"/>
                </a:lnTo>
                <a:lnTo>
                  <a:pt x="5646" y="3246"/>
                </a:lnTo>
                <a:lnTo>
                  <a:pt x="5645" y="3242"/>
                </a:lnTo>
                <a:lnTo>
                  <a:pt x="5653" y="3231"/>
                </a:lnTo>
                <a:lnTo>
                  <a:pt x="5656" y="3217"/>
                </a:lnTo>
                <a:lnTo>
                  <a:pt x="5651" y="3209"/>
                </a:lnTo>
                <a:lnTo>
                  <a:pt x="5645" y="3203"/>
                </a:lnTo>
                <a:lnTo>
                  <a:pt x="5643" y="3202"/>
                </a:lnTo>
                <a:lnTo>
                  <a:pt x="5640" y="3200"/>
                </a:lnTo>
                <a:lnTo>
                  <a:pt x="5613" y="3227"/>
                </a:lnTo>
                <a:lnTo>
                  <a:pt x="5581" y="3253"/>
                </a:lnTo>
                <a:lnTo>
                  <a:pt x="5570" y="3252"/>
                </a:lnTo>
                <a:lnTo>
                  <a:pt x="5560" y="3250"/>
                </a:lnTo>
                <a:lnTo>
                  <a:pt x="5558" y="3246"/>
                </a:lnTo>
                <a:lnTo>
                  <a:pt x="5560" y="3243"/>
                </a:lnTo>
                <a:lnTo>
                  <a:pt x="5587" y="3225"/>
                </a:lnTo>
                <a:lnTo>
                  <a:pt x="5611" y="3207"/>
                </a:lnTo>
                <a:lnTo>
                  <a:pt x="5611" y="3206"/>
                </a:lnTo>
                <a:lnTo>
                  <a:pt x="5611" y="3205"/>
                </a:lnTo>
                <a:lnTo>
                  <a:pt x="5597" y="3204"/>
                </a:lnTo>
                <a:lnTo>
                  <a:pt x="5581" y="3202"/>
                </a:lnTo>
                <a:lnTo>
                  <a:pt x="5579" y="3209"/>
                </a:lnTo>
                <a:lnTo>
                  <a:pt x="5573" y="3213"/>
                </a:lnTo>
                <a:lnTo>
                  <a:pt x="5571" y="3213"/>
                </a:lnTo>
                <a:lnTo>
                  <a:pt x="5567" y="3215"/>
                </a:lnTo>
                <a:lnTo>
                  <a:pt x="5566" y="3212"/>
                </a:lnTo>
                <a:lnTo>
                  <a:pt x="5565" y="3211"/>
                </a:lnTo>
                <a:lnTo>
                  <a:pt x="5565" y="3204"/>
                </a:lnTo>
                <a:lnTo>
                  <a:pt x="5565" y="3195"/>
                </a:lnTo>
                <a:lnTo>
                  <a:pt x="5557" y="3196"/>
                </a:lnTo>
                <a:lnTo>
                  <a:pt x="5548" y="3197"/>
                </a:lnTo>
                <a:lnTo>
                  <a:pt x="5533" y="3210"/>
                </a:lnTo>
                <a:lnTo>
                  <a:pt x="5506" y="3211"/>
                </a:lnTo>
                <a:lnTo>
                  <a:pt x="5476" y="3207"/>
                </a:lnTo>
                <a:lnTo>
                  <a:pt x="5444" y="3203"/>
                </a:lnTo>
                <a:lnTo>
                  <a:pt x="5419" y="3205"/>
                </a:lnTo>
                <a:lnTo>
                  <a:pt x="5395" y="3208"/>
                </a:lnTo>
                <a:lnTo>
                  <a:pt x="5391" y="3197"/>
                </a:lnTo>
                <a:lnTo>
                  <a:pt x="5390" y="3189"/>
                </a:lnTo>
                <a:lnTo>
                  <a:pt x="5416" y="3168"/>
                </a:lnTo>
                <a:lnTo>
                  <a:pt x="5445" y="3150"/>
                </a:lnTo>
                <a:lnTo>
                  <a:pt x="5433" y="3146"/>
                </a:lnTo>
                <a:lnTo>
                  <a:pt x="5421" y="3143"/>
                </a:lnTo>
                <a:lnTo>
                  <a:pt x="5422" y="3141"/>
                </a:lnTo>
                <a:lnTo>
                  <a:pt x="5423" y="3139"/>
                </a:lnTo>
                <a:lnTo>
                  <a:pt x="5441" y="3121"/>
                </a:lnTo>
                <a:lnTo>
                  <a:pt x="5463" y="3112"/>
                </a:lnTo>
                <a:lnTo>
                  <a:pt x="5455" y="3102"/>
                </a:lnTo>
                <a:lnTo>
                  <a:pt x="5446" y="3093"/>
                </a:lnTo>
                <a:lnTo>
                  <a:pt x="5483" y="3023"/>
                </a:lnTo>
                <a:lnTo>
                  <a:pt x="5533" y="2969"/>
                </a:lnTo>
                <a:lnTo>
                  <a:pt x="5552" y="2964"/>
                </a:lnTo>
                <a:lnTo>
                  <a:pt x="5573" y="2959"/>
                </a:lnTo>
                <a:lnTo>
                  <a:pt x="5575" y="2960"/>
                </a:lnTo>
                <a:lnTo>
                  <a:pt x="5578" y="2961"/>
                </a:lnTo>
                <a:lnTo>
                  <a:pt x="5579" y="2964"/>
                </a:lnTo>
                <a:lnTo>
                  <a:pt x="5581" y="2966"/>
                </a:lnTo>
                <a:lnTo>
                  <a:pt x="5580" y="2968"/>
                </a:lnTo>
                <a:lnTo>
                  <a:pt x="5580" y="2970"/>
                </a:lnTo>
                <a:lnTo>
                  <a:pt x="5568" y="2975"/>
                </a:lnTo>
                <a:lnTo>
                  <a:pt x="5557" y="2978"/>
                </a:lnTo>
                <a:lnTo>
                  <a:pt x="5541" y="3027"/>
                </a:lnTo>
                <a:lnTo>
                  <a:pt x="5516" y="3081"/>
                </a:lnTo>
                <a:lnTo>
                  <a:pt x="5533" y="3067"/>
                </a:lnTo>
                <a:lnTo>
                  <a:pt x="5551" y="3054"/>
                </a:lnTo>
                <a:lnTo>
                  <a:pt x="5562" y="3058"/>
                </a:lnTo>
                <a:lnTo>
                  <a:pt x="5573" y="3062"/>
                </a:lnTo>
                <a:lnTo>
                  <a:pt x="5564" y="3071"/>
                </a:lnTo>
                <a:lnTo>
                  <a:pt x="5556" y="3081"/>
                </a:lnTo>
                <a:lnTo>
                  <a:pt x="5556" y="3081"/>
                </a:lnTo>
                <a:lnTo>
                  <a:pt x="5556" y="3082"/>
                </a:lnTo>
                <a:lnTo>
                  <a:pt x="5556" y="3083"/>
                </a:lnTo>
                <a:lnTo>
                  <a:pt x="5556" y="3084"/>
                </a:lnTo>
                <a:lnTo>
                  <a:pt x="5580" y="3100"/>
                </a:lnTo>
                <a:lnTo>
                  <a:pt x="5613" y="3105"/>
                </a:lnTo>
                <a:lnTo>
                  <a:pt x="5616" y="3099"/>
                </a:lnTo>
                <a:lnTo>
                  <a:pt x="5619" y="3094"/>
                </a:lnTo>
                <a:lnTo>
                  <a:pt x="5651" y="3096"/>
                </a:lnTo>
                <a:lnTo>
                  <a:pt x="5675" y="3108"/>
                </a:lnTo>
                <a:lnTo>
                  <a:pt x="5672" y="3111"/>
                </a:lnTo>
                <a:lnTo>
                  <a:pt x="5669" y="3115"/>
                </a:lnTo>
                <a:lnTo>
                  <a:pt x="5657" y="3125"/>
                </a:lnTo>
                <a:lnTo>
                  <a:pt x="5644" y="3135"/>
                </a:lnTo>
                <a:lnTo>
                  <a:pt x="5646" y="3137"/>
                </a:lnTo>
                <a:lnTo>
                  <a:pt x="5647" y="3138"/>
                </a:lnTo>
                <a:lnTo>
                  <a:pt x="5655" y="3148"/>
                </a:lnTo>
                <a:lnTo>
                  <a:pt x="5664" y="3154"/>
                </a:lnTo>
                <a:lnTo>
                  <a:pt x="5676" y="3152"/>
                </a:lnTo>
                <a:lnTo>
                  <a:pt x="5687" y="3146"/>
                </a:lnTo>
                <a:lnTo>
                  <a:pt x="5691" y="3149"/>
                </a:lnTo>
                <a:lnTo>
                  <a:pt x="5695" y="3150"/>
                </a:lnTo>
                <a:lnTo>
                  <a:pt x="5695" y="3153"/>
                </a:lnTo>
                <a:lnTo>
                  <a:pt x="5695" y="3155"/>
                </a:lnTo>
                <a:lnTo>
                  <a:pt x="5678" y="3167"/>
                </a:lnTo>
                <a:lnTo>
                  <a:pt x="5658" y="3175"/>
                </a:lnTo>
                <a:lnTo>
                  <a:pt x="5658" y="3176"/>
                </a:lnTo>
                <a:lnTo>
                  <a:pt x="5658" y="3176"/>
                </a:lnTo>
                <a:lnTo>
                  <a:pt x="5664" y="3191"/>
                </a:lnTo>
                <a:lnTo>
                  <a:pt x="5671" y="3204"/>
                </a:lnTo>
                <a:lnTo>
                  <a:pt x="5672" y="3204"/>
                </a:lnTo>
                <a:lnTo>
                  <a:pt x="5673" y="3203"/>
                </a:lnTo>
                <a:lnTo>
                  <a:pt x="5678" y="3196"/>
                </a:lnTo>
                <a:lnTo>
                  <a:pt x="5683" y="3191"/>
                </a:lnTo>
                <a:lnTo>
                  <a:pt x="5688" y="3193"/>
                </a:lnTo>
                <a:lnTo>
                  <a:pt x="5694" y="3194"/>
                </a:lnTo>
                <a:lnTo>
                  <a:pt x="5694" y="3195"/>
                </a:lnTo>
                <a:lnTo>
                  <a:pt x="5695" y="3196"/>
                </a:lnTo>
                <a:lnTo>
                  <a:pt x="5695" y="3212"/>
                </a:lnTo>
                <a:lnTo>
                  <a:pt x="5713" y="3216"/>
                </a:lnTo>
                <a:close/>
                <a:moveTo>
                  <a:pt x="5961" y="2147"/>
                </a:moveTo>
                <a:lnTo>
                  <a:pt x="5970" y="2138"/>
                </a:lnTo>
                <a:lnTo>
                  <a:pt x="5979" y="2131"/>
                </a:lnTo>
                <a:lnTo>
                  <a:pt x="5982" y="2131"/>
                </a:lnTo>
                <a:lnTo>
                  <a:pt x="5985" y="2131"/>
                </a:lnTo>
                <a:lnTo>
                  <a:pt x="5988" y="2134"/>
                </a:lnTo>
                <a:lnTo>
                  <a:pt x="5988" y="2137"/>
                </a:lnTo>
                <a:lnTo>
                  <a:pt x="5977" y="2143"/>
                </a:lnTo>
                <a:lnTo>
                  <a:pt x="5962" y="2147"/>
                </a:lnTo>
                <a:lnTo>
                  <a:pt x="5962" y="2147"/>
                </a:lnTo>
                <a:lnTo>
                  <a:pt x="5961" y="2147"/>
                </a:lnTo>
                <a:close/>
                <a:moveTo>
                  <a:pt x="4419" y="8258"/>
                </a:moveTo>
                <a:lnTo>
                  <a:pt x="4418" y="8259"/>
                </a:lnTo>
                <a:lnTo>
                  <a:pt x="4417" y="8259"/>
                </a:lnTo>
                <a:lnTo>
                  <a:pt x="4402" y="8255"/>
                </a:lnTo>
                <a:lnTo>
                  <a:pt x="4391" y="8245"/>
                </a:lnTo>
                <a:lnTo>
                  <a:pt x="4399" y="8207"/>
                </a:lnTo>
                <a:lnTo>
                  <a:pt x="4406" y="8170"/>
                </a:lnTo>
                <a:lnTo>
                  <a:pt x="4413" y="8169"/>
                </a:lnTo>
                <a:lnTo>
                  <a:pt x="4420" y="8167"/>
                </a:lnTo>
                <a:lnTo>
                  <a:pt x="4424" y="8167"/>
                </a:lnTo>
                <a:lnTo>
                  <a:pt x="4427" y="8170"/>
                </a:lnTo>
                <a:lnTo>
                  <a:pt x="4432" y="8175"/>
                </a:lnTo>
                <a:lnTo>
                  <a:pt x="4434" y="8185"/>
                </a:lnTo>
                <a:lnTo>
                  <a:pt x="4425" y="8193"/>
                </a:lnTo>
                <a:lnTo>
                  <a:pt x="4416" y="8202"/>
                </a:lnTo>
                <a:lnTo>
                  <a:pt x="4422" y="8212"/>
                </a:lnTo>
                <a:lnTo>
                  <a:pt x="4427" y="8223"/>
                </a:lnTo>
                <a:lnTo>
                  <a:pt x="4423" y="8241"/>
                </a:lnTo>
                <a:lnTo>
                  <a:pt x="4419" y="8258"/>
                </a:lnTo>
                <a:close/>
                <a:moveTo>
                  <a:pt x="2138" y="1622"/>
                </a:moveTo>
                <a:lnTo>
                  <a:pt x="2131" y="1602"/>
                </a:lnTo>
                <a:lnTo>
                  <a:pt x="2132" y="1585"/>
                </a:lnTo>
                <a:lnTo>
                  <a:pt x="2149" y="1578"/>
                </a:lnTo>
                <a:lnTo>
                  <a:pt x="2165" y="1576"/>
                </a:lnTo>
                <a:lnTo>
                  <a:pt x="2172" y="1595"/>
                </a:lnTo>
                <a:lnTo>
                  <a:pt x="2169" y="1615"/>
                </a:lnTo>
                <a:lnTo>
                  <a:pt x="2215" y="1613"/>
                </a:lnTo>
                <a:lnTo>
                  <a:pt x="2246" y="1582"/>
                </a:lnTo>
                <a:lnTo>
                  <a:pt x="2295" y="1583"/>
                </a:lnTo>
                <a:lnTo>
                  <a:pt x="2340" y="1600"/>
                </a:lnTo>
                <a:lnTo>
                  <a:pt x="2462" y="1646"/>
                </a:lnTo>
                <a:lnTo>
                  <a:pt x="2602" y="1662"/>
                </a:lnTo>
                <a:lnTo>
                  <a:pt x="2654" y="1678"/>
                </a:lnTo>
                <a:lnTo>
                  <a:pt x="2686" y="1714"/>
                </a:lnTo>
                <a:lnTo>
                  <a:pt x="2654" y="1718"/>
                </a:lnTo>
                <a:lnTo>
                  <a:pt x="2621" y="1724"/>
                </a:lnTo>
                <a:lnTo>
                  <a:pt x="2618" y="1737"/>
                </a:lnTo>
                <a:lnTo>
                  <a:pt x="2615" y="1750"/>
                </a:lnTo>
                <a:lnTo>
                  <a:pt x="2689" y="1764"/>
                </a:lnTo>
                <a:lnTo>
                  <a:pt x="2773" y="1768"/>
                </a:lnTo>
                <a:lnTo>
                  <a:pt x="2819" y="1757"/>
                </a:lnTo>
                <a:lnTo>
                  <a:pt x="2862" y="1748"/>
                </a:lnTo>
                <a:lnTo>
                  <a:pt x="2891" y="1755"/>
                </a:lnTo>
                <a:lnTo>
                  <a:pt x="2915" y="1769"/>
                </a:lnTo>
                <a:lnTo>
                  <a:pt x="2953" y="1779"/>
                </a:lnTo>
                <a:lnTo>
                  <a:pt x="2983" y="1798"/>
                </a:lnTo>
                <a:lnTo>
                  <a:pt x="2982" y="1803"/>
                </a:lnTo>
                <a:lnTo>
                  <a:pt x="2981" y="1810"/>
                </a:lnTo>
                <a:lnTo>
                  <a:pt x="2969" y="1814"/>
                </a:lnTo>
                <a:lnTo>
                  <a:pt x="2966" y="1824"/>
                </a:lnTo>
                <a:lnTo>
                  <a:pt x="2987" y="1842"/>
                </a:lnTo>
                <a:lnTo>
                  <a:pt x="3009" y="1860"/>
                </a:lnTo>
                <a:lnTo>
                  <a:pt x="3008" y="1848"/>
                </a:lnTo>
                <a:lnTo>
                  <a:pt x="3007" y="1835"/>
                </a:lnTo>
                <a:lnTo>
                  <a:pt x="3019" y="1832"/>
                </a:lnTo>
                <a:lnTo>
                  <a:pt x="3030" y="1829"/>
                </a:lnTo>
                <a:lnTo>
                  <a:pt x="3009" y="1797"/>
                </a:lnTo>
                <a:lnTo>
                  <a:pt x="3005" y="1745"/>
                </a:lnTo>
                <a:lnTo>
                  <a:pt x="3042" y="1741"/>
                </a:lnTo>
                <a:lnTo>
                  <a:pt x="3077" y="1731"/>
                </a:lnTo>
                <a:lnTo>
                  <a:pt x="3082" y="1720"/>
                </a:lnTo>
                <a:lnTo>
                  <a:pt x="3090" y="1713"/>
                </a:lnTo>
                <a:lnTo>
                  <a:pt x="3143" y="1724"/>
                </a:lnTo>
                <a:lnTo>
                  <a:pt x="3205" y="1732"/>
                </a:lnTo>
                <a:lnTo>
                  <a:pt x="3250" y="1760"/>
                </a:lnTo>
                <a:lnTo>
                  <a:pt x="3313" y="1767"/>
                </a:lnTo>
                <a:lnTo>
                  <a:pt x="3325" y="1762"/>
                </a:lnTo>
                <a:lnTo>
                  <a:pt x="3338" y="1759"/>
                </a:lnTo>
                <a:lnTo>
                  <a:pt x="3406" y="1758"/>
                </a:lnTo>
                <a:lnTo>
                  <a:pt x="3464" y="1747"/>
                </a:lnTo>
                <a:lnTo>
                  <a:pt x="3486" y="1767"/>
                </a:lnTo>
                <a:lnTo>
                  <a:pt x="3516" y="1776"/>
                </a:lnTo>
                <a:lnTo>
                  <a:pt x="3522" y="1760"/>
                </a:lnTo>
                <a:lnTo>
                  <a:pt x="3519" y="1744"/>
                </a:lnTo>
                <a:lnTo>
                  <a:pt x="3493" y="1733"/>
                </a:lnTo>
                <a:lnTo>
                  <a:pt x="3460" y="1728"/>
                </a:lnTo>
                <a:lnTo>
                  <a:pt x="3460" y="1720"/>
                </a:lnTo>
                <a:lnTo>
                  <a:pt x="3461" y="1711"/>
                </a:lnTo>
                <a:lnTo>
                  <a:pt x="3502" y="1714"/>
                </a:lnTo>
                <a:lnTo>
                  <a:pt x="3536" y="1725"/>
                </a:lnTo>
                <a:lnTo>
                  <a:pt x="3554" y="1730"/>
                </a:lnTo>
                <a:lnTo>
                  <a:pt x="3569" y="1735"/>
                </a:lnTo>
                <a:lnTo>
                  <a:pt x="3567" y="1757"/>
                </a:lnTo>
                <a:lnTo>
                  <a:pt x="3562" y="1777"/>
                </a:lnTo>
                <a:lnTo>
                  <a:pt x="3579" y="1809"/>
                </a:lnTo>
                <a:lnTo>
                  <a:pt x="3615" y="1823"/>
                </a:lnTo>
                <a:lnTo>
                  <a:pt x="3606" y="1775"/>
                </a:lnTo>
                <a:lnTo>
                  <a:pt x="3614" y="1736"/>
                </a:lnTo>
                <a:lnTo>
                  <a:pt x="3632" y="1737"/>
                </a:lnTo>
                <a:lnTo>
                  <a:pt x="3648" y="1734"/>
                </a:lnTo>
                <a:lnTo>
                  <a:pt x="3660" y="1719"/>
                </a:lnTo>
                <a:lnTo>
                  <a:pt x="3673" y="1704"/>
                </a:lnTo>
                <a:lnTo>
                  <a:pt x="3690" y="1700"/>
                </a:lnTo>
                <a:lnTo>
                  <a:pt x="3708" y="1691"/>
                </a:lnTo>
                <a:lnTo>
                  <a:pt x="3702" y="1674"/>
                </a:lnTo>
                <a:lnTo>
                  <a:pt x="3688" y="1662"/>
                </a:lnTo>
                <a:lnTo>
                  <a:pt x="3671" y="1667"/>
                </a:lnTo>
                <a:lnTo>
                  <a:pt x="3650" y="1667"/>
                </a:lnTo>
                <a:lnTo>
                  <a:pt x="3650" y="1667"/>
                </a:lnTo>
                <a:lnTo>
                  <a:pt x="3650" y="1666"/>
                </a:lnTo>
                <a:lnTo>
                  <a:pt x="3656" y="1656"/>
                </a:lnTo>
                <a:lnTo>
                  <a:pt x="3661" y="1647"/>
                </a:lnTo>
                <a:lnTo>
                  <a:pt x="3681" y="1641"/>
                </a:lnTo>
                <a:lnTo>
                  <a:pt x="3700" y="1637"/>
                </a:lnTo>
                <a:lnTo>
                  <a:pt x="3712" y="1649"/>
                </a:lnTo>
                <a:lnTo>
                  <a:pt x="3727" y="1660"/>
                </a:lnTo>
                <a:lnTo>
                  <a:pt x="3727" y="1636"/>
                </a:lnTo>
                <a:lnTo>
                  <a:pt x="3727" y="1612"/>
                </a:lnTo>
                <a:lnTo>
                  <a:pt x="3727" y="1612"/>
                </a:lnTo>
                <a:lnTo>
                  <a:pt x="3726" y="1612"/>
                </a:lnTo>
                <a:lnTo>
                  <a:pt x="3686" y="1611"/>
                </a:lnTo>
                <a:lnTo>
                  <a:pt x="3658" y="1597"/>
                </a:lnTo>
                <a:lnTo>
                  <a:pt x="3648" y="1598"/>
                </a:lnTo>
                <a:lnTo>
                  <a:pt x="3640" y="1600"/>
                </a:lnTo>
                <a:lnTo>
                  <a:pt x="3587" y="1582"/>
                </a:lnTo>
                <a:lnTo>
                  <a:pt x="3555" y="1542"/>
                </a:lnTo>
                <a:lnTo>
                  <a:pt x="3569" y="1532"/>
                </a:lnTo>
                <a:lnTo>
                  <a:pt x="3580" y="1519"/>
                </a:lnTo>
                <a:lnTo>
                  <a:pt x="3564" y="1505"/>
                </a:lnTo>
                <a:lnTo>
                  <a:pt x="3545" y="1493"/>
                </a:lnTo>
                <a:lnTo>
                  <a:pt x="3556" y="1469"/>
                </a:lnTo>
                <a:lnTo>
                  <a:pt x="3572" y="1449"/>
                </a:lnTo>
                <a:lnTo>
                  <a:pt x="3591" y="1452"/>
                </a:lnTo>
                <a:lnTo>
                  <a:pt x="3608" y="1458"/>
                </a:lnTo>
                <a:lnTo>
                  <a:pt x="3609" y="1450"/>
                </a:lnTo>
                <a:lnTo>
                  <a:pt x="3610" y="1443"/>
                </a:lnTo>
                <a:lnTo>
                  <a:pt x="3599" y="1432"/>
                </a:lnTo>
                <a:lnTo>
                  <a:pt x="3592" y="1417"/>
                </a:lnTo>
                <a:lnTo>
                  <a:pt x="3602" y="1408"/>
                </a:lnTo>
                <a:lnTo>
                  <a:pt x="3610" y="1400"/>
                </a:lnTo>
                <a:lnTo>
                  <a:pt x="3680" y="1407"/>
                </a:lnTo>
                <a:lnTo>
                  <a:pt x="3723" y="1443"/>
                </a:lnTo>
                <a:lnTo>
                  <a:pt x="3725" y="1464"/>
                </a:lnTo>
                <a:lnTo>
                  <a:pt x="3724" y="1485"/>
                </a:lnTo>
                <a:lnTo>
                  <a:pt x="3761" y="1513"/>
                </a:lnTo>
                <a:lnTo>
                  <a:pt x="3793" y="1545"/>
                </a:lnTo>
                <a:lnTo>
                  <a:pt x="3790" y="1552"/>
                </a:lnTo>
                <a:lnTo>
                  <a:pt x="3786" y="1558"/>
                </a:lnTo>
                <a:lnTo>
                  <a:pt x="3767" y="1560"/>
                </a:lnTo>
                <a:lnTo>
                  <a:pt x="3753" y="1569"/>
                </a:lnTo>
                <a:lnTo>
                  <a:pt x="3749" y="1581"/>
                </a:lnTo>
                <a:lnTo>
                  <a:pt x="3744" y="1593"/>
                </a:lnTo>
                <a:lnTo>
                  <a:pt x="3763" y="1598"/>
                </a:lnTo>
                <a:lnTo>
                  <a:pt x="3778" y="1605"/>
                </a:lnTo>
                <a:lnTo>
                  <a:pt x="3792" y="1605"/>
                </a:lnTo>
                <a:lnTo>
                  <a:pt x="3803" y="1600"/>
                </a:lnTo>
                <a:lnTo>
                  <a:pt x="3830" y="1603"/>
                </a:lnTo>
                <a:lnTo>
                  <a:pt x="3850" y="1615"/>
                </a:lnTo>
                <a:lnTo>
                  <a:pt x="3840" y="1627"/>
                </a:lnTo>
                <a:lnTo>
                  <a:pt x="3831" y="1638"/>
                </a:lnTo>
                <a:lnTo>
                  <a:pt x="3839" y="1650"/>
                </a:lnTo>
                <a:lnTo>
                  <a:pt x="3850" y="1660"/>
                </a:lnTo>
                <a:lnTo>
                  <a:pt x="3857" y="1684"/>
                </a:lnTo>
                <a:lnTo>
                  <a:pt x="3859" y="1715"/>
                </a:lnTo>
                <a:lnTo>
                  <a:pt x="3893" y="1680"/>
                </a:lnTo>
                <a:lnTo>
                  <a:pt x="3918" y="1636"/>
                </a:lnTo>
                <a:lnTo>
                  <a:pt x="3965" y="1664"/>
                </a:lnTo>
                <a:lnTo>
                  <a:pt x="3981" y="1718"/>
                </a:lnTo>
                <a:lnTo>
                  <a:pt x="3968" y="1718"/>
                </a:lnTo>
                <a:lnTo>
                  <a:pt x="3955" y="1717"/>
                </a:lnTo>
                <a:lnTo>
                  <a:pt x="3951" y="1729"/>
                </a:lnTo>
                <a:lnTo>
                  <a:pt x="3950" y="1744"/>
                </a:lnTo>
                <a:lnTo>
                  <a:pt x="3975" y="1777"/>
                </a:lnTo>
                <a:lnTo>
                  <a:pt x="4007" y="1811"/>
                </a:lnTo>
                <a:lnTo>
                  <a:pt x="4028" y="1804"/>
                </a:lnTo>
                <a:lnTo>
                  <a:pt x="4049" y="1795"/>
                </a:lnTo>
                <a:lnTo>
                  <a:pt x="4063" y="1762"/>
                </a:lnTo>
                <a:lnTo>
                  <a:pt x="4083" y="1738"/>
                </a:lnTo>
                <a:lnTo>
                  <a:pt x="4091" y="1706"/>
                </a:lnTo>
                <a:lnTo>
                  <a:pt x="4102" y="1677"/>
                </a:lnTo>
                <a:lnTo>
                  <a:pt x="4122" y="1679"/>
                </a:lnTo>
                <a:lnTo>
                  <a:pt x="4141" y="1676"/>
                </a:lnTo>
                <a:lnTo>
                  <a:pt x="4142" y="1667"/>
                </a:lnTo>
                <a:lnTo>
                  <a:pt x="4143" y="1657"/>
                </a:lnTo>
                <a:lnTo>
                  <a:pt x="4121" y="1645"/>
                </a:lnTo>
                <a:lnTo>
                  <a:pt x="4100" y="1632"/>
                </a:lnTo>
                <a:lnTo>
                  <a:pt x="4102" y="1613"/>
                </a:lnTo>
                <a:lnTo>
                  <a:pt x="4103" y="1596"/>
                </a:lnTo>
                <a:lnTo>
                  <a:pt x="4109" y="1591"/>
                </a:lnTo>
                <a:lnTo>
                  <a:pt x="4115" y="1585"/>
                </a:lnTo>
                <a:lnTo>
                  <a:pt x="4161" y="1588"/>
                </a:lnTo>
                <a:lnTo>
                  <a:pt x="4203" y="1600"/>
                </a:lnTo>
                <a:lnTo>
                  <a:pt x="4218" y="1605"/>
                </a:lnTo>
                <a:lnTo>
                  <a:pt x="4234" y="1609"/>
                </a:lnTo>
                <a:lnTo>
                  <a:pt x="4248" y="1622"/>
                </a:lnTo>
                <a:lnTo>
                  <a:pt x="4262" y="1636"/>
                </a:lnTo>
                <a:lnTo>
                  <a:pt x="4278" y="1634"/>
                </a:lnTo>
                <a:lnTo>
                  <a:pt x="4289" y="1637"/>
                </a:lnTo>
                <a:lnTo>
                  <a:pt x="4299" y="1661"/>
                </a:lnTo>
                <a:lnTo>
                  <a:pt x="4296" y="1686"/>
                </a:lnTo>
                <a:lnTo>
                  <a:pt x="4289" y="1691"/>
                </a:lnTo>
                <a:lnTo>
                  <a:pt x="4280" y="1695"/>
                </a:lnTo>
                <a:lnTo>
                  <a:pt x="4269" y="1686"/>
                </a:lnTo>
                <a:lnTo>
                  <a:pt x="4260" y="1673"/>
                </a:lnTo>
                <a:lnTo>
                  <a:pt x="4247" y="1677"/>
                </a:lnTo>
                <a:lnTo>
                  <a:pt x="4236" y="1682"/>
                </a:lnTo>
                <a:lnTo>
                  <a:pt x="4263" y="1742"/>
                </a:lnTo>
                <a:lnTo>
                  <a:pt x="4305" y="1786"/>
                </a:lnTo>
                <a:lnTo>
                  <a:pt x="4285" y="1827"/>
                </a:lnTo>
                <a:lnTo>
                  <a:pt x="4254" y="1856"/>
                </a:lnTo>
                <a:lnTo>
                  <a:pt x="4233" y="1866"/>
                </a:lnTo>
                <a:lnTo>
                  <a:pt x="4215" y="1877"/>
                </a:lnTo>
                <a:lnTo>
                  <a:pt x="4176" y="1846"/>
                </a:lnTo>
                <a:lnTo>
                  <a:pt x="4135" y="1822"/>
                </a:lnTo>
                <a:lnTo>
                  <a:pt x="4129" y="1826"/>
                </a:lnTo>
                <a:lnTo>
                  <a:pt x="4122" y="1831"/>
                </a:lnTo>
                <a:lnTo>
                  <a:pt x="4123" y="1832"/>
                </a:lnTo>
                <a:lnTo>
                  <a:pt x="4123" y="1833"/>
                </a:lnTo>
                <a:lnTo>
                  <a:pt x="4157" y="1855"/>
                </a:lnTo>
                <a:lnTo>
                  <a:pt x="4184" y="1883"/>
                </a:lnTo>
                <a:lnTo>
                  <a:pt x="4166" y="1883"/>
                </a:lnTo>
                <a:lnTo>
                  <a:pt x="4146" y="1883"/>
                </a:lnTo>
                <a:lnTo>
                  <a:pt x="4117" y="1881"/>
                </a:lnTo>
                <a:lnTo>
                  <a:pt x="4103" y="1857"/>
                </a:lnTo>
                <a:lnTo>
                  <a:pt x="4065" y="1858"/>
                </a:lnTo>
                <a:lnTo>
                  <a:pt x="4034" y="1865"/>
                </a:lnTo>
                <a:lnTo>
                  <a:pt x="4032" y="1868"/>
                </a:lnTo>
                <a:lnTo>
                  <a:pt x="4031" y="1871"/>
                </a:lnTo>
                <a:lnTo>
                  <a:pt x="4032" y="1871"/>
                </a:lnTo>
                <a:lnTo>
                  <a:pt x="4033" y="1871"/>
                </a:lnTo>
                <a:lnTo>
                  <a:pt x="4052" y="1884"/>
                </a:lnTo>
                <a:lnTo>
                  <a:pt x="4074" y="1895"/>
                </a:lnTo>
                <a:lnTo>
                  <a:pt x="4034" y="1936"/>
                </a:lnTo>
                <a:lnTo>
                  <a:pt x="3982" y="1961"/>
                </a:lnTo>
                <a:lnTo>
                  <a:pt x="3961" y="1949"/>
                </a:lnTo>
                <a:lnTo>
                  <a:pt x="3945" y="1934"/>
                </a:lnTo>
                <a:lnTo>
                  <a:pt x="3930" y="1928"/>
                </a:lnTo>
                <a:lnTo>
                  <a:pt x="3915" y="1924"/>
                </a:lnTo>
                <a:lnTo>
                  <a:pt x="3901" y="1918"/>
                </a:lnTo>
                <a:lnTo>
                  <a:pt x="3887" y="1910"/>
                </a:lnTo>
                <a:lnTo>
                  <a:pt x="3859" y="1911"/>
                </a:lnTo>
                <a:lnTo>
                  <a:pt x="3834" y="1917"/>
                </a:lnTo>
                <a:lnTo>
                  <a:pt x="3835" y="1918"/>
                </a:lnTo>
                <a:lnTo>
                  <a:pt x="3836" y="1918"/>
                </a:lnTo>
                <a:lnTo>
                  <a:pt x="3863" y="1926"/>
                </a:lnTo>
                <a:lnTo>
                  <a:pt x="3890" y="1935"/>
                </a:lnTo>
                <a:lnTo>
                  <a:pt x="3909" y="1949"/>
                </a:lnTo>
                <a:lnTo>
                  <a:pt x="3927" y="1963"/>
                </a:lnTo>
                <a:lnTo>
                  <a:pt x="3967" y="1978"/>
                </a:lnTo>
                <a:lnTo>
                  <a:pt x="4015" y="1985"/>
                </a:lnTo>
                <a:lnTo>
                  <a:pt x="4015" y="1985"/>
                </a:lnTo>
                <a:lnTo>
                  <a:pt x="4015" y="1986"/>
                </a:lnTo>
                <a:lnTo>
                  <a:pt x="4009" y="2004"/>
                </a:lnTo>
                <a:lnTo>
                  <a:pt x="4002" y="2022"/>
                </a:lnTo>
                <a:lnTo>
                  <a:pt x="3968" y="2055"/>
                </a:lnTo>
                <a:lnTo>
                  <a:pt x="3919" y="2071"/>
                </a:lnTo>
                <a:lnTo>
                  <a:pt x="3897" y="2063"/>
                </a:lnTo>
                <a:lnTo>
                  <a:pt x="3876" y="2054"/>
                </a:lnTo>
                <a:lnTo>
                  <a:pt x="3879" y="2080"/>
                </a:lnTo>
                <a:lnTo>
                  <a:pt x="3880" y="2102"/>
                </a:lnTo>
                <a:lnTo>
                  <a:pt x="3835" y="2097"/>
                </a:lnTo>
                <a:lnTo>
                  <a:pt x="3797" y="2084"/>
                </a:lnTo>
                <a:lnTo>
                  <a:pt x="3755" y="2078"/>
                </a:lnTo>
                <a:lnTo>
                  <a:pt x="3712" y="2071"/>
                </a:lnTo>
                <a:lnTo>
                  <a:pt x="3712" y="2072"/>
                </a:lnTo>
                <a:lnTo>
                  <a:pt x="3712" y="2072"/>
                </a:lnTo>
                <a:lnTo>
                  <a:pt x="3713" y="2072"/>
                </a:lnTo>
                <a:lnTo>
                  <a:pt x="3714" y="2072"/>
                </a:lnTo>
                <a:lnTo>
                  <a:pt x="3738" y="2087"/>
                </a:lnTo>
                <a:lnTo>
                  <a:pt x="3761" y="2101"/>
                </a:lnTo>
                <a:lnTo>
                  <a:pt x="3807" y="2112"/>
                </a:lnTo>
                <a:lnTo>
                  <a:pt x="3844" y="2130"/>
                </a:lnTo>
                <a:lnTo>
                  <a:pt x="3844" y="2135"/>
                </a:lnTo>
                <a:lnTo>
                  <a:pt x="3844" y="2140"/>
                </a:lnTo>
                <a:lnTo>
                  <a:pt x="3829" y="2150"/>
                </a:lnTo>
                <a:lnTo>
                  <a:pt x="3809" y="2157"/>
                </a:lnTo>
                <a:lnTo>
                  <a:pt x="3780" y="2156"/>
                </a:lnTo>
                <a:lnTo>
                  <a:pt x="3757" y="2157"/>
                </a:lnTo>
                <a:lnTo>
                  <a:pt x="3756" y="2160"/>
                </a:lnTo>
                <a:lnTo>
                  <a:pt x="3755" y="2162"/>
                </a:lnTo>
                <a:lnTo>
                  <a:pt x="3755" y="2162"/>
                </a:lnTo>
                <a:lnTo>
                  <a:pt x="3755" y="2163"/>
                </a:lnTo>
                <a:lnTo>
                  <a:pt x="3769" y="2170"/>
                </a:lnTo>
                <a:lnTo>
                  <a:pt x="3782" y="2178"/>
                </a:lnTo>
                <a:lnTo>
                  <a:pt x="3781" y="2179"/>
                </a:lnTo>
                <a:lnTo>
                  <a:pt x="3780" y="2180"/>
                </a:lnTo>
                <a:lnTo>
                  <a:pt x="3747" y="2207"/>
                </a:lnTo>
                <a:lnTo>
                  <a:pt x="3707" y="2235"/>
                </a:lnTo>
                <a:lnTo>
                  <a:pt x="3710" y="2249"/>
                </a:lnTo>
                <a:lnTo>
                  <a:pt x="3709" y="2260"/>
                </a:lnTo>
                <a:lnTo>
                  <a:pt x="3697" y="2269"/>
                </a:lnTo>
                <a:lnTo>
                  <a:pt x="3684" y="2274"/>
                </a:lnTo>
                <a:lnTo>
                  <a:pt x="3645" y="2360"/>
                </a:lnTo>
                <a:lnTo>
                  <a:pt x="3649" y="2461"/>
                </a:lnTo>
                <a:lnTo>
                  <a:pt x="3682" y="2468"/>
                </a:lnTo>
                <a:lnTo>
                  <a:pt x="3714" y="2468"/>
                </a:lnTo>
                <a:lnTo>
                  <a:pt x="3739" y="2508"/>
                </a:lnTo>
                <a:lnTo>
                  <a:pt x="3755" y="2557"/>
                </a:lnTo>
                <a:lnTo>
                  <a:pt x="3754" y="2573"/>
                </a:lnTo>
                <a:lnTo>
                  <a:pt x="3753" y="2590"/>
                </a:lnTo>
                <a:lnTo>
                  <a:pt x="3795" y="2581"/>
                </a:lnTo>
                <a:lnTo>
                  <a:pt x="3839" y="2575"/>
                </a:lnTo>
                <a:lnTo>
                  <a:pt x="3914" y="2599"/>
                </a:lnTo>
                <a:lnTo>
                  <a:pt x="3978" y="2635"/>
                </a:lnTo>
                <a:lnTo>
                  <a:pt x="3988" y="2651"/>
                </a:lnTo>
                <a:lnTo>
                  <a:pt x="4000" y="2666"/>
                </a:lnTo>
                <a:lnTo>
                  <a:pt x="4038" y="2676"/>
                </a:lnTo>
                <a:lnTo>
                  <a:pt x="4075" y="2685"/>
                </a:lnTo>
                <a:lnTo>
                  <a:pt x="4096" y="2695"/>
                </a:lnTo>
                <a:lnTo>
                  <a:pt x="4115" y="2707"/>
                </a:lnTo>
                <a:lnTo>
                  <a:pt x="4190" y="2715"/>
                </a:lnTo>
                <a:lnTo>
                  <a:pt x="4260" y="2731"/>
                </a:lnTo>
                <a:lnTo>
                  <a:pt x="4254" y="2753"/>
                </a:lnTo>
                <a:lnTo>
                  <a:pt x="4250" y="2777"/>
                </a:lnTo>
                <a:lnTo>
                  <a:pt x="4255" y="2790"/>
                </a:lnTo>
                <a:lnTo>
                  <a:pt x="4261" y="2802"/>
                </a:lnTo>
                <a:lnTo>
                  <a:pt x="4260" y="2836"/>
                </a:lnTo>
                <a:lnTo>
                  <a:pt x="4252" y="2865"/>
                </a:lnTo>
                <a:lnTo>
                  <a:pt x="4276" y="2884"/>
                </a:lnTo>
                <a:lnTo>
                  <a:pt x="4282" y="2920"/>
                </a:lnTo>
                <a:lnTo>
                  <a:pt x="4326" y="2937"/>
                </a:lnTo>
                <a:lnTo>
                  <a:pt x="4350" y="2975"/>
                </a:lnTo>
                <a:lnTo>
                  <a:pt x="4378" y="2987"/>
                </a:lnTo>
                <a:lnTo>
                  <a:pt x="4401" y="3004"/>
                </a:lnTo>
                <a:lnTo>
                  <a:pt x="4395" y="2990"/>
                </a:lnTo>
                <a:lnTo>
                  <a:pt x="4388" y="2978"/>
                </a:lnTo>
                <a:lnTo>
                  <a:pt x="4395" y="2966"/>
                </a:lnTo>
                <a:lnTo>
                  <a:pt x="4404" y="2956"/>
                </a:lnTo>
                <a:lnTo>
                  <a:pt x="4417" y="2969"/>
                </a:lnTo>
                <a:lnTo>
                  <a:pt x="4428" y="2983"/>
                </a:lnTo>
                <a:lnTo>
                  <a:pt x="4430" y="2963"/>
                </a:lnTo>
                <a:lnTo>
                  <a:pt x="4429" y="2942"/>
                </a:lnTo>
                <a:lnTo>
                  <a:pt x="4440" y="2906"/>
                </a:lnTo>
                <a:lnTo>
                  <a:pt x="4426" y="2865"/>
                </a:lnTo>
                <a:lnTo>
                  <a:pt x="4426" y="2854"/>
                </a:lnTo>
                <a:lnTo>
                  <a:pt x="4426" y="2844"/>
                </a:lnTo>
                <a:lnTo>
                  <a:pt x="4422" y="2829"/>
                </a:lnTo>
                <a:lnTo>
                  <a:pt x="4417" y="2813"/>
                </a:lnTo>
                <a:lnTo>
                  <a:pt x="4423" y="2813"/>
                </a:lnTo>
                <a:lnTo>
                  <a:pt x="4428" y="2813"/>
                </a:lnTo>
                <a:lnTo>
                  <a:pt x="4418" y="2793"/>
                </a:lnTo>
                <a:lnTo>
                  <a:pt x="4402" y="2783"/>
                </a:lnTo>
                <a:lnTo>
                  <a:pt x="4395" y="2767"/>
                </a:lnTo>
                <a:lnTo>
                  <a:pt x="4391" y="2748"/>
                </a:lnTo>
                <a:lnTo>
                  <a:pt x="4512" y="2676"/>
                </a:lnTo>
                <a:lnTo>
                  <a:pt x="4527" y="2541"/>
                </a:lnTo>
                <a:lnTo>
                  <a:pt x="4482" y="2504"/>
                </a:lnTo>
                <a:lnTo>
                  <a:pt x="4444" y="2466"/>
                </a:lnTo>
                <a:lnTo>
                  <a:pt x="4463" y="2447"/>
                </a:lnTo>
                <a:lnTo>
                  <a:pt x="4477" y="2421"/>
                </a:lnTo>
                <a:lnTo>
                  <a:pt x="4480" y="2412"/>
                </a:lnTo>
                <a:lnTo>
                  <a:pt x="4483" y="2404"/>
                </a:lnTo>
                <a:lnTo>
                  <a:pt x="4495" y="2399"/>
                </a:lnTo>
                <a:lnTo>
                  <a:pt x="4506" y="2391"/>
                </a:lnTo>
                <a:lnTo>
                  <a:pt x="4504" y="2378"/>
                </a:lnTo>
                <a:lnTo>
                  <a:pt x="4500" y="2365"/>
                </a:lnTo>
                <a:lnTo>
                  <a:pt x="4496" y="2355"/>
                </a:lnTo>
                <a:lnTo>
                  <a:pt x="4491" y="2346"/>
                </a:lnTo>
                <a:lnTo>
                  <a:pt x="4493" y="2334"/>
                </a:lnTo>
                <a:lnTo>
                  <a:pt x="4496" y="2322"/>
                </a:lnTo>
                <a:lnTo>
                  <a:pt x="4478" y="2320"/>
                </a:lnTo>
                <a:lnTo>
                  <a:pt x="4458" y="2319"/>
                </a:lnTo>
                <a:lnTo>
                  <a:pt x="4458" y="2318"/>
                </a:lnTo>
                <a:lnTo>
                  <a:pt x="4458" y="2318"/>
                </a:lnTo>
                <a:lnTo>
                  <a:pt x="4479" y="2291"/>
                </a:lnTo>
                <a:lnTo>
                  <a:pt x="4494" y="2259"/>
                </a:lnTo>
                <a:lnTo>
                  <a:pt x="4479" y="2249"/>
                </a:lnTo>
                <a:lnTo>
                  <a:pt x="4467" y="2235"/>
                </a:lnTo>
                <a:lnTo>
                  <a:pt x="4473" y="2200"/>
                </a:lnTo>
                <a:lnTo>
                  <a:pt x="4505" y="2184"/>
                </a:lnTo>
                <a:lnTo>
                  <a:pt x="4551" y="2196"/>
                </a:lnTo>
                <a:lnTo>
                  <a:pt x="4596" y="2209"/>
                </a:lnTo>
                <a:lnTo>
                  <a:pt x="4653" y="2202"/>
                </a:lnTo>
                <a:lnTo>
                  <a:pt x="4695" y="2195"/>
                </a:lnTo>
                <a:lnTo>
                  <a:pt x="4737" y="2224"/>
                </a:lnTo>
                <a:lnTo>
                  <a:pt x="4778" y="2257"/>
                </a:lnTo>
                <a:lnTo>
                  <a:pt x="4773" y="2270"/>
                </a:lnTo>
                <a:lnTo>
                  <a:pt x="4780" y="2281"/>
                </a:lnTo>
                <a:lnTo>
                  <a:pt x="4818" y="2293"/>
                </a:lnTo>
                <a:lnTo>
                  <a:pt x="4857" y="2307"/>
                </a:lnTo>
                <a:lnTo>
                  <a:pt x="4875" y="2305"/>
                </a:lnTo>
                <a:lnTo>
                  <a:pt x="4887" y="2301"/>
                </a:lnTo>
                <a:lnTo>
                  <a:pt x="4890" y="2305"/>
                </a:lnTo>
                <a:lnTo>
                  <a:pt x="4892" y="2310"/>
                </a:lnTo>
                <a:lnTo>
                  <a:pt x="4892" y="2318"/>
                </a:lnTo>
                <a:lnTo>
                  <a:pt x="4890" y="2326"/>
                </a:lnTo>
                <a:lnTo>
                  <a:pt x="4883" y="2383"/>
                </a:lnTo>
                <a:lnTo>
                  <a:pt x="4888" y="2448"/>
                </a:lnTo>
                <a:lnTo>
                  <a:pt x="4879" y="2448"/>
                </a:lnTo>
                <a:lnTo>
                  <a:pt x="4870" y="2447"/>
                </a:lnTo>
                <a:lnTo>
                  <a:pt x="4869" y="2464"/>
                </a:lnTo>
                <a:lnTo>
                  <a:pt x="4874" y="2477"/>
                </a:lnTo>
                <a:lnTo>
                  <a:pt x="4875" y="2477"/>
                </a:lnTo>
                <a:lnTo>
                  <a:pt x="4875" y="2477"/>
                </a:lnTo>
                <a:lnTo>
                  <a:pt x="4919" y="2462"/>
                </a:lnTo>
                <a:lnTo>
                  <a:pt x="4957" y="2485"/>
                </a:lnTo>
                <a:lnTo>
                  <a:pt x="4956" y="2491"/>
                </a:lnTo>
                <a:lnTo>
                  <a:pt x="4954" y="2496"/>
                </a:lnTo>
                <a:lnTo>
                  <a:pt x="4957" y="2501"/>
                </a:lnTo>
                <a:lnTo>
                  <a:pt x="4960" y="2506"/>
                </a:lnTo>
                <a:lnTo>
                  <a:pt x="4990" y="2499"/>
                </a:lnTo>
                <a:lnTo>
                  <a:pt x="5019" y="2490"/>
                </a:lnTo>
                <a:lnTo>
                  <a:pt x="5027" y="2475"/>
                </a:lnTo>
                <a:lnTo>
                  <a:pt x="5036" y="2460"/>
                </a:lnTo>
                <a:lnTo>
                  <a:pt x="5052" y="2471"/>
                </a:lnTo>
                <a:lnTo>
                  <a:pt x="5062" y="2487"/>
                </a:lnTo>
                <a:lnTo>
                  <a:pt x="5063" y="2487"/>
                </a:lnTo>
                <a:lnTo>
                  <a:pt x="5063" y="2487"/>
                </a:lnTo>
                <a:lnTo>
                  <a:pt x="5073" y="2447"/>
                </a:lnTo>
                <a:lnTo>
                  <a:pt x="5094" y="2421"/>
                </a:lnTo>
                <a:lnTo>
                  <a:pt x="5085" y="2394"/>
                </a:lnTo>
                <a:lnTo>
                  <a:pt x="5114" y="2382"/>
                </a:lnTo>
                <a:lnTo>
                  <a:pt x="5119" y="2371"/>
                </a:lnTo>
                <a:lnTo>
                  <a:pt x="5125" y="2360"/>
                </a:lnTo>
                <a:lnTo>
                  <a:pt x="5126" y="2361"/>
                </a:lnTo>
                <a:lnTo>
                  <a:pt x="5127" y="2363"/>
                </a:lnTo>
                <a:lnTo>
                  <a:pt x="5171" y="2411"/>
                </a:lnTo>
                <a:lnTo>
                  <a:pt x="5212" y="2468"/>
                </a:lnTo>
                <a:lnTo>
                  <a:pt x="5209" y="2479"/>
                </a:lnTo>
                <a:lnTo>
                  <a:pt x="5207" y="2491"/>
                </a:lnTo>
                <a:lnTo>
                  <a:pt x="5214" y="2490"/>
                </a:lnTo>
                <a:lnTo>
                  <a:pt x="5221" y="2490"/>
                </a:lnTo>
                <a:lnTo>
                  <a:pt x="5243" y="2525"/>
                </a:lnTo>
                <a:lnTo>
                  <a:pt x="5265" y="2550"/>
                </a:lnTo>
                <a:lnTo>
                  <a:pt x="5255" y="2554"/>
                </a:lnTo>
                <a:lnTo>
                  <a:pt x="5248" y="2559"/>
                </a:lnTo>
                <a:lnTo>
                  <a:pt x="5267" y="2575"/>
                </a:lnTo>
                <a:lnTo>
                  <a:pt x="5289" y="2588"/>
                </a:lnTo>
                <a:lnTo>
                  <a:pt x="5289" y="2598"/>
                </a:lnTo>
                <a:lnTo>
                  <a:pt x="5287" y="2606"/>
                </a:lnTo>
                <a:lnTo>
                  <a:pt x="5263" y="2606"/>
                </a:lnTo>
                <a:lnTo>
                  <a:pt x="5242" y="2606"/>
                </a:lnTo>
                <a:lnTo>
                  <a:pt x="5241" y="2607"/>
                </a:lnTo>
                <a:lnTo>
                  <a:pt x="5240" y="2607"/>
                </a:lnTo>
                <a:lnTo>
                  <a:pt x="5253" y="2629"/>
                </a:lnTo>
                <a:lnTo>
                  <a:pt x="5268" y="2648"/>
                </a:lnTo>
                <a:lnTo>
                  <a:pt x="5277" y="2648"/>
                </a:lnTo>
                <a:lnTo>
                  <a:pt x="5284" y="2648"/>
                </a:lnTo>
                <a:lnTo>
                  <a:pt x="5315" y="2669"/>
                </a:lnTo>
                <a:lnTo>
                  <a:pt x="5337" y="2698"/>
                </a:lnTo>
                <a:lnTo>
                  <a:pt x="5332" y="2711"/>
                </a:lnTo>
                <a:lnTo>
                  <a:pt x="5327" y="2724"/>
                </a:lnTo>
                <a:lnTo>
                  <a:pt x="5348" y="2720"/>
                </a:lnTo>
                <a:lnTo>
                  <a:pt x="5371" y="2718"/>
                </a:lnTo>
                <a:lnTo>
                  <a:pt x="5400" y="2729"/>
                </a:lnTo>
                <a:lnTo>
                  <a:pt x="5425" y="2744"/>
                </a:lnTo>
                <a:lnTo>
                  <a:pt x="5453" y="2750"/>
                </a:lnTo>
                <a:lnTo>
                  <a:pt x="5481" y="2757"/>
                </a:lnTo>
                <a:lnTo>
                  <a:pt x="5460" y="2772"/>
                </a:lnTo>
                <a:lnTo>
                  <a:pt x="5431" y="2778"/>
                </a:lnTo>
                <a:lnTo>
                  <a:pt x="5408" y="2792"/>
                </a:lnTo>
                <a:lnTo>
                  <a:pt x="5385" y="2806"/>
                </a:lnTo>
                <a:lnTo>
                  <a:pt x="5371" y="2807"/>
                </a:lnTo>
                <a:lnTo>
                  <a:pt x="5358" y="2809"/>
                </a:lnTo>
                <a:lnTo>
                  <a:pt x="5348" y="2825"/>
                </a:lnTo>
                <a:lnTo>
                  <a:pt x="5344" y="2844"/>
                </a:lnTo>
                <a:lnTo>
                  <a:pt x="5369" y="2837"/>
                </a:lnTo>
                <a:lnTo>
                  <a:pt x="5395" y="2828"/>
                </a:lnTo>
                <a:lnTo>
                  <a:pt x="5442" y="2794"/>
                </a:lnTo>
                <a:lnTo>
                  <a:pt x="5498" y="2805"/>
                </a:lnTo>
                <a:lnTo>
                  <a:pt x="5493" y="2813"/>
                </a:lnTo>
                <a:lnTo>
                  <a:pt x="5490" y="2821"/>
                </a:lnTo>
                <a:lnTo>
                  <a:pt x="5493" y="2827"/>
                </a:lnTo>
                <a:lnTo>
                  <a:pt x="5496" y="2831"/>
                </a:lnTo>
                <a:lnTo>
                  <a:pt x="5509" y="2824"/>
                </a:lnTo>
                <a:lnTo>
                  <a:pt x="5522" y="2820"/>
                </a:lnTo>
                <a:lnTo>
                  <a:pt x="5548" y="2832"/>
                </a:lnTo>
                <a:lnTo>
                  <a:pt x="5564" y="2854"/>
                </a:lnTo>
                <a:lnTo>
                  <a:pt x="5556" y="2872"/>
                </a:lnTo>
                <a:lnTo>
                  <a:pt x="5548" y="2890"/>
                </a:lnTo>
                <a:lnTo>
                  <a:pt x="5559" y="2904"/>
                </a:lnTo>
                <a:lnTo>
                  <a:pt x="5570" y="2918"/>
                </a:lnTo>
                <a:lnTo>
                  <a:pt x="5570" y="2919"/>
                </a:lnTo>
                <a:lnTo>
                  <a:pt x="5570" y="2920"/>
                </a:lnTo>
                <a:lnTo>
                  <a:pt x="5538" y="2943"/>
                </a:lnTo>
                <a:lnTo>
                  <a:pt x="5506" y="2964"/>
                </a:lnTo>
                <a:lnTo>
                  <a:pt x="5467" y="2968"/>
                </a:lnTo>
                <a:lnTo>
                  <a:pt x="5427" y="2972"/>
                </a:lnTo>
                <a:lnTo>
                  <a:pt x="5406" y="2995"/>
                </a:lnTo>
                <a:lnTo>
                  <a:pt x="5386" y="3018"/>
                </a:lnTo>
                <a:lnTo>
                  <a:pt x="5338" y="3035"/>
                </a:lnTo>
                <a:lnTo>
                  <a:pt x="5282" y="3043"/>
                </a:lnTo>
                <a:lnTo>
                  <a:pt x="5241" y="3041"/>
                </a:lnTo>
                <a:lnTo>
                  <a:pt x="5200" y="3039"/>
                </a:lnTo>
                <a:lnTo>
                  <a:pt x="5157" y="3040"/>
                </a:lnTo>
                <a:lnTo>
                  <a:pt x="5113" y="3040"/>
                </a:lnTo>
                <a:lnTo>
                  <a:pt x="5075" y="3036"/>
                </a:lnTo>
                <a:lnTo>
                  <a:pt x="5038" y="3041"/>
                </a:lnTo>
                <a:lnTo>
                  <a:pt x="5010" y="3069"/>
                </a:lnTo>
                <a:lnTo>
                  <a:pt x="4994" y="3098"/>
                </a:lnTo>
                <a:lnTo>
                  <a:pt x="4968" y="3104"/>
                </a:lnTo>
                <a:lnTo>
                  <a:pt x="4943" y="3112"/>
                </a:lnTo>
                <a:lnTo>
                  <a:pt x="4869" y="3178"/>
                </a:lnTo>
                <a:lnTo>
                  <a:pt x="4812" y="3263"/>
                </a:lnTo>
                <a:lnTo>
                  <a:pt x="4855" y="3221"/>
                </a:lnTo>
                <a:lnTo>
                  <a:pt x="4897" y="3180"/>
                </a:lnTo>
                <a:lnTo>
                  <a:pt x="4963" y="3146"/>
                </a:lnTo>
                <a:lnTo>
                  <a:pt x="5035" y="3119"/>
                </a:lnTo>
                <a:lnTo>
                  <a:pt x="5103" y="3111"/>
                </a:lnTo>
                <a:lnTo>
                  <a:pt x="5149" y="3145"/>
                </a:lnTo>
                <a:lnTo>
                  <a:pt x="5120" y="3167"/>
                </a:lnTo>
                <a:lnTo>
                  <a:pt x="5086" y="3182"/>
                </a:lnTo>
                <a:lnTo>
                  <a:pt x="5077" y="3179"/>
                </a:lnTo>
                <a:lnTo>
                  <a:pt x="5068" y="3175"/>
                </a:lnTo>
                <a:lnTo>
                  <a:pt x="5051" y="3176"/>
                </a:lnTo>
                <a:lnTo>
                  <a:pt x="5036" y="3181"/>
                </a:lnTo>
                <a:lnTo>
                  <a:pt x="5036" y="3182"/>
                </a:lnTo>
                <a:lnTo>
                  <a:pt x="5036" y="3182"/>
                </a:lnTo>
                <a:lnTo>
                  <a:pt x="5063" y="3191"/>
                </a:lnTo>
                <a:lnTo>
                  <a:pt x="5079" y="3208"/>
                </a:lnTo>
                <a:lnTo>
                  <a:pt x="5093" y="3202"/>
                </a:lnTo>
                <a:lnTo>
                  <a:pt x="5107" y="3195"/>
                </a:lnTo>
                <a:lnTo>
                  <a:pt x="5107" y="3198"/>
                </a:lnTo>
                <a:lnTo>
                  <a:pt x="5107" y="3200"/>
                </a:lnTo>
                <a:lnTo>
                  <a:pt x="5112" y="3198"/>
                </a:lnTo>
                <a:lnTo>
                  <a:pt x="5117" y="3196"/>
                </a:lnTo>
                <a:lnTo>
                  <a:pt x="5120" y="3199"/>
                </a:lnTo>
                <a:lnTo>
                  <a:pt x="5125" y="3202"/>
                </a:lnTo>
                <a:lnTo>
                  <a:pt x="5119" y="3207"/>
                </a:lnTo>
                <a:lnTo>
                  <a:pt x="5114" y="3212"/>
                </a:lnTo>
                <a:lnTo>
                  <a:pt x="5106" y="3230"/>
                </a:lnTo>
                <a:lnTo>
                  <a:pt x="5091" y="3243"/>
                </a:lnTo>
                <a:lnTo>
                  <a:pt x="5107" y="3243"/>
                </a:lnTo>
                <a:lnTo>
                  <a:pt x="5118" y="3247"/>
                </a:lnTo>
                <a:lnTo>
                  <a:pt x="5115" y="3257"/>
                </a:lnTo>
                <a:lnTo>
                  <a:pt x="5116" y="3267"/>
                </a:lnTo>
                <a:lnTo>
                  <a:pt x="5120" y="3266"/>
                </a:lnTo>
                <a:lnTo>
                  <a:pt x="5124" y="3271"/>
                </a:lnTo>
                <a:lnTo>
                  <a:pt x="5138" y="3293"/>
                </a:lnTo>
                <a:lnTo>
                  <a:pt x="5169" y="3302"/>
                </a:lnTo>
                <a:lnTo>
                  <a:pt x="5168" y="3303"/>
                </a:lnTo>
                <a:lnTo>
                  <a:pt x="5167" y="3303"/>
                </a:lnTo>
                <a:lnTo>
                  <a:pt x="5160" y="3305"/>
                </a:lnTo>
                <a:lnTo>
                  <a:pt x="5154" y="3307"/>
                </a:lnTo>
                <a:lnTo>
                  <a:pt x="5154" y="3308"/>
                </a:lnTo>
                <a:lnTo>
                  <a:pt x="5154" y="3308"/>
                </a:lnTo>
                <a:lnTo>
                  <a:pt x="5154" y="3308"/>
                </a:lnTo>
                <a:lnTo>
                  <a:pt x="5155" y="3308"/>
                </a:lnTo>
                <a:lnTo>
                  <a:pt x="5155" y="3308"/>
                </a:lnTo>
                <a:lnTo>
                  <a:pt x="5156" y="3308"/>
                </a:lnTo>
                <a:lnTo>
                  <a:pt x="5163" y="3314"/>
                </a:lnTo>
                <a:lnTo>
                  <a:pt x="5170" y="3318"/>
                </a:lnTo>
                <a:lnTo>
                  <a:pt x="5176" y="3318"/>
                </a:lnTo>
                <a:lnTo>
                  <a:pt x="5184" y="3317"/>
                </a:lnTo>
                <a:lnTo>
                  <a:pt x="5188" y="3320"/>
                </a:lnTo>
                <a:lnTo>
                  <a:pt x="5194" y="3324"/>
                </a:lnTo>
                <a:lnTo>
                  <a:pt x="5206" y="3322"/>
                </a:lnTo>
                <a:lnTo>
                  <a:pt x="5221" y="3322"/>
                </a:lnTo>
                <a:lnTo>
                  <a:pt x="5222" y="3324"/>
                </a:lnTo>
                <a:lnTo>
                  <a:pt x="5222" y="3325"/>
                </a:lnTo>
                <a:lnTo>
                  <a:pt x="5223" y="3325"/>
                </a:lnTo>
                <a:lnTo>
                  <a:pt x="5224" y="3325"/>
                </a:lnTo>
                <a:lnTo>
                  <a:pt x="5223" y="3328"/>
                </a:lnTo>
                <a:lnTo>
                  <a:pt x="5221" y="3331"/>
                </a:lnTo>
                <a:lnTo>
                  <a:pt x="5228" y="3330"/>
                </a:lnTo>
                <a:lnTo>
                  <a:pt x="5237" y="3329"/>
                </a:lnTo>
                <a:lnTo>
                  <a:pt x="5248" y="3322"/>
                </a:lnTo>
                <a:lnTo>
                  <a:pt x="5260" y="3317"/>
                </a:lnTo>
                <a:lnTo>
                  <a:pt x="5267" y="3328"/>
                </a:lnTo>
                <a:lnTo>
                  <a:pt x="5282" y="3328"/>
                </a:lnTo>
                <a:lnTo>
                  <a:pt x="5288" y="3333"/>
                </a:lnTo>
                <a:lnTo>
                  <a:pt x="5293" y="3339"/>
                </a:lnTo>
                <a:lnTo>
                  <a:pt x="5292" y="3341"/>
                </a:lnTo>
                <a:lnTo>
                  <a:pt x="5290" y="3343"/>
                </a:lnTo>
                <a:lnTo>
                  <a:pt x="5287" y="3345"/>
                </a:lnTo>
                <a:lnTo>
                  <a:pt x="5283" y="3346"/>
                </a:lnTo>
                <a:lnTo>
                  <a:pt x="5284" y="3348"/>
                </a:lnTo>
                <a:lnTo>
                  <a:pt x="5286" y="3349"/>
                </a:lnTo>
                <a:lnTo>
                  <a:pt x="5300" y="3349"/>
                </a:lnTo>
                <a:lnTo>
                  <a:pt x="5308" y="3355"/>
                </a:lnTo>
                <a:lnTo>
                  <a:pt x="5303" y="3357"/>
                </a:lnTo>
                <a:lnTo>
                  <a:pt x="5297" y="3359"/>
                </a:lnTo>
                <a:lnTo>
                  <a:pt x="5294" y="3356"/>
                </a:lnTo>
                <a:lnTo>
                  <a:pt x="5290" y="3357"/>
                </a:lnTo>
                <a:lnTo>
                  <a:pt x="5289" y="3358"/>
                </a:lnTo>
                <a:lnTo>
                  <a:pt x="5287" y="3359"/>
                </a:lnTo>
                <a:lnTo>
                  <a:pt x="5288" y="3361"/>
                </a:lnTo>
                <a:lnTo>
                  <a:pt x="5289" y="3362"/>
                </a:lnTo>
                <a:lnTo>
                  <a:pt x="5281" y="3362"/>
                </a:lnTo>
                <a:lnTo>
                  <a:pt x="5273" y="3361"/>
                </a:lnTo>
                <a:lnTo>
                  <a:pt x="5274" y="3364"/>
                </a:lnTo>
                <a:lnTo>
                  <a:pt x="5274" y="3366"/>
                </a:lnTo>
                <a:lnTo>
                  <a:pt x="5238" y="3375"/>
                </a:lnTo>
                <a:lnTo>
                  <a:pt x="5205" y="3391"/>
                </a:lnTo>
                <a:lnTo>
                  <a:pt x="5202" y="3387"/>
                </a:lnTo>
                <a:lnTo>
                  <a:pt x="5198" y="3385"/>
                </a:lnTo>
                <a:lnTo>
                  <a:pt x="5196" y="3386"/>
                </a:lnTo>
                <a:lnTo>
                  <a:pt x="5194" y="3386"/>
                </a:lnTo>
                <a:lnTo>
                  <a:pt x="5194" y="3389"/>
                </a:lnTo>
                <a:lnTo>
                  <a:pt x="5193" y="3394"/>
                </a:lnTo>
                <a:lnTo>
                  <a:pt x="5189" y="3393"/>
                </a:lnTo>
                <a:lnTo>
                  <a:pt x="5187" y="3391"/>
                </a:lnTo>
                <a:lnTo>
                  <a:pt x="5184" y="3397"/>
                </a:lnTo>
                <a:lnTo>
                  <a:pt x="5181" y="3402"/>
                </a:lnTo>
                <a:lnTo>
                  <a:pt x="5171" y="3401"/>
                </a:lnTo>
                <a:lnTo>
                  <a:pt x="5162" y="3400"/>
                </a:lnTo>
                <a:lnTo>
                  <a:pt x="5162" y="3396"/>
                </a:lnTo>
                <a:lnTo>
                  <a:pt x="5163" y="3393"/>
                </a:lnTo>
                <a:lnTo>
                  <a:pt x="5162" y="3393"/>
                </a:lnTo>
                <a:lnTo>
                  <a:pt x="5161" y="3394"/>
                </a:lnTo>
                <a:lnTo>
                  <a:pt x="5158" y="3399"/>
                </a:lnTo>
                <a:lnTo>
                  <a:pt x="5154" y="3402"/>
                </a:lnTo>
                <a:lnTo>
                  <a:pt x="5153" y="3402"/>
                </a:lnTo>
                <a:lnTo>
                  <a:pt x="5153" y="3402"/>
                </a:lnTo>
                <a:lnTo>
                  <a:pt x="5151" y="3399"/>
                </a:lnTo>
                <a:lnTo>
                  <a:pt x="5149" y="3397"/>
                </a:lnTo>
                <a:lnTo>
                  <a:pt x="5146" y="3397"/>
                </a:lnTo>
                <a:lnTo>
                  <a:pt x="5143" y="3397"/>
                </a:lnTo>
                <a:lnTo>
                  <a:pt x="5145" y="3407"/>
                </a:lnTo>
                <a:lnTo>
                  <a:pt x="5145" y="3415"/>
                </a:lnTo>
                <a:lnTo>
                  <a:pt x="5125" y="3427"/>
                </a:lnTo>
                <a:lnTo>
                  <a:pt x="5111" y="3445"/>
                </a:lnTo>
                <a:lnTo>
                  <a:pt x="5108" y="3443"/>
                </a:lnTo>
                <a:lnTo>
                  <a:pt x="5107" y="3442"/>
                </a:lnTo>
                <a:lnTo>
                  <a:pt x="5107" y="3446"/>
                </a:lnTo>
                <a:lnTo>
                  <a:pt x="5107" y="3450"/>
                </a:lnTo>
                <a:lnTo>
                  <a:pt x="5097" y="3449"/>
                </a:lnTo>
                <a:lnTo>
                  <a:pt x="5089" y="3452"/>
                </a:lnTo>
                <a:lnTo>
                  <a:pt x="5087" y="3457"/>
                </a:lnTo>
                <a:lnTo>
                  <a:pt x="5085" y="3464"/>
                </a:lnTo>
                <a:lnTo>
                  <a:pt x="5079" y="3460"/>
                </a:lnTo>
                <a:lnTo>
                  <a:pt x="5072" y="3461"/>
                </a:lnTo>
                <a:lnTo>
                  <a:pt x="5067" y="3452"/>
                </a:lnTo>
                <a:lnTo>
                  <a:pt x="5062" y="3445"/>
                </a:lnTo>
                <a:lnTo>
                  <a:pt x="5060" y="3447"/>
                </a:lnTo>
                <a:lnTo>
                  <a:pt x="5058" y="3448"/>
                </a:lnTo>
                <a:lnTo>
                  <a:pt x="5052" y="3425"/>
                </a:lnTo>
                <a:lnTo>
                  <a:pt x="5059" y="3403"/>
                </a:lnTo>
                <a:lnTo>
                  <a:pt x="5063" y="3401"/>
                </a:lnTo>
                <a:lnTo>
                  <a:pt x="5066" y="3397"/>
                </a:lnTo>
                <a:lnTo>
                  <a:pt x="5059" y="3401"/>
                </a:lnTo>
                <a:lnTo>
                  <a:pt x="5051" y="3407"/>
                </a:lnTo>
                <a:lnTo>
                  <a:pt x="5050" y="3406"/>
                </a:lnTo>
                <a:lnTo>
                  <a:pt x="5048" y="3405"/>
                </a:lnTo>
                <a:lnTo>
                  <a:pt x="5049" y="3403"/>
                </a:lnTo>
                <a:lnTo>
                  <a:pt x="5049" y="3402"/>
                </a:lnTo>
                <a:lnTo>
                  <a:pt x="5060" y="3396"/>
                </a:lnTo>
                <a:lnTo>
                  <a:pt x="5070" y="3391"/>
                </a:lnTo>
                <a:lnTo>
                  <a:pt x="5073" y="3393"/>
                </a:lnTo>
                <a:lnTo>
                  <a:pt x="5076" y="3393"/>
                </a:lnTo>
                <a:lnTo>
                  <a:pt x="5076" y="3393"/>
                </a:lnTo>
                <a:lnTo>
                  <a:pt x="5076" y="3392"/>
                </a:lnTo>
                <a:lnTo>
                  <a:pt x="5074" y="3391"/>
                </a:lnTo>
                <a:lnTo>
                  <a:pt x="5071" y="3388"/>
                </a:lnTo>
                <a:lnTo>
                  <a:pt x="5072" y="3388"/>
                </a:lnTo>
                <a:lnTo>
                  <a:pt x="5073" y="3388"/>
                </a:lnTo>
                <a:lnTo>
                  <a:pt x="5106" y="3366"/>
                </a:lnTo>
                <a:lnTo>
                  <a:pt x="5143" y="3351"/>
                </a:lnTo>
                <a:lnTo>
                  <a:pt x="5142" y="3357"/>
                </a:lnTo>
                <a:lnTo>
                  <a:pt x="5142" y="3362"/>
                </a:lnTo>
                <a:lnTo>
                  <a:pt x="5145" y="3364"/>
                </a:lnTo>
                <a:lnTo>
                  <a:pt x="5149" y="3367"/>
                </a:lnTo>
                <a:lnTo>
                  <a:pt x="5149" y="3364"/>
                </a:lnTo>
                <a:lnTo>
                  <a:pt x="5149" y="3359"/>
                </a:lnTo>
                <a:lnTo>
                  <a:pt x="5168" y="3354"/>
                </a:lnTo>
                <a:lnTo>
                  <a:pt x="5188" y="3351"/>
                </a:lnTo>
                <a:lnTo>
                  <a:pt x="5187" y="3349"/>
                </a:lnTo>
                <a:lnTo>
                  <a:pt x="5186" y="3347"/>
                </a:lnTo>
                <a:lnTo>
                  <a:pt x="5147" y="3345"/>
                </a:lnTo>
                <a:lnTo>
                  <a:pt x="5113" y="3352"/>
                </a:lnTo>
                <a:lnTo>
                  <a:pt x="5114" y="3347"/>
                </a:lnTo>
                <a:lnTo>
                  <a:pt x="5115" y="3343"/>
                </a:lnTo>
                <a:lnTo>
                  <a:pt x="5132" y="3333"/>
                </a:lnTo>
                <a:lnTo>
                  <a:pt x="5144" y="3318"/>
                </a:lnTo>
                <a:lnTo>
                  <a:pt x="5143" y="3318"/>
                </a:lnTo>
                <a:lnTo>
                  <a:pt x="5143" y="3318"/>
                </a:lnTo>
                <a:lnTo>
                  <a:pt x="5138" y="3321"/>
                </a:lnTo>
                <a:lnTo>
                  <a:pt x="5133" y="3324"/>
                </a:lnTo>
                <a:lnTo>
                  <a:pt x="5131" y="3316"/>
                </a:lnTo>
                <a:lnTo>
                  <a:pt x="5126" y="3311"/>
                </a:lnTo>
                <a:lnTo>
                  <a:pt x="5127" y="3316"/>
                </a:lnTo>
                <a:lnTo>
                  <a:pt x="5129" y="3320"/>
                </a:lnTo>
                <a:lnTo>
                  <a:pt x="5126" y="3327"/>
                </a:lnTo>
                <a:lnTo>
                  <a:pt x="5122" y="3332"/>
                </a:lnTo>
                <a:lnTo>
                  <a:pt x="5092" y="3344"/>
                </a:lnTo>
                <a:lnTo>
                  <a:pt x="5064" y="3357"/>
                </a:lnTo>
                <a:lnTo>
                  <a:pt x="5059" y="3354"/>
                </a:lnTo>
                <a:lnTo>
                  <a:pt x="5052" y="3351"/>
                </a:lnTo>
                <a:lnTo>
                  <a:pt x="5054" y="3354"/>
                </a:lnTo>
                <a:lnTo>
                  <a:pt x="5055" y="3357"/>
                </a:lnTo>
                <a:lnTo>
                  <a:pt x="5047" y="3362"/>
                </a:lnTo>
                <a:lnTo>
                  <a:pt x="5038" y="3367"/>
                </a:lnTo>
                <a:lnTo>
                  <a:pt x="5023" y="3361"/>
                </a:lnTo>
                <a:lnTo>
                  <a:pt x="5009" y="3365"/>
                </a:lnTo>
                <a:lnTo>
                  <a:pt x="5006" y="3362"/>
                </a:lnTo>
                <a:lnTo>
                  <a:pt x="5004" y="3360"/>
                </a:lnTo>
                <a:lnTo>
                  <a:pt x="5006" y="3367"/>
                </a:lnTo>
                <a:lnTo>
                  <a:pt x="5009" y="3372"/>
                </a:lnTo>
                <a:lnTo>
                  <a:pt x="5006" y="3376"/>
                </a:lnTo>
                <a:lnTo>
                  <a:pt x="5004" y="3380"/>
                </a:lnTo>
                <a:lnTo>
                  <a:pt x="5007" y="3380"/>
                </a:lnTo>
                <a:lnTo>
                  <a:pt x="5011" y="3380"/>
                </a:lnTo>
                <a:lnTo>
                  <a:pt x="5011" y="3382"/>
                </a:lnTo>
                <a:lnTo>
                  <a:pt x="5010" y="3385"/>
                </a:lnTo>
                <a:lnTo>
                  <a:pt x="4997" y="3391"/>
                </a:lnTo>
                <a:lnTo>
                  <a:pt x="4984" y="3392"/>
                </a:lnTo>
                <a:lnTo>
                  <a:pt x="4983" y="3397"/>
                </a:lnTo>
                <a:lnTo>
                  <a:pt x="4981" y="3399"/>
                </a:lnTo>
                <a:lnTo>
                  <a:pt x="4977" y="3396"/>
                </a:lnTo>
                <a:lnTo>
                  <a:pt x="4973" y="3394"/>
                </a:lnTo>
                <a:lnTo>
                  <a:pt x="4965" y="3401"/>
                </a:lnTo>
                <a:lnTo>
                  <a:pt x="4957" y="3410"/>
                </a:lnTo>
                <a:lnTo>
                  <a:pt x="4955" y="3405"/>
                </a:lnTo>
                <a:lnTo>
                  <a:pt x="4954" y="3400"/>
                </a:lnTo>
                <a:lnTo>
                  <a:pt x="4943" y="3405"/>
                </a:lnTo>
                <a:lnTo>
                  <a:pt x="4933" y="3406"/>
                </a:lnTo>
                <a:lnTo>
                  <a:pt x="4935" y="3410"/>
                </a:lnTo>
                <a:lnTo>
                  <a:pt x="4936" y="3415"/>
                </a:lnTo>
                <a:lnTo>
                  <a:pt x="4928" y="3413"/>
                </a:lnTo>
                <a:lnTo>
                  <a:pt x="4922" y="3411"/>
                </a:lnTo>
                <a:lnTo>
                  <a:pt x="4920" y="3410"/>
                </a:lnTo>
                <a:lnTo>
                  <a:pt x="4920" y="3409"/>
                </a:lnTo>
                <a:lnTo>
                  <a:pt x="4923" y="3403"/>
                </a:lnTo>
                <a:lnTo>
                  <a:pt x="4925" y="3398"/>
                </a:lnTo>
                <a:lnTo>
                  <a:pt x="4924" y="3397"/>
                </a:lnTo>
                <a:lnTo>
                  <a:pt x="4923" y="3397"/>
                </a:lnTo>
                <a:lnTo>
                  <a:pt x="4922" y="3397"/>
                </a:lnTo>
                <a:lnTo>
                  <a:pt x="4922" y="3397"/>
                </a:lnTo>
                <a:lnTo>
                  <a:pt x="4912" y="3418"/>
                </a:lnTo>
                <a:lnTo>
                  <a:pt x="4898" y="3435"/>
                </a:lnTo>
                <a:lnTo>
                  <a:pt x="4895" y="3433"/>
                </a:lnTo>
                <a:lnTo>
                  <a:pt x="4891" y="3430"/>
                </a:lnTo>
                <a:lnTo>
                  <a:pt x="4889" y="3436"/>
                </a:lnTo>
                <a:lnTo>
                  <a:pt x="4887" y="3441"/>
                </a:lnTo>
                <a:lnTo>
                  <a:pt x="4883" y="3440"/>
                </a:lnTo>
                <a:lnTo>
                  <a:pt x="4878" y="3439"/>
                </a:lnTo>
                <a:lnTo>
                  <a:pt x="4879" y="3435"/>
                </a:lnTo>
                <a:lnTo>
                  <a:pt x="4881" y="3432"/>
                </a:lnTo>
                <a:lnTo>
                  <a:pt x="4878" y="3434"/>
                </a:lnTo>
                <a:lnTo>
                  <a:pt x="4875" y="3436"/>
                </a:lnTo>
                <a:lnTo>
                  <a:pt x="4875" y="3442"/>
                </a:lnTo>
                <a:lnTo>
                  <a:pt x="4871" y="3449"/>
                </a:lnTo>
                <a:lnTo>
                  <a:pt x="4871" y="3449"/>
                </a:lnTo>
                <a:lnTo>
                  <a:pt x="4870" y="3449"/>
                </a:lnTo>
                <a:lnTo>
                  <a:pt x="4866" y="3447"/>
                </a:lnTo>
                <a:lnTo>
                  <a:pt x="4863" y="3446"/>
                </a:lnTo>
                <a:lnTo>
                  <a:pt x="4864" y="3442"/>
                </a:lnTo>
                <a:lnTo>
                  <a:pt x="4864" y="3440"/>
                </a:lnTo>
                <a:lnTo>
                  <a:pt x="4858" y="3442"/>
                </a:lnTo>
                <a:lnTo>
                  <a:pt x="4850" y="3446"/>
                </a:lnTo>
                <a:lnTo>
                  <a:pt x="4850" y="3451"/>
                </a:lnTo>
                <a:lnTo>
                  <a:pt x="4850" y="3457"/>
                </a:lnTo>
                <a:lnTo>
                  <a:pt x="4832" y="3477"/>
                </a:lnTo>
                <a:lnTo>
                  <a:pt x="4819" y="3502"/>
                </a:lnTo>
                <a:lnTo>
                  <a:pt x="4825" y="3509"/>
                </a:lnTo>
                <a:lnTo>
                  <a:pt x="4833" y="3511"/>
                </a:lnTo>
                <a:lnTo>
                  <a:pt x="4833" y="3514"/>
                </a:lnTo>
                <a:lnTo>
                  <a:pt x="4832" y="3515"/>
                </a:lnTo>
                <a:lnTo>
                  <a:pt x="4819" y="3520"/>
                </a:lnTo>
                <a:lnTo>
                  <a:pt x="4811" y="3532"/>
                </a:lnTo>
                <a:lnTo>
                  <a:pt x="4831" y="3543"/>
                </a:lnTo>
                <a:lnTo>
                  <a:pt x="4838" y="3564"/>
                </a:lnTo>
                <a:lnTo>
                  <a:pt x="4843" y="3567"/>
                </a:lnTo>
                <a:lnTo>
                  <a:pt x="4847" y="3568"/>
                </a:lnTo>
                <a:lnTo>
                  <a:pt x="4855" y="3564"/>
                </a:lnTo>
                <a:lnTo>
                  <a:pt x="4862" y="3561"/>
                </a:lnTo>
                <a:lnTo>
                  <a:pt x="4862" y="3559"/>
                </a:lnTo>
                <a:lnTo>
                  <a:pt x="4862" y="3556"/>
                </a:lnTo>
                <a:lnTo>
                  <a:pt x="4860" y="3556"/>
                </a:lnTo>
                <a:lnTo>
                  <a:pt x="4857" y="3556"/>
                </a:lnTo>
                <a:lnTo>
                  <a:pt x="4854" y="3551"/>
                </a:lnTo>
                <a:lnTo>
                  <a:pt x="4850" y="3546"/>
                </a:lnTo>
                <a:lnTo>
                  <a:pt x="4850" y="3546"/>
                </a:lnTo>
                <a:lnTo>
                  <a:pt x="4850" y="3545"/>
                </a:lnTo>
                <a:lnTo>
                  <a:pt x="4855" y="3546"/>
                </a:lnTo>
                <a:lnTo>
                  <a:pt x="4859" y="3547"/>
                </a:lnTo>
                <a:lnTo>
                  <a:pt x="4864" y="3557"/>
                </a:lnTo>
                <a:lnTo>
                  <a:pt x="4865" y="3570"/>
                </a:lnTo>
                <a:lnTo>
                  <a:pt x="4847" y="3574"/>
                </a:lnTo>
                <a:lnTo>
                  <a:pt x="4829" y="3578"/>
                </a:lnTo>
                <a:lnTo>
                  <a:pt x="4829" y="3572"/>
                </a:lnTo>
                <a:lnTo>
                  <a:pt x="4828" y="3567"/>
                </a:lnTo>
                <a:lnTo>
                  <a:pt x="4827" y="3567"/>
                </a:lnTo>
                <a:lnTo>
                  <a:pt x="4825" y="3567"/>
                </a:lnTo>
                <a:lnTo>
                  <a:pt x="4819" y="3576"/>
                </a:lnTo>
                <a:lnTo>
                  <a:pt x="4806" y="3582"/>
                </a:lnTo>
                <a:lnTo>
                  <a:pt x="4805" y="3581"/>
                </a:lnTo>
                <a:lnTo>
                  <a:pt x="4804" y="3581"/>
                </a:lnTo>
                <a:lnTo>
                  <a:pt x="4804" y="3571"/>
                </a:lnTo>
                <a:lnTo>
                  <a:pt x="4805" y="3564"/>
                </a:lnTo>
                <a:lnTo>
                  <a:pt x="4797" y="3567"/>
                </a:lnTo>
                <a:lnTo>
                  <a:pt x="4794" y="3567"/>
                </a:lnTo>
                <a:lnTo>
                  <a:pt x="4792" y="3577"/>
                </a:lnTo>
                <a:lnTo>
                  <a:pt x="4790" y="3588"/>
                </a:lnTo>
                <a:lnTo>
                  <a:pt x="4717" y="3598"/>
                </a:lnTo>
                <a:lnTo>
                  <a:pt x="4663" y="3626"/>
                </a:lnTo>
                <a:lnTo>
                  <a:pt x="4668" y="3614"/>
                </a:lnTo>
                <a:lnTo>
                  <a:pt x="4671" y="3602"/>
                </a:lnTo>
                <a:lnTo>
                  <a:pt x="4667" y="3615"/>
                </a:lnTo>
                <a:lnTo>
                  <a:pt x="4661" y="3629"/>
                </a:lnTo>
                <a:lnTo>
                  <a:pt x="4656" y="3629"/>
                </a:lnTo>
                <a:lnTo>
                  <a:pt x="4650" y="3633"/>
                </a:lnTo>
                <a:lnTo>
                  <a:pt x="4652" y="3635"/>
                </a:lnTo>
                <a:lnTo>
                  <a:pt x="4652" y="3637"/>
                </a:lnTo>
                <a:lnTo>
                  <a:pt x="4658" y="3642"/>
                </a:lnTo>
                <a:lnTo>
                  <a:pt x="4667" y="3645"/>
                </a:lnTo>
                <a:lnTo>
                  <a:pt x="4660" y="3671"/>
                </a:lnTo>
                <a:lnTo>
                  <a:pt x="4650" y="3696"/>
                </a:lnTo>
                <a:lnTo>
                  <a:pt x="4647" y="3695"/>
                </a:lnTo>
                <a:lnTo>
                  <a:pt x="4644" y="3694"/>
                </a:lnTo>
                <a:lnTo>
                  <a:pt x="4635" y="3716"/>
                </a:lnTo>
                <a:lnTo>
                  <a:pt x="4619" y="3731"/>
                </a:lnTo>
                <a:lnTo>
                  <a:pt x="4617" y="3731"/>
                </a:lnTo>
                <a:lnTo>
                  <a:pt x="4616" y="3730"/>
                </a:lnTo>
                <a:lnTo>
                  <a:pt x="4616" y="3730"/>
                </a:lnTo>
                <a:lnTo>
                  <a:pt x="4616" y="3728"/>
                </a:lnTo>
                <a:lnTo>
                  <a:pt x="4618" y="3722"/>
                </a:lnTo>
                <a:lnTo>
                  <a:pt x="4619" y="3714"/>
                </a:lnTo>
                <a:lnTo>
                  <a:pt x="4599" y="3708"/>
                </a:lnTo>
                <a:lnTo>
                  <a:pt x="4588" y="3691"/>
                </a:lnTo>
                <a:lnTo>
                  <a:pt x="4592" y="3685"/>
                </a:lnTo>
                <a:lnTo>
                  <a:pt x="4598" y="3679"/>
                </a:lnTo>
                <a:lnTo>
                  <a:pt x="4596" y="3679"/>
                </a:lnTo>
                <a:lnTo>
                  <a:pt x="4596" y="3678"/>
                </a:lnTo>
                <a:lnTo>
                  <a:pt x="4590" y="3683"/>
                </a:lnTo>
                <a:lnTo>
                  <a:pt x="4586" y="3689"/>
                </a:lnTo>
                <a:lnTo>
                  <a:pt x="4594" y="3717"/>
                </a:lnTo>
                <a:lnTo>
                  <a:pt x="4612" y="3738"/>
                </a:lnTo>
                <a:lnTo>
                  <a:pt x="4613" y="3749"/>
                </a:lnTo>
                <a:lnTo>
                  <a:pt x="4614" y="3759"/>
                </a:lnTo>
                <a:lnTo>
                  <a:pt x="4606" y="3771"/>
                </a:lnTo>
                <a:lnTo>
                  <a:pt x="4596" y="3782"/>
                </a:lnTo>
                <a:lnTo>
                  <a:pt x="4590" y="3797"/>
                </a:lnTo>
                <a:lnTo>
                  <a:pt x="4585" y="3811"/>
                </a:lnTo>
                <a:lnTo>
                  <a:pt x="4581" y="3812"/>
                </a:lnTo>
                <a:lnTo>
                  <a:pt x="4579" y="3812"/>
                </a:lnTo>
                <a:lnTo>
                  <a:pt x="4575" y="3821"/>
                </a:lnTo>
                <a:lnTo>
                  <a:pt x="4571" y="3831"/>
                </a:lnTo>
                <a:lnTo>
                  <a:pt x="4568" y="3831"/>
                </a:lnTo>
                <a:lnTo>
                  <a:pt x="4566" y="3832"/>
                </a:lnTo>
                <a:lnTo>
                  <a:pt x="4565" y="3829"/>
                </a:lnTo>
                <a:lnTo>
                  <a:pt x="4564" y="3826"/>
                </a:lnTo>
                <a:lnTo>
                  <a:pt x="4573" y="3804"/>
                </a:lnTo>
                <a:lnTo>
                  <a:pt x="4584" y="3787"/>
                </a:lnTo>
                <a:lnTo>
                  <a:pt x="4579" y="3785"/>
                </a:lnTo>
                <a:lnTo>
                  <a:pt x="4575" y="3787"/>
                </a:lnTo>
                <a:lnTo>
                  <a:pt x="4574" y="3787"/>
                </a:lnTo>
                <a:lnTo>
                  <a:pt x="4574" y="3787"/>
                </a:lnTo>
                <a:lnTo>
                  <a:pt x="4574" y="3786"/>
                </a:lnTo>
                <a:lnTo>
                  <a:pt x="4574" y="3786"/>
                </a:lnTo>
                <a:lnTo>
                  <a:pt x="4575" y="3782"/>
                </a:lnTo>
                <a:lnTo>
                  <a:pt x="4577" y="3779"/>
                </a:lnTo>
                <a:lnTo>
                  <a:pt x="4573" y="3777"/>
                </a:lnTo>
                <a:lnTo>
                  <a:pt x="4569" y="3775"/>
                </a:lnTo>
                <a:lnTo>
                  <a:pt x="4573" y="3770"/>
                </a:lnTo>
                <a:lnTo>
                  <a:pt x="4574" y="3763"/>
                </a:lnTo>
                <a:lnTo>
                  <a:pt x="4568" y="3766"/>
                </a:lnTo>
                <a:lnTo>
                  <a:pt x="4563" y="3770"/>
                </a:lnTo>
                <a:lnTo>
                  <a:pt x="4559" y="3766"/>
                </a:lnTo>
                <a:lnTo>
                  <a:pt x="4554" y="3764"/>
                </a:lnTo>
                <a:lnTo>
                  <a:pt x="4551" y="3760"/>
                </a:lnTo>
                <a:lnTo>
                  <a:pt x="4549" y="3757"/>
                </a:lnTo>
                <a:lnTo>
                  <a:pt x="4549" y="3755"/>
                </a:lnTo>
                <a:lnTo>
                  <a:pt x="4550" y="3754"/>
                </a:lnTo>
                <a:lnTo>
                  <a:pt x="4558" y="3752"/>
                </a:lnTo>
                <a:lnTo>
                  <a:pt x="4565" y="3749"/>
                </a:lnTo>
                <a:lnTo>
                  <a:pt x="4564" y="3748"/>
                </a:lnTo>
                <a:lnTo>
                  <a:pt x="4563" y="3746"/>
                </a:lnTo>
                <a:lnTo>
                  <a:pt x="4554" y="3741"/>
                </a:lnTo>
                <a:lnTo>
                  <a:pt x="4548" y="3744"/>
                </a:lnTo>
                <a:lnTo>
                  <a:pt x="4548" y="3744"/>
                </a:lnTo>
                <a:lnTo>
                  <a:pt x="4548" y="3743"/>
                </a:lnTo>
                <a:lnTo>
                  <a:pt x="4549" y="3739"/>
                </a:lnTo>
                <a:lnTo>
                  <a:pt x="4550" y="3736"/>
                </a:lnTo>
                <a:lnTo>
                  <a:pt x="4551" y="3736"/>
                </a:lnTo>
                <a:lnTo>
                  <a:pt x="4552" y="3735"/>
                </a:lnTo>
                <a:lnTo>
                  <a:pt x="4555" y="3737"/>
                </a:lnTo>
                <a:lnTo>
                  <a:pt x="4559" y="3738"/>
                </a:lnTo>
                <a:lnTo>
                  <a:pt x="4559" y="3736"/>
                </a:lnTo>
                <a:lnTo>
                  <a:pt x="4559" y="3734"/>
                </a:lnTo>
                <a:lnTo>
                  <a:pt x="4558" y="3733"/>
                </a:lnTo>
                <a:lnTo>
                  <a:pt x="4558" y="3732"/>
                </a:lnTo>
                <a:lnTo>
                  <a:pt x="4552" y="3731"/>
                </a:lnTo>
                <a:lnTo>
                  <a:pt x="4548" y="3727"/>
                </a:lnTo>
                <a:lnTo>
                  <a:pt x="4549" y="3726"/>
                </a:lnTo>
                <a:lnTo>
                  <a:pt x="4550" y="3724"/>
                </a:lnTo>
                <a:lnTo>
                  <a:pt x="4559" y="3723"/>
                </a:lnTo>
                <a:lnTo>
                  <a:pt x="4562" y="3717"/>
                </a:lnTo>
                <a:lnTo>
                  <a:pt x="4558" y="3717"/>
                </a:lnTo>
                <a:lnTo>
                  <a:pt x="4553" y="3717"/>
                </a:lnTo>
                <a:lnTo>
                  <a:pt x="4553" y="3717"/>
                </a:lnTo>
                <a:lnTo>
                  <a:pt x="4553" y="3716"/>
                </a:lnTo>
                <a:lnTo>
                  <a:pt x="4555" y="3711"/>
                </a:lnTo>
                <a:lnTo>
                  <a:pt x="4559" y="3707"/>
                </a:lnTo>
                <a:lnTo>
                  <a:pt x="4565" y="3706"/>
                </a:lnTo>
                <a:lnTo>
                  <a:pt x="4572" y="3704"/>
                </a:lnTo>
                <a:lnTo>
                  <a:pt x="4568" y="3703"/>
                </a:lnTo>
                <a:lnTo>
                  <a:pt x="4565" y="3700"/>
                </a:lnTo>
                <a:lnTo>
                  <a:pt x="4566" y="3696"/>
                </a:lnTo>
                <a:lnTo>
                  <a:pt x="4568" y="3692"/>
                </a:lnTo>
                <a:lnTo>
                  <a:pt x="4564" y="3695"/>
                </a:lnTo>
                <a:lnTo>
                  <a:pt x="4561" y="3697"/>
                </a:lnTo>
                <a:lnTo>
                  <a:pt x="4560" y="3701"/>
                </a:lnTo>
                <a:lnTo>
                  <a:pt x="4555" y="3705"/>
                </a:lnTo>
                <a:lnTo>
                  <a:pt x="4554" y="3703"/>
                </a:lnTo>
                <a:lnTo>
                  <a:pt x="4554" y="3699"/>
                </a:lnTo>
                <a:lnTo>
                  <a:pt x="4553" y="3705"/>
                </a:lnTo>
                <a:lnTo>
                  <a:pt x="4552" y="3707"/>
                </a:lnTo>
                <a:lnTo>
                  <a:pt x="4551" y="3707"/>
                </a:lnTo>
                <a:lnTo>
                  <a:pt x="4551" y="3707"/>
                </a:lnTo>
                <a:lnTo>
                  <a:pt x="4550" y="3705"/>
                </a:lnTo>
                <a:lnTo>
                  <a:pt x="4548" y="3703"/>
                </a:lnTo>
                <a:lnTo>
                  <a:pt x="4547" y="3708"/>
                </a:lnTo>
                <a:lnTo>
                  <a:pt x="4547" y="3712"/>
                </a:lnTo>
                <a:lnTo>
                  <a:pt x="4542" y="3712"/>
                </a:lnTo>
                <a:lnTo>
                  <a:pt x="4538" y="3711"/>
                </a:lnTo>
                <a:lnTo>
                  <a:pt x="4542" y="3731"/>
                </a:lnTo>
                <a:lnTo>
                  <a:pt x="4539" y="3745"/>
                </a:lnTo>
                <a:lnTo>
                  <a:pt x="4542" y="3754"/>
                </a:lnTo>
                <a:lnTo>
                  <a:pt x="4547" y="3763"/>
                </a:lnTo>
                <a:lnTo>
                  <a:pt x="4546" y="3763"/>
                </a:lnTo>
                <a:lnTo>
                  <a:pt x="4546" y="3763"/>
                </a:lnTo>
                <a:lnTo>
                  <a:pt x="4545" y="3762"/>
                </a:lnTo>
                <a:lnTo>
                  <a:pt x="4544" y="3761"/>
                </a:lnTo>
                <a:lnTo>
                  <a:pt x="4537" y="3758"/>
                </a:lnTo>
                <a:lnTo>
                  <a:pt x="4534" y="3751"/>
                </a:lnTo>
                <a:lnTo>
                  <a:pt x="4533" y="3751"/>
                </a:lnTo>
                <a:lnTo>
                  <a:pt x="4533" y="3751"/>
                </a:lnTo>
                <a:lnTo>
                  <a:pt x="4541" y="3764"/>
                </a:lnTo>
                <a:lnTo>
                  <a:pt x="4549" y="3779"/>
                </a:lnTo>
                <a:lnTo>
                  <a:pt x="4535" y="3771"/>
                </a:lnTo>
                <a:lnTo>
                  <a:pt x="4523" y="3761"/>
                </a:lnTo>
                <a:lnTo>
                  <a:pt x="4524" y="3764"/>
                </a:lnTo>
                <a:lnTo>
                  <a:pt x="4524" y="3767"/>
                </a:lnTo>
                <a:lnTo>
                  <a:pt x="4514" y="3762"/>
                </a:lnTo>
                <a:lnTo>
                  <a:pt x="4503" y="3760"/>
                </a:lnTo>
                <a:lnTo>
                  <a:pt x="4503" y="3755"/>
                </a:lnTo>
                <a:lnTo>
                  <a:pt x="4503" y="3752"/>
                </a:lnTo>
                <a:lnTo>
                  <a:pt x="4507" y="3749"/>
                </a:lnTo>
                <a:lnTo>
                  <a:pt x="4511" y="3745"/>
                </a:lnTo>
                <a:lnTo>
                  <a:pt x="4507" y="3746"/>
                </a:lnTo>
                <a:lnTo>
                  <a:pt x="4503" y="3747"/>
                </a:lnTo>
                <a:lnTo>
                  <a:pt x="4501" y="3755"/>
                </a:lnTo>
                <a:lnTo>
                  <a:pt x="4503" y="3763"/>
                </a:lnTo>
                <a:lnTo>
                  <a:pt x="4532" y="3775"/>
                </a:lnTo>
                <a:lnTo>
                  <a:pt x="4555" y="3790"/>
                </a:lnTo>
                <a:lnTo>
                  <a:pt x="4552" y="3798"/>
                </a:lnTo>
                <a:lnTo>
                  <a:pt x="4546" y="3804"/>
                </a:lnTo>
                <a:lnTo>
                  <a:pt x="4544" y="3802"/>
                </a:lnTo>
                <a:lnTo>
                  <a:pt x="4542" y="3801"/>
                </a:lnTo>
                <a:lnTo>
                  <a:pt x="4534" y="3793"/>
                </a:lnTo>
                <a:lnTo>
                  <a:pt x="4525" y="3786"/>
                </a:lnTo>
                <a:lnTo>
                  <a:pt x="4536" y="3800"/>
                </a:lnTo>
                <a:lnTo>
                  <a:pt x="4552" y="3808"/>
                </a:lnTo>
                <a:lnTo>
                  <a:pt x="4550" y="3809"/>
                </a:lnTo>
                <a:lnTo>
                  <a:pt x="4548" y="3811"/>
                </a:lnTo>
                <a:lnTo>
                  <a:pt x="4553" y="3814"/>
                </a:lnTo>
                <a:lnTo>
                  <a:pt x="4554" y="3821"/>
                </a:lnTo>
                <a:lnTo>
                  <a:pt x="4553" y="3821"/>
                </a:lnTo>
                <a:lnTo>
                  <a:pt x="4553" y="3821"/>
                </a:lnTo>
                <a:lnTo>
                  <a:pt x="4549" y="3819"/>
                </a:lnTo>
                <a:lnTo>
                  <a:pt x="4545" y="3818"/>
                </a:lnTo>
                <a:lnTo>
                  <a:pt x="4545" y="3821"/>
                </a:lnTo>
                <a:lnTo>
                  <a:pt x="4546" y="3825"/>
                </a:lnTo>
                <a:lnTo>
                  <a:pt x="4544" y="3825"/>
                </a:lnTo>
                <a:lnTo>
                  <a:pt x="4541" y="3825"/>
                </a:lnTo>
                <a:lnTo>
                  <a:pt x="4536" y="3820"/>
                </a:lnTo>
                <a:lnTo>
                  <a:pt x="4531" y="3816"/>
                </a:lnTo>
                <a:lnTo>
                  <a:pt x="4540" y="3825"/>
                </a:lnTo>
                <a:lnTo>
                  <a:pt x="4551" y="3831"/>
                </a:lnTo>
                <a:lnTo>
                  <a:pt x="4551" y="3836"/>
                </a:lnTo>
                <a:lnTo>
                  <a:pt x="4552" y="3842"/>
                </a:lnTo>
                <a:lnTo>
                  <a:pt x="4545" y="3841"/>
                </a:lnTo>
                <a:lnTo>
                  <a:pt x="4540" y="3839"/>
                </a:lnTo>
                <a:lnTo>
                  <a:pt x="4534" y="3829"/>
                </a:lnTo>
                <a:lnTo>
                  <a:pt x="4524" y="3824"/>
                </a:lnTo>
                <a:lnTo>
                  <a:pt x="4522" y="3825"/>
                </a:lnTo>
                <a:lnTo>
                  <a:pt x="4519" y="3827"/>
                </a:lnTo>
                <a:lnTo>
                  <a:pt x="4520" y="3828"/>
                </a:lnTo>
                <a:lnTo>
                  <a:pt x="4520" y="3829"/>
                </a:lnTo>
                <a:lnTo>
                  <a:pt x="4534" y="3834"/>
                </a:lnTo>
                <a:lnTo>
                  <a:pt x="4540" y="3848"/>
                </a:lnTo>
                <a:lnTo>
                  <a:pt x="4561" y="3846"/>
                </a:lnTo>
                <a:lnTo>
                  <a:pt x="4572" y="3862"/>
                </a:lnTo>
                <a:lnTo>
                  <a:pt x="4571" y="3862"/>
                </a:lnTo>
                <a:lnTo>
                  <a:pt x="4571" y="3862"/>
                </a:lnTo>
                <a:lnTo>
                  <a:pt x="4569" y="3860"/>
                </a:lnTo>
                <a:lnTo>
                  <a:pt x="4569" y="3858"/>
                </a:lnTo>
                <a:lnTo>
                  <a:pt x="4568" y="3860"/>
                </a:lnTo>
                <a:lnTo>
                  <a:pt x="4567" y="3862"/>
                </a:lnTo>
                <a:lnTo>
                  <a:pt x="4569" y="3866"/>
                </a:lnTo>
                <a:lnTo>
                  <a:pt x="4571" y="3869"/>
                </a:lnTo>
                <a:lnTo>
                  <a:pt x="4567" y="3869"/>
                </a:lnTo>
                <a:lnTo>
                  <a:pt x="4564" y="3869"/>
                </a:lnTo>
                <a:lnTo>
                  <a:pt x="4571" y="3880"/>
                </a:lnTo>
                <a:lnTo>
                  <a:pt x="4576" y="3892"/>
                </a:lnTo>
                <a:lnTo>
                  <a:pt x="4574" y="3892"/>
                </a:lnTo>
                <a:lnTo>
                  <a:pt x="4573" y="3892"/>
                </a:lnTo>
                <a:lnTo>
                  <a:pt x="4572" y="3888"/>
                </a:lnTo>
                <a:lnTo>
                  <a:pt x="4571" y="3884"/>
                </a:lnTo>
                <a:lnTo>
                  <a:pt x="4563" y="3884"/>
                </a:lnTo>
                <a:lnTo>
                  <a:pt x="4555" y="3880"/>
                </a:lnTo>
                <a:lnTo>
                  <a:pt x="4558" y="3884"/>
                </a:lnTo>
                <a:lnTo>
                  <a:pt x="4561" y="3887"/>
                </a:lnTo>
                <a:lnTo>
                  <a:pt x="4560" y="3888"/>
                </a:lnTo>
                <a:lnTo>
                  <a:pt x="4560" y="3889"/>
                </a:lnTo>
                <a:lnTo>
                  <a:pt x="4558" y="3890"/>
                </a:lnTo>
                <a:lnTo>
                  <a:pt x="4555" y="3892"/>
                </a:lnTo>
                <a:lnTo>
                  <a:pt x="4550" y="3889"/>
                </a:lnTo>
                <a:lnTo>
                  <a:pt x="4545" y="3886"/>
                </a:lnTo>
                <a:lnTo>
                  <a:pt x="4547" y="3889"/>
                </a:lnTo>
                <a:lnTo>
                  <a:pt x="4547" y="3893"/>
                </a:lnTo>
                <a:lnTo>
                  <a:pt x="4541" y="3895"/>
                </a:lnTo>
                <a:lnTo>
                  <a:pt x="4536" y="3896"/>
                </a:lnTo>
                <a:lnTo>
                  <a:pt x="4534" y="3894"/>
                </a:lnTo>
                <a:lnTo>
                  <a:pt x="4532" y="3890"/>
                </a:lnTo>
                <a:lnTo>
                  <a:pt x="4532" y="3885"/>
                </a:lnTo>
                <a:lnTo>
                  <a:pt x="4531" y="3880"/>
                </a:lnTo>
                <a:lnTo>
                  <a:pt x="4531" y="3881"/>
                </a:lnTo>
                <a:lnTo>
                  <a:pt x="4531" y="3882"/>
                </a:lnTo>
                <a:lnTo>
                  <a:pt x="4530" y="3892"/>
                </a:lnTo>
                <a:lnTo>
                  <a:pt x="4531" y="3900"/>
                </a:lnTo>
                <a:lnTo>
                  <a:pt x="4548" y="3899"/>
                </a:lnTo>
                <a:lnTo>
                  <a:pt x="4563" y="3897"/>
                </a:lnTo>
                <a:lnTo>
                  <a:pt x="4564" y="3898"/>
                </a:lnTo>
                <a:lnTo>
                  <a:pt x="4565" y="3899"/>
                </a:lnTo>
                <a:lnTo>
                  <a:pt x="4563" y="3909"/>
                </a:lnTo>
                <a:lnTo>
                  <a:pt x="4564" y="3916"/>
                </a:lnTo>
                <a:lnTo>
                  <a:pt x="4564" y="3915"/>
                </a:lnTo>
                <a:lnTo>
                  <a:pt x="4564" y="3914"/>
                </a:lnTo>
                <a:lnTo>
                  <a:pt x="4567" y="3907"/>
                </a:lnTo>
                <a:lnTo>
                  <a:pt x="4572" y="3900"/>
                </a:lnTo>
                <a:lnTo>
                  <a:pt x="4573" y="3899"/>
                </a:lnTo>
                <a:lnTo>
                  <a:pt x="4574" y="3900"/>
                </a:lnTo>
                <a:lnTo>
                  <a:pt x="4578" y="3906"/>
                </a:lnTo>
                <a:lnTo>
                  <a:pt x="4580" y="3914"/>
                </a:lnTo>
                <a:lnTo>
                  <a:pt x="4578" y="3917"/>
                </a:lnTo>
                <a:lnTo>
                  <a:pt x="4577" y="3920"/>
                </a:lnTo>
                <a:lnTo>
                  <a:pt x="4573" y="3919"/>
                </a:lnTo>
                <a:lnTo>
                  <a:pt x="4571" y="3920"/>
                </a:lnTo>
                <a:lnTo>
                  <a:pt x="4564" y="3927"/>
                </a:lnTo>
                <a:lnTo>
                  <a:pt x="4558" y="3935"/>
                </a:lnTo>
                <a:lnTo>
                  <a:pt x="4544" y="3930"/>
                </a:lnTo>
                <a:lnTo>
                  <a:pt x="4534" y="3924"/>
                </a:lnTo>
                <a:lnTo>
                  <a:pt x="4534" y="3925"/>
                </a:lnTo>
                <a:lnTo>
                  <a:pt x="4534" y="3925"/>
                </a:lnTo>
                <a:lnTo>
                  <a:pt x="4535" y="3928"/>
                </a:lnTo>
                <a:lnTo>
                  <a:pt x="4537" y="3930"/>
                </a:lnTo>
                <a:lnTo>
                  <a:pt x="4526" y="3927"/>
                </a:lnTo>
                <a:lnTo>
                  <a:pt x="4514" y="3923"/>
                </a:lnTo>
                <a:lnTo>
                  <a:pt x="4517" y="3926"/>
                </a:lnTo>
                <a:lnTo>
                  <a:pt x="4518" y="3928"/>
                </a:lnTo>
                <a:lnTo>
                  <a:pt x="4532" y="3931"/>
                </a:lnTo>
                <a:lnTo>
                  <a:pt x="4541" y="3938"/>
                </a:lnTo>
                <a:lnTo>
                  <a:pt x="4541" y="3939"/>
                </a:lnTo>
                <a:lnTo>
                  <a:pt x="4541" y="3940"/>
                </a:lnTo>
                <a:lnTo>
                  <a:pt x="4535" y="3947"/>
                </a:lnTo>
                <a:lnTo>
                  <a:pt x="4526" y="3954"/>
                </a:lnTo>
                <a:lnTo>
                  <a:pt x="4520" y="3950"/>
                </a:lnTo>
                <a:lnTo>
                  <a:pt x="4514" y="3946"/>
                </a:lnTo>
                <a:lnTo>
                  <a:pt x="4517" y="3951"/>
                </a:lnTo>
                <a:lnTo>
                  <a:pt x="4520" y="3954"/>
                </a:lnTo>
                <a:lnTo>
                  <a:pt x="4524" y="3956"/>
                </a:lnTo>
                <a:lnTo>
                  <a:pt x="4527" y="3958"/>
                </a:lnTo>
                <a:lnTo>
                  <a:pt x="4536" y="3954"/>
                </a:lnTo>
                <a:lnTo>
                  <a:pt x="4544" y="3950"/>
                </a:lnTo>
                <a:lnTo>
                  <a:pt x="4547" y="3954"/>
                </a:lnTo>
                <a:lnTo>
                  <a:pt x="4551" y="3956"/>
                </a:lnTo>
                <a:lnTo>
                  <a:pt x="4550" y="3957"/>
                </a:lnTo>
                <a:lnTo>
                  <a:pt x="4550" y="3958"/>
                </a:lnTo>
                <a:lnTo>
                  <a:pt x="4544" y="3964"/>
                </a:lnTo>
                <a:lnTo>
                  <a:pt x="4537" y="3969"/>
                </a:lnTo>
                <a:lnTo>
                  <a:pt x="4520" y="3971"/>
                </a:lnTo>
                <a:lnTo>
                  <a:pt x="4501" y="3975"/>
                </a:lnTo>
                <a:lnTo>
                  <a:pt x="4485" y="3995"/>
                </a:lnTo>
                <a:lnTo>
                  <a:pt x="4469" y="4016"/>
                </a:lnTo>
                <a:lnTo>
                  <a:pt x="4446" y="4021"/>
                </a:lnTo>
                <a:lnTo>
                  <a:pt x="4423" y="4028"/>
                </a:lnTo>
                <a:lnTo>
                  <a:pt x="4410" y="4043"/>
                </a:lnTo>
                <a:lnTo>
                  <a:pt x="4401" y="4061"/>
                </a:lnTo>
                <a:lnTo>
                  <a:pt x="4375" y="4084"/>
                </a:lnTo>
                <a:lnTo>
                  <a:pt x="4338" y="4095"/>
                </a:lnTo>
                <a:lnTo>
                  <a:pt x="4325" y="4118"/>
                </a:lnTo>
                <a:lnTo>
                  <a:pt x="4310" y="4139"/>
                </a:lnTo>
                <a:lnTo>
                  <a:pt x="4303" y="4164"/>
                </a:lnTo>
                <a:lnTo>
                  <a:pt x="4294" y="4190"/>
                </a:lnTo>
                <a:lnTo>
                  <a:pt x="4310" y="4253"/>
                </a:lnTo>
                <a:lnTo>
                  <a:pt x="4339" y="4307"/>
                </a:lnTo>
                <a:lnTo>
                  <a:pt x="4343" y="4328"/>
                </a:lnTo>
                <a:lnTo>
                  <a:pt x="4346" y="4349"/>
                </a:lnTo>
                <a:lnTo>
                  <a:pt x="4356" y="4372"/>
                </a:lnTo>
                <a:lnTo>
                  <a:pt x="4364" y="4393"/>
                </a:lnTo>
                <a:lnTo>
                  <a:pt x="4362" y="4449"/>
                </a:lnTo>
                <a:lnTo>
                  <a:pt x="4346" y="4496"/>
                </a:lnTo>
                <a:lnTo>
                  <a:pt x="4345" y="4496"/>
                </a:lnTo>
                <a:lnTo>
                  <a:pt x="4344" y="4496"/>
                </a:lnTo>
                <a:lnTo>
                  <a:pt x="4345" y="4491"/>
                </a:lnTo>
                <a:lnTo>
                  <a:pt x="4346" y="4485"/>
                </a:lnTo>
                <a:lnTo>
                  <a:pt x="4330" y="4488"/>
                </a:lnTo>
                <a:lnTo>
                  <a:pt x="4316" y="4491"/>
                </a:lnTo>
                <a:lnTo>
                  <a:pt x="4306" y="4471"/>
                </a:lnTo>
                <a:lnTo>
                  <a:pt x="4297" y="4450"/>
                </a:lnTo>
                <a:lnTo>
                  <a:pt x="4280" y="4441"/>
                </a:lnTo>
                <a:lnTo>
                  <a:pt x="4275" y="4421"/>
                </a:lnTo>
                <a:lnTo>
                  <a:pt x="4270" y="4417"/>
                </a:lnTo>
                <a:lnTo>
                  <a:pt x="4265" y="4414"/>
                </a:lnTo>
                <a:lnTo>
                  <a:pt x="4264" y="4407"/>
                </a:lnTo>
                <a:lnTo>
                  <a:pt x="4262" y="4399"/>
                </a:lnTo>
                <a:lnTo>
                  <a:pt x="4257" y="4399"/>
                </a:lnTo>
                <a:lnTo>
                  <a:pt x="4252" y="4399"/>
                </a:lnTo>
                <a:lnTo>
                  <a:pt x="4243" y="4381"/>
                </a:lnTo>
                <a:lnTo>
                  <a:pt x="4234" y="4363"/>
                </a:lnTo>
                <a:lnTo>
                  <a:pt x="4241" y="4359"/>
                </a:lnTo>
                <a:lnTo>
                  <a:pt x="4248" y="4353"/>
                </a:lnTo>
                <a:lnTo>
                  <a:pt x="4247" y="4347"/>
                </a:lnTo>
                <a:lnTo>
                  <a:pt x="4247" y="4343"/>
                </a:lnTo>
                <a:lnTo>
                  <a:pt x="4238" y="4347"/>
                </a:lnTo>
                <a:lnTo>
                  <a:pt x="4231" y="4348"/>
                </a:lnTo>
                <a:lnTo>
                  <a:pt x="4229" y="4347"/>
                </a:lnTo>
                <a:lnTo>
                  <a:pt x="4227" y="4347"/>
                </a:lnTo>
                <a:lnTo>
                  <a:pt x="4233" y="4318"/>
                </a:lnTo>
                <a:lnTo>
                  <a:pt x="4238" y="4289"/>
                </a:lnTo>
                <a:lnTo>
                  <a:pt x="4229" y="4278"/>
                </a:lnTo>
                <a:lnTo>
                  <a:pt x="4215" y="4272"/>
                </a:lnTo>
                <a:lnTo>
                  <a:pt x="4190" y="4242"/>
                </a:lnTo>
                <a:lnTo>
                  <a:pt x="4158" y="4224"/>
                </a:lnTo>
                <a:lnTo>
                  <a:pt x="4146" y="4232"/>
                </a:lnTo>
                <a:lnTo>
                  <a:pt x="4135" y="4240"/>
                </a:lnTo>
                <a:lnTo>
                  <a:pt x="4121" y="4245"/>
                </a:lnTo>
                <a:lnTo>
                  <a:pt x="4106" y="4248"/>
                </a:lnTo>
                <a:lnTo>
                  <a:pt x="4099" y="4235"/>
                </a:lnTo>
                <a:lnTo>
                  <a:pt x="4091" y="4222"/>
                </a:lnTo>
                <a:lnTo>
                  <a:pt x="4069" y="4215"/>
                </a:lnTo>
                <a:lnTo>
                  <a:pt x="4054" y="4206"/>
                </a:lnTo>
                <a:lnTo>
                  <a:pt x="4028" y="4208"/>
                </a:lnTo>
                <a:lnTo>
                  <a:pt x="4004" y="4207"/>
                </a:lnTo>
                <a:lnTo>
                  <a:pt x="4004" y="4210"/>
                </a:lnTo>
                <a:lnTo>
                  <a:pt x="4004" y="4214"/>
                </a:lnTo>
                <a:lnTo>
                  <a:pt x="3994" y="4215"/>
                </a:lnTo>
                <a:lnTo>
                  <a:pt x="3985" y="4217"/>
                </a:lnTo>
                <a:lnTo>
                  <a:pt x="3979" y="4207"/>
                </a:lnTo>
                <a:lnTo>
                  <a:pt x="3972" y="4196"/>
                </a:lnTo>
                <a:lnTo>
                  <a:pt x="3971" y="4196"/>
                </a:lnTo>
                <a:lnTo>
                  <a:pt x="3971" y="4196"/>
                </a:lnTo>
                <a:lnTo>
                  <a:pt x="3969" y="4204"/>
                </a:lnTo>
                <a:lnTo>
                  <a:pt x="3967" y="4212"/>
                </a:lnTo>
                <a:lnTo>
                  <a:pt x="3940" y="4208"/>
                </a:lnTo>
                <a:lnTo>
                  <a:pt x="3911" y="4210"/>
                </a:lnTo>
                <a:lnTo>
                  <a:pt x="3901" y="4215"/>
                </a:lnTo>
                <a:lnTo>
                  <a:pt x="3890" y="4222"/>
                </a:lnTo>
                <a:lnTo>
                  <a:pt x="3876" y="4214"/>
                </a:lnTo>
                <a:lnTo>
                  <a:pt x="3860" y="4212"/>
                </a:lnTo>
                <a:lnTo>
                  <a:pt x="3857" y="4217"/>
                </a:lnTo>
                <a:lnTo>
                  <a:pt x="3855" y="4222"/>
                </a:lnTo>
                <a:lnTo>
                  <a:pt x="3869" y="4227"/>
                </a:lnTo>
                <a:lnTo>
                  <a:pt x="3885" y="4222"/>
                </a:lnTo>
                <a:lnTo>
                  <a:pt x="3897" y="4230"/>
                </a:lnTo>
                <a:lnTo>
                  <a:pt x="3905" y="4238"/>
                </a:lnTo>
                <a:lnTo>
                  <a:pt x="3898" y="4242"/>
                </a:lnTo>
                <a:lnTo>
                  <a:pt x="3890" y="4246"/>
                </a:lnTo>
                <a:lnTo>
                  <a:pt x="3904" y="4264"/>
                </a:lnTo>
                <a:lnTo>
                  <a:pt x="3923" y="4278"/>
                </a:lnTo>
                <a:lnTo>
                  <a:pt x="3911" y="4279"/>
                </a:lnTo>
                <a:lnTo>
                  <a:pt x="3898" y="4279"/>
                </a:lnTo>
                <a:lnTo>
                  <a:pt x="3885" y="4264"/>
                </a:lnTo>
                <a:lnTo>
                  <a:pt x="3864" y="4255"/>
                </a:lnTo>
                <a:lnTo>
                  <a:pt x="3863" y="4260"/>
                </a:lnTo>
                <a:lnTo>
                  <a:pt x="3861" y="4263"/>
                </a:lnTo>
                <a:lnTo>
                  <a:pt x="3862" y="4265"/>
                </a:lnTo>
                <a:lnTo>
                  <a:pt x="3863" y="4266"/>
                </a:lnTo>
                <a:lnTo>
                  <a:pt x="3866" y="4269"/>
                </a:lnTo>
                <a:lnTo>
                  <a:pt x="3870" y="4272"/>
                </a:lnTo>
                <a:lnTo>
                  <a:pt x="3870" y="4273"/>
                </a:lnTo>
                <a:lnTo>
                  <a:pt x="3870" y="4273"/>
                </a:lnTo>
                <a:lnTo>
                  <a:pt x="3866" y="4275"/>
                </a:lnTo>
                <a:lnTo>
                  <a:pt x="3863" y="4277"/>
                </a:lnTo>
                <a:lnTo>
                  <a:pt x="3862" y="4277"/>
                </a:lnTo>
                <a:lnTo>
                  <a:pt x="3862" y="4277"/>
                </a:lnTo>
                <a:lnTo>
                  <a:pt x="3859" y="4273"/>
                </a:lnTo>
                <a:lnTo>
                  <a:pt x="3856" y="4267"/>
                </a:lnTo>
                <a:lnTo>
                  <a:pt x="3845" y="4273"/>
                </a:lnTo>
                <a:lnTo>
                  <a:pt x="3834" y="4277"/>
                </a:lnTo>
                <a:lnTo>
                  <a:pt x="3823" y="4273"/>
                </a:lnTo>
                <a:lnTo>
                  <a:pt x="3813" y="4267"/>
                </a:lnTo>
                <a:lnTo>
                  <a:pt x="3809" y="4261"/>
                </a:lnTo>
                <a:lnTo>
                  <a:pt x="3805" y="4254"/>
                </a:lnTo>
                <a:lnTo>
                  <a:pt x="3792" y="4247"/>
                </a:lnTo>
                <a:lnTo>
                  <a:pt x="3779" y="4238"/>
                </a:lnTo>
                <a:lnTo>
                  <a:pt x="3772" y="4239"/>
                </a:lnTo>
                <a:lnTo>
                  <a:pt x="3766" y="4240"/>
                </a:lnTo>
                <a:lnTo>
                  <a:pt x="3767" y="4241"/>
                </a:lnTo>
                <a:lnTo>
                  <a:pt x="3767" y="4242"/>
                </a:lnTo>
                <a:lnTo>
                  <a:pt x="3772" y="4247"/>
                </a:lnTo>
                <a:lnTo>
                  <a:pt x="3778" y="4251"/>
                </a:lnTo>
                <a:lnTo>
                  <a:pt x="3777" y="4251"/>
                </a:lnTo>
                <a:lnTo>
                  <a:pt x="3776" y="4251"/>
                </a:lnTo>
                <a:lnTo>
                  <a:pt x="3762" y="4254"/>
                </a:lnTo>
                <a:lnTo>
                  <a:pt x="3743" y="4252"/>
                </a:lnTo>
                <a:lnTo>
                  <a:pt x="3709" y="4245"/>
                </a:lnTo>
                <a:lnTo>
                  <a:pt x="3671" y="4246"/>
                </a:lnTo>
                <a:lnTo>
                  <a:pt x="3657" y="4252"/>
                </a:lnTo>
                <a:lnTo>
                  <a:pt x="3637" y="4253"/>
                </a:lnTo>
                <a:lnTo>
                  <a:pt x="3635" y="4248"/>
                </a:lnTo>
                <a:lnTo>
                  <a:pt x="3634" y="4241"/>
                </a:lnTo>
                <a:lnTo>
                  <a:pt x="3630" y="4245"/>
                </a:lnTo>
                <a:lnTo>
                  <a:pt x="3627" y="4247"/>
                </a:lnTo>
                <a:lnTo>
                  <a:pt x="3632" y="4258"/>
                </a:lnTo>
                <a:lnTo>
                  <a:pt x="3634" y="4268"/>
                </a:lnTo>
                <a:lnTo>
                  <a:pt x="3608" y="4287"/>
                </a:lnTo>
                <a:lnTo>
                  <a:pt x="3580" y="4303"/>
                </a:lnTo>
                <a:lnTo>
                  <a:pt x="3558" y="4302"/>
                </a:lnTo>
                <a:lnTo>
                  <a:pt x="3541" y="4304"/>
                </a:lnTo>
                <a:lnTo>
                  <a:pt x="3547" y="4309"/>
                </a:lnTo>
                <a:lnTo>
                  <a:pt x="3551" y="4315"/>
                </a:lnTo>
                <a:lnTo>
                  <a:pt x="3528" y="4330"/>
                </a:lnTo>
                <a:lnTo>
                  <a:pt x="3502" y="4343"/>
                </a:lnTo>
                <a:lnTo>
                  <a:pt x="3504" y="4343"/>
                </a:lnTo>
                <a:lnTo>
                  <a:pt x="3505" y="4343"/>
                </a:lnTo>
                <a:lnTo>
                  <a:pt x="3511" y="4348"/>
                </a:lnTo>
                <a:lnTo>
                  <a:pt x="3516" y="4355"/>
                </a:lnTo>
                <a:lnTo>
                  <a:pt x="3515" y="4356"/>
                </a:lnTo>
                <a:lnTo>
                  <a:pt x="3514" y="4357"/>
                </a:lnTo>
                <a:lnTo>
                  <a:pt x="3507" y="4367"/>
                </a:lnTo>
                <a:lnTo>
                  <a:pt x="3499" y="4376"/>
                </a:lnTo>
                <a:lnTo>
                  <a:pt x="3504" y="4416"/>
                </a:lnTo>
                <a:lnTo>
                  <a:pt x="3509" y="4453"/>
                </a:lnTo>
                <a:lnTo>
                  <a:pt x="3498" y="4474"/>
                </a:lnTo>
                <a:lnTo>
                  <a:pt x="3487" y="4494"/>
                </a:lnTo>
                <a:lnTo>
                  <a:pt x="3484" y="4513"/>
                </a:lnTo>
                <a:lnTo>
                  <a:pt x="3481" y="4533"/>
                </a:lnTo>
                <a:lnTo>
                  <a:pt x="3478" y="4621"/>
                </a:lnTo>
                <a:lnTo>
                  <a:pt x="3495" y="4697"/>
                </a:lnTo>
                <a:lnTo>
                  <a:pt x="3518" y="4728"/>
                </a:lnTo>
                <a:lnTo>
                  <a:pt x="3541" y="4761"/>
                </a:lnTo>
                <a:lnTo>
                  <a:pt x="3559" y="4790"/>
                </a:lnTo>
                <a:lnTo>
                  <a:pt x="3576" y="4818"/>
                </a:lnTo>
                <a:lnTo>
                  <a:pt x="3597" y="4818"/>
                </a:lnTo>
                <a:lnTo>
                  <a:pt x="3616" y="4822"/>
                </a:lnTo>
                <a:lnTo>
                  <a:pt x="3630" y="4835"/>
                </a:lnTo>
                <a:lnTo>
                  <a:pt x="3647" y="4845"/>
                </a:lnTo>
                <a:lnTo>
                  <a:pt x="3703" y="4836"/>
                </a:lnTo>
                <a:lnTo>
                  <a:pt x="3762" y="4820"/>
                </a:lnTo>
                <a:lnTo>
                  <a:pt x="3762" y="4827"/>
                </a:lnTo>
                <a:lnTo>
                  <a:pt x="3762" y="4832"/>
                </a:lnTo>
                <a:lnTo>
                  <a:pt x="3772" y="4835"/>
                </a:lnTo>
                <a:lnTo>
                  <a:pt x="3781" y="4834"/>
                </a:lnTo>
                <a:lnTo>
                  <a:pt x="3786" y="4830"/>
                </a:lnTo>
                <a:lnTo>
                  <a:pt x="3792" y="4826"/>
                </a:lnTo>
                <a:lnTo>
                  <a:pt x="3788" y="4819"/>
                </a:lnTo>
                <a:lnTo>
                  <a:pt x="3781" y="4815"/>
                </a:lnTo>
                <a:lnTo>
                  <a:pt x="3782" y="4815"/>
                </a:lnTo>
                <a:lnTo>
                  <a:pt x="3783" y="4815"/>
                </a:lnTo>
                <a:lnTo>
                  <a:pt x="3803" y="4803"/>
                </a:lnTo>
                <a:lnTo>
                  <a:pt x="3820" y="4789"/>
                </a:lnTo>
                <a:lnTo>
                  <a:pt x="3820" y="4779"/>
                </a:lnTo>
                <a:lnTo>
                  <a:pt x="3821" y="4768"/>
                </a:lnTo>
                <a:lnTo>
                  <a:pt x="3826" y="4764"/>
                </a:lnTo>
                <a:lnTo>
                  <a:pt x="3832" y="4760"/>
                </a:lnTo>
                <a:lnTo>
                  <a:pt x="3831" y="4745"/>
                </a:lnTo>
                <a:lnTo>
                  <a:pt x="3831" y="4729"/>
                </a:lnTo>
                <a:lnTo>
                  <a:pt x="3834" y="4716"/>
                </a:lnTo>
                <a:lnTo>
                  <a:pt x="3838" y="4705"/>
                </a:lnTo>
                <a:lnTo>
                  <a:pt x="3930" y="4679"/>
                </a:lnTo>
                <a:lnTo>
                  <a:pt x="4018" y="4690"/>
                </a:lnTo>
                <a:lnTo>
                  <a:pt x="4018" y="4698"/>
                </a:lnTo>
                <a:lnTo>
                  <a:pt x="4017" y="4707"/>
                </a:lnTo>
                <a:lnTo>
                  <a:pt x="4002" y="4724"/>
                </a:lnTo>
                <a:lnTo>
                  <a:pt x="3986" y="4739"/>
                </a:lnTo>
                <a:lnTo>
                  <a:pt x="3979" y="4759"/>
                </a:lnTo>
                <a:lnTo>
                  <a:pt x="3971" y="4778"/>
                </a:lnTo>
                <a:lnTo>
                  <a:pt x="3972" y="4779"/>
                </a:lnTo>
                <a:lnTo>
                  <a:pt x="3973" y="4780"/>
                </a:lnTo>
                <a:lnTo>
                  <a:pt x="3977" y="4779"/>
                </a:lnTo>
                <a:lnTo>
                  <a:pt x="3981" y="4778"/>
                </a:lnTo>
                <a:lnTo>
                  <a:pt x="3975" y="4809"/>
                </a:lnTo>
                <a:lnTo>
                  <a:pt x="3971" y="4840"/>
                </a:lnTo>
                <a:lnTo>
                  <a:pt x="3970" y="4840"/>
                </a:lnTo>
                <a:lnTo>
                  <a:pt x="3969" y="4839"/>
                </a:lnTo>
                <a:lnTo>
                  <a:pt x="3963" y="4827"/>
                </a:lnTo>
                <a:lnTo>
                  <a:pt x="3956" y="4814"/>
                </a:lnTo>
                <a:lnTo>
                  <a:pt x="3954" y="4816"/>
                </a:lnTo>
                <a:lnTo>
                  <a:pt x="3952" y="4818"/>
                </a:lnTo>
                <a:lnTo>
                  <a:pt x="3951" y="4819"/>
                </a:lnTo>
                <a:lnTo>
                  <a:pt x="3948" y="4820"/>
                </a:lnTo>
                <a:lnTo>
                  <a:pt x="3947" y="4833"/>
                </a:lnTo>
                <a:lnTo>
                  <a:pt x="3944" y="4842"/>
                </a:lnTo>
                <a:lnTo>
                  <a:pt x="3952" y="4841"/>
                </a:lnTo>
                <a:lnTo>
                  <a:pt x="3958" y="4839"/>
                </a:lnTo>
                <a:lnTo>
                  <a:pt x="3958" y="4845"/>
                </a:lnTo>
                <a:lnTo>
                  <a:pt x="3958" y="4850"/>
                </a:lnTo>
                <a:lnTo>
                  <a:pt x="3952" y="4891"/>
                </a:lnTo>
                <a:lnTo>
                  <a:pt x="3944" y="4934"/>
                </a:lnTo>
                <a:lnTo>
                  <a:pt x="3930" y="4949"/>
                </a:lnTo>
                <a:lnTo>
                  <a:pt x="3918" y="4965"/>
                </a:lnTo>
                <a:lnTo>
                  <a:pt x="3925" y="4969"/>
                </a:lnTo>
                <a:lnTo>
                  <a:pt x="3931" y="4972"/>
                </a:lnTo>
                <a:lnTo>
                  <a:pt x="3932" y="4972"/>
                </a:lnTo>
                <a:lnTo>
                  <a:pt x="3933" y="4971"/>
                </a:lnTo>
                <a:lnTo>
                  <a:pt x="3934" y="4966"/>
                </a:lnTo>
                <a:lnTo>
                  <a:pt x="3934" y="4961"/>
                </a:lnTo>
                <a:lnTo>
                  <a:pt x="3945" y="4968"/>
                </a:lnTo>
                <a:lnTo>
                  <a:pt x="3958" y="4971"/>
                </a:lnTo>
                <a:lnTo>
                  <a:pt x="3999" y="4968"/>
                </a:lnTo>
                <a:lnTo>
                  <a:pt x="4049" y="4968"/>
                </a:lnTo>
                <a:lnTo>
                  <a:pt x="4059" y="4964"/>
                </a:lnTo>
                <a:lnTo>
                  <a:pt x="4067" y="4959"/>
                </a:lnTo>
                <a:lnTo>
                  <a:pt x="4074" y="4963"/>
                </a:lnTo>
                <a:lnTo>
                  <a:pt x="4080" y="4966"/>
                </a:lnTo>
                <a:lnTo>
                  <a:pt x="4106" y="4965"/>
                </a:lnTo>
                <a:lnTo>
                  <a:pt x="4132" y="4963"/>
                </a:lnTo>
                <a:lnTo>
                  <a:pt x="4143" y="4967"/>
                </a:lnTo>
                <a:lnTo>
                  <a:pt x="4153" y="4971"/>
                </a:lnTo>
                <a:lnTo>
                  <a:pt x="4152" y="4984"/>
                </a:lnTo>
                <a:lnTo>
                  <a:pt x="4156" y="4992"/>
                </a:lnTo>
                <a:lnTo>
                  <a:pt x="4171" y="4996"/>
                </a:lnTo>
                <a:lnTo>
                  <a:pt x="4186" y="4999"/>
                </a:lnTo>
                <a:lnTo>
                  <a:pt x="4194" y="5029"/>
                </a:lnTo>
                <a:lnTo>
                  <a:pt x="4189" y="5060"/>
                </a:lnTo>
                <a:lnTo>
                  <a:pt x="4183" y="5067"/>
                </a:lnTo>
                <a:lnTo>
                  <a:pt x="4177" y="5076"/>
                </a:lnTo>
                <a:lnTo>
                  <a:pt x="4173" y="5108"/>
                </a:lnTo>
                <a:lnTo>
                  <a:pt x="4171" y="5141"/>
                </a:lnTo>
                <a:lnTo>
                  <a:pt x="4164" y="5169"/>
                </a:lnTo>
                <a:lnTo>
                  <a:pt x="4166" y="5199"/>
                </a:lnTo>
                <a:lnTo>
                  <a:pt x="4199" y="5247"/>
                </a:lnTo>
                <a:lnTo>
                  <a:pt x="4242" y="5287"/>
                </a:lnTo>
                <a:lnTo>
                  <a:pt x="4247" y="5297"/>
                </a:lnTo>
                <a:lnTo>
                  <a:pt x="4251" y="5309"/>
                </a:lnTo>
                <a:lnTo>
                  <a:pt x="4268" y="5311"/>
                </a:lnTo>
                <a:lnTo>
                  <a:pt x="4284" y="5316"/>
                </a:lnTo>
                <a:lnTo>
                  <a:pt x="4315" y="5313"/>
                </a:lnTo>
                <a:lnTo>
                  <a:pt x="4341" y="5301"/>
                </a:lnTo>
                <a:lnTo>
                  <a:pt x="4350" y="5299"/>
                </a:lnTo>
                <a:lnTo>
                  <a:pt x="4358" y="5296"/>
                </a:lnTo>
                <a:lnTo>
                  <a:pt x="4370" y="5288"/>
                </a:lnTo>
                <a:lnTo>
                  <a:pt x="4382" y="5280"/>
                </a:lnTo>
                <a:lnTo>
                  <a:pt x="4396" y="5281"/>
                </a:lnTo>
                <a:lnTo>
                  <a:pt x="4409" y="5287"/>
                </a:lnTo>
                <a:lnTo>
                  <a:pt x="4426" y="5289"/>
                </a:lnTo>
                <a:lnTo>
                  <a:pt x="4443" y="5291"/>
                </a:lnTo>
                <a:lnTo>
                  <a:pt x="4477" y="5319"/>
                </a:lnTo>
                <a:lnTo>
                  <a:pt x="4499" y="5360"/>
                </a:lnTo>
                <a:lnTo>
                  <a:pt x="4490" y="5371"/>
                </a:lnTo>
                <a:lnTo>
                  <a:pt x="4479" y="5381"/>
                </a:lnTo>
                <a:lnTo>
                  <a:pt x="4479" y="5381"/>
                </a:lnTo>
                <a:lnTo>
                  <a:pt x="4478" y="5381"/>
                </a:lnTo>
                <a:lnTo>
                  <a:pt x="4476" y="5376"/>
                </a:lnTo>
                <a:lnTo>
                  <a:pt x="4471" y="5373"/>
                </a:lnTo>
                <a:lnTo>
                  <a:pt x="4471" y="5383"/>
                </a:lnTo>
                <a:lnTo>
                  <a:pt x="4466" y="5390"/>
                </a:lnTo>
                <a:lnTo>
                  <a:pt x="4477" y="5387"/>
                </a:lnTo>
                <a:lnTo>
                  <a:pt x="4486" y="5384"/>
                </a:lnTo>
                <a:lnTo>
                  <a:pt x="4505" y="5362"/>
                </a:lnTo>
                <a:lnTo>
                  <a:pt x="4533" y="5352"/>
                </a:lnTo>
                <a:lnTo>
                  <a:pt x="4545" y="5360"/>
                </a:lnTo>
                <a:lnTo>
                  <a:pt x="4552" y="5373"/>
                </a:lnTo>
                <a:lnTo>
                  <a:pt x="4549" y="5376"/>
                </a:lnTo>
                <a:lnTo>
                  <a:pt x="4547" y="5379"/>
                </a:lnTo>
                <a:lnTo>
                  <a:pt x="4523" y="5384"/>
                </a:lnTo>
                <a:lnTo>
                  <a:pt x="4506" y="5395"/>
                </a:lnTo>
                <a:lnTo>
                  <a:pt x="4514" y="5415"/>
                </a:lnTo>
                <a:lnTo>
                  <a:pt x="4521" y="5438"/>
                </a:lnTo>
                <a:lnTo>
                  <a:pt x="4509" y="5457"/>
                </a:lnTo>
                <a:lnTo>
                  <a:pt x="4500" y="5481"/>
                </a:lnTo>
                <a:lnTo>
                  <a:pt x="4512" y="5500"/>
                </a:lnTo>
                <a:lnTo>
                  <a:pt x="4525" y="5519"/>
                </a:lnTo>
                <a:lnTo>
                  <a:pt x="4540" y="5514"/>
                </a:lnTo>
                <a:lnTo>
                  <a:pt x="4551" y="5505"/>
                </a:lnTo>
                <a:lnTo>
                  <a:pt x="4545" y="5468"/>
                </a:lnTo>
                <a:lnTo>
                  <a:pt x="4525" y="5439"/>
                </a:lnTo>
                <a:lnTo>
                  <a:pt x="4530" y="5435"/>
                </a:lnTo>
                <a:lnTo>
                  <a:pt x="4532" y="5429"/>
                </a:lnTo>
                <a:lnTo>
                  <a:pt x="4531" y="5428"/>
                </a:lnTo>
                <a:lnTo>
                  <a:pt x="4528" y="5427"/>
                </a:lnTo>
                <a:lnTo>
                  <a:pt x="4577" y="5411"/>
                </a:lnTo>
                <a:lnTo>
                  <a:pt x="4616" y="5391"/>
                </a:lnTo>
                <a:lnTo>
                  <a:pt x="4613" y="5389"/>
                </a:lnTo>
                <a:lnTo>
                  <a:pt x="4609" y="5386"/>
                </a:lnTo>
                <a:lnTo>
                  <a:pt x="4602" y="5387"/>
                </a:lnTo>
                <a:lnTo>
                  <a:pt x="4595" y="5387"/>
                </a:lnTo>
                <a:lnTo>
                  <a:pt x="4591" y="5381"/>
                </a:lnTo>
                <a:lnTo>
                  <a:pt x="4588" y="5374"/>
                </a:lnTo>
                <a:lnTo>
                  <a:pt x="4595" y="5365"/>
                </a:lnTo>
                <a:lnTo>
                  <a:pt x="4607" y="5363"/>
                </a:lnTo>
                <a:lnTo>
                  <a:pt x="4614" y="5381"/>
                </a:lnTo>
                <a:lnTo>
                  <a:pt x="4622" y="5397"/>
                </a:lnTo>
                <a:lnTo>
                  <a:pt x="4661" y="5402"/>
                </a:lnTo>
                <a:lnTo>
                  <a:pt x="4685" y="5424"/>
                </a:lnTo>
                <a:lnTo>
                  <a:pt x="4689" y="5436"/>
                </a:lnTo>
                <a:lnTo>
                  <a:pt x="4697" y="5444"/>
                </a:lnTo>
                <a:lnTo>
                  <a:pt x="4737" y="5445"/>
                </a:lnTo>
                <a:lnTo>
                  <a:pt x="4779" y="5440"/>
                </a:lnTo>
                <a:lnTo>
                  <a:pt x="4815" y="5457"/>
                </a:lnTo>
                <a:lnTo>
                  <a:pt x="4862" y="5467"/>
                </a:lnTo>
                <a:lnTo>
                  <a:pt x="4882" y="5455"/>
                </a:lnTo>
                <a:lnTo>
                  <a:pt x="4898" y="5442"/>
                </a:lnTo>
                <a:lnTo>
                  <a:pt x="4943" y="5435"/>
                </a:lnTo>
                <a:lnTo>
                  <a:pt x="4990" y="5439"/>
                </a:lnTo>
                <a:lnTo>
                  <a:pt x="4990" y="5440"/>
                </a:lnTo>
                <a:lnTo>
                  <a:pt x="4991" y="5441"/>
                </a:lnTo>
                <a:lnTo>
                  <a:pt x="4990" y="5443"/>
                </a:lnTo>
                <a:lnTo>
                  <a:pt x="4989" y="5445"/>
                </a:lnTo>
                <a:lnTo>
                  <a:pt x="4985" y="5446"/>
                </a:lnTo>
                <a:lnTo>
                  <a:pt x="4983" y="5449"/>
                </a:lnTo>
                <a:lnTo>
                  <a:pt x="4968" y="5448"/>
                </a:lnTo>
                <a:lnTo>
                  <a:pt x="4953" y="5448"/>
                </a:lnTo>
                <a:lnTo>
                  <a:pt x="4953" y="5451"/>
                </a:lnTo>
                <a:lnTo>
                  <a:pt x="4953" y="5455"/>
                </a:lnTo>
                <a:lnTo>
                  <a:pt x="4973" y="5466"/>
                </a:lnTo>
                <a:lnTo>
                  <a:pt x="4984" y="5487"/>
                </a:lnTo>
                <a:lnTo>
                  <a:pt x="4985" y="5486"/>
                </a:lnTo>
                <a:lnTo>
                  <a:pt x="4986" y="5486"/>
                </a:lnTo>
                <a:lnTo>
                  <a:pt x="4989" y="5478"/>
                </a:lnTo>
                <a:lnTo>
                  <a:pt x="4994" y="5473"/>
                </a:lnTo>
                <a:lnTo>
                  <a:pt x="5008" y="5477"/>
                </a:lnTo>
                <a:lnTo>
                  <a:pt x="5022" y="5481"/>
                </a:lnTo>
                <a:lnTo>
                  <a:pt x="5025" y="5485"/>
                </a:lnTo>
                <a:lnTo>
                  <a:pt x="5028" y="5491"/>
                </a:lnTo>
                <a:lnTo>
                  <a:pt x="5045" y="5497"/>
                </a:lnTo>
                <a:lnTo>
                  <a:pt x="5059" y="5504"/>
                </a:lnTo>
                <a:lnTo>
                  <a:pt x="5059" y="5505"/>
                </a:lnTo>
                <a:lnTo>
                  <a:pt x="5058" y="5506"/>
                </a:lnTo>
                <a:lnTo>
                  <a:pt x="5038" y="5525"/>
                </a:lnTo>
                <a:lnTo>
                  <a:pt x="5011" y="5544"/>
                </a:lnTo>
                <a:lnTo>
                  <a:pt x="5011" y="5545"/>
                </a:lnTo>
                <a:lnTo>
                  <a:pt x="5011" y="5545"/>
                </a:lnTo>
                <a:lnTo>
                  <a:pt x="5028" y="5546"/>
                </a:lnTo>
                <a:lnTo>
                  <a:pt x="5045" y="5547"/>
                </a:lnTo>
                <a:lnTo>
                  <a:pt x="5064" y="5544"/>
                </a:lnTo>
                <a:lnTo>
                  <a:pt x="5086" y="5544"/>
                </a:lnTo>
                <a:lnTo>
                  <a:pt x="5131" y="5565"/>
                </a:lnTo>
                <a:lnTo>
                  <a:pt x="5166" y="5598"/>
                </a:lnTo>
                <a:lnTo>
                  <a:pt x="5169" y="5620"/>
                </a:lnTo>
                <a:lnTo>
                  <a:pt x="5172" y="5644"/>
                </a:lnTo>
                <a:lnTo>
                  <a:pt x="5172" y="5643"/>
                </a:lnTo>
                <a:lnTo>
                  <a:pt x="5172" y="5642"/>
                </a:lnTo>
                <a:lnTo>
                  <a:pt x="5174" y="5636"/>
                </a:lnTo>
                <a:lnTo>
                  <a:pt x="5178" y="5631"/>
                </a:lnTo>
                <a:lnTo>
                  <a:pt x="5217" y="5646"/>
                </a:lnTo>
                <a:lnTo>
                  <a:pt x="5242" y="5680"/>
                </a:lnTo>
                <a:lnTo>
                  <a:pt x="5247" y="5676"/>
                </a:lnTo>
                <a:lnTo>
                  <a:pt x="5250" y="5673"/>
                </a:lnTo>
                <a:lnTo>
                  <a:pt x="5251" y="5673"/>
                </a:lnTo>
                <a:lnTo>
                  <a:pt x="5251" y="5673"/>
                </a:lnTo>
                <a:lnTo>
                  <a:pt x="5276" y="5679"/>
                </a:lnTo>
                <a:lnTo>
                  <a:pt x="5300" y="5684"/>
                </a:lnTo>
                <a:lnTo>
                  <a:pt x="5301" y="5678"/>
                </a:lnTo>
                <a:lnTo>
                  <a:pt x="5303" y="5674"/>
                </a:lnTo>
                <a:lnTo>
                  <a:pt x="5348" y="5672"/>
                </a:lnTo>
                <a:lnTo>
                  <a:pt x="5386" y="5683"/>
                </a:lnTo>
                <a:lnTo>
                  <a:pt x="5413" y="5692"/>
                </a:lnTo>
                <a:lnTo>
                  <a:pt x="5441" y="5700"/>
                </a:lnTo>
                <a:lnTo>
                  <a:pt x="5479" y="5733"/>
                </a:lnTo>
                <a:lnTo>
                  <a:pt x="5509" y="5761"/>
                </a:lnTo>
                <a:lnTo>
                  <a:pt x="5516" y="5758"/>
                </a:lnTo>
                <a:lnTo>
                  <a:pt x="5522" y="5756"/>
                </a:lnTo>
                <a:lnTo>
                  <a:pt x="5531" y="5768"/>
                </a:lnTo>
                <a:lnTo>
                  <a:pt x="5535" y="5785"/>
                </a:lnTo>
                <a:lnTo>
                  <a:pt x="5551" y="5846"/>
                </a:lnTo>
                <a:lnTo>
                  <a:pt x="5592" y="5883"/>
                </a:lnTo>
                <a:lnTo>
                  <a:pt x="5597" y="5898"/>
                </a:lnTo>
                <a:lnTo>
                  <a:pt x="5593" y="5911"/>
                </a:lnTo>
                <a:lnTo>
                  <a:pt x="5575" y="5930"/>
                </a:lnTo>
                <a:lnTo>
                  <a:pt x="5561" y="5954"/>
                </a:lnTo>
                <a:lnTo>
                  <a:pt x="5536" y="5972"/>
                </a:lnTo>
                <a:lnTo>
                  <a:pt x="5513" y="5993"/>
                </a:lnTo>
                <a:lnTo>
                  <a:pt x="5502" y="6019"/>
                </a:lnTo>
                <a:lnTo>
                  <a:pt x="5486" y="6042"/>
                </a:lnTo>
                <a:lnTo>
                  <a:pt x="5487" y="6044"/>
                </a:lnTo>
                <a:lnTo>
                  <a:pt x="5490" y="6045"/>
                </a:lnTo>
                <a:lnTo>
                  <a:pt x="5518" y="6038"/>
                </a:lnTo>
                <a:lnTo>
                  <a:pt x="5544" y="6024"/>
                </a:lnTo>
                <a:lnTo>
                  <a:pt x="5551" y="6044"/>
                </a:lnTo>
                <a:lnTo>
                  <a:pt x="5560" y="6062"/>
                </a:lnTo>
                <a:lnTo>
                  <a:pt x="5594" y="6063"/>
                </a:lnTo>
                <a:lnTo>
                  <a:pt x="5626" y="6058"/>
                </a:lnTo>
                <a:lnTo>
                  <a:pt x="5622" y="6068"/>
                </a:lnTo>
                <a:lnTo>
                  <a:pt x="5620" y="6082"/>
                </a:lnTo>
                <a:lnTo>
                  <a:pt x="5621" y="6082"/>
                </a:lnTo>
                <a:lnTo>
                  <a:pt x="5622" y="6081"/>
                </a:lnTo>
                <a:lnTo>
                  <a:pt x="5645" y="6060"/>
                </a:lnTo>
                <a:lnTo>
                  <a:pt x="5670" y="6040"/>
                </a:lnTo>
                <a:lnTo>
                  <a:pt x="5679" y="6022"/>
                </a:lnTo>
                <a:lnTo>
                  <a:pt x="5691" y="6008"/>
                </a:lnTo>
                <a:lnTo>
                  <a:pt x="5710" y="6005"/>
                </a:lnTo>
                <a:lnTo>
                  <a:pt x="5727" y="6003"/>
                </a:lnTo>
                <a:lnTo>
                  <a:pt x="5739" y="6011"/>
                </a:lnTo>
                <a:lnTo>
                  <a:pt x="5754" y="6020"/>
                </a:lnTo>
                <a:lnTo>
                  <a:pt x="5794" y="6031"/>
                </a:lnTo>
                <a:lnTo>
                  <a:pt x="5820" y="6055"/>
                </a:lnTo>
                <a:lnTo>
                  <a:pt x="5822" y="6055"/>
                </a:lnTo>
                <a:lnTo>
                  <a:pt x="5824" y="6055"/>
                </a:lnTo>
                <a:lnTo>
                  <a:pt x="5829" y="6051"/>
                </a:lnTo>
                <a:lnTo>
                  <a:pt x="5833" y="6048"/>
                </a:lnTo>
                <a:lnTo>
                  <a:pt x="5854" y="6060"/>
                </a:lnTo>
                <a:lnTo>
                  <a:pt x="5864" y="6081"/>
                </a:lnTo>
                <a:lnTo>
                  <a:pt x="5856" y="6096"/>
                </a:lnTo>
                <a:lnTo>
                  <a:pt x="5857" y="6122"/>
                </a:lnTo>
                <a:lnTo>
                  <a:pt x="5887" y="6102"/>
                </a:lnTo>
                <a:lnTo>
                  <a:pt x="5924" y="6087"/>
                </a:lnTo>
                <a:lnTo>
                  <a:pt x="5949" y="6095"/>
                </a:lnTo>
                <a:lnTo>
                  <a:pt x="5971" y="6107"/>
                </a:lnTo>
                <a:lnTo>
                  <a:pt x="5997" y="6112"/>
                </a:lnTo>
                <a:lnTo>
                  <a:pt x="6022" y="6115"/>
                </a:lnTo>
                <a:lnTo>
                  <a:pt x="6060" y="6113"/>
                </a:lnTo>
                <a:lnTo>
                  <a:pt x="6099" y="6117"/>
                </a:lnTo>
                <a:lnTo>
                  <a:pt x="6162" y="6162"/>
                </a:lnTo>
                <a:lnTo>
                  <a:pt x="6222" y="6213"/>
                </a:lnTo>
                <a:lnTo>
                  <a:pt x="6258" y="6221"/>
                </a:lnTo>
                <a:lnTo>
                  <a:pt x="6300" y="6225"/>
                </a:lnTo>
                <a:lnTo>
                  <a:pt x="6324" y="6280"/>
                </a:lnTo>
                <a:lnTo>
                  <a:pt x="6336" y="6352"/>
                </a:lnTo>
                <a:lnTo>
                  <a:pt x="6303" y="6438"/>
                </a:lnTo>
                <a:lnTo>
                  <a:pt x="6246" y="6497"/>
                </a:lnTo>
                <a:lnTo>
                  <a:pt x="6234" y="6502"/>
                </a:lnTo>
                <a:lnTo>
                  <a:pt x="6222" y="6508"/>
                </a:lnTo>
                <a:lnTo>
                  <a:pt x="6215" y="6521"/>
                </a:lnTo>
                <a:lnTo>
                  <a:pt x="6212" y="6538"/>
                </a:lnTo>
                <a:lnTo>
                  <a:pt x="6192" y="6579"/>
                </a:lnTo>
                <a:lnTo>
                  <a:pt x="6162" y="6613"/>
                </a:lnTo>
                <a:lnTo>
                  <a:pt x="6161" y="6613"/>
                </a:lnTo>
                <a:lnTo>
                  <a:pt x="6159" y="6613"/>
                </a:lnTo>
                <a:lnTo>
                  <a:pt x="6155" y="6604"/>
                </a:lnTo>
                <a:lnTo>
                  <a:pt x="6151" y="6595"/>
                </a:lnTo>
                <a:lnTo>
                  <a:pt x="6147" y="6595"/>
                </a:lnTo>
                <a:lnTo>
                  <a:pt x="6143" y="6595"/>
                </a:lnTo>
                <a:lnTo>
                  <a:pt x="6138" y="6634"/>
                </a:lnTo>
                <a:lnTo>
                  <a:pt x="6128" y="6673"/>
                </a:lnTo>
                <a:lnTo>
                  <a:pt x="6132" y="6715"/>
                </a:lnTo>
                <a:lnTo>
                  <a:pt x="6137" y="6757"/>
                </a:lnTo>
                <a:lnTo>
                  <a:pt x="6132" y="6790"/>
                </a:lnTo>
                <a:lnTo>
                  <a:pt x="6124" y="6819"/>
                </a:lnTo>
                <a:lnTo>
                  <a:pt x="6124" y="6840"/>
                </a:lnTo>
                <a:lnTo>
                  <a:pt x="6127" y="6857"/>
                </a:lnTo>
                <a:lnTo>
                  <a:pt x="6101" y="6877"/>
                </a:lnTo>
                <a:lnTo>
                  <a:pt x="6096" y="6913"/>
                </a:lnTo>
                <a:lnTo>
                  <a:pt x="6097" y="6928"/>
                </a:lnTo>
                <a:lnTo>
                  <a:pt x="6099" y="6944"/>
                </a:lnTo>
                <a:lnTo>
                  <a:pt x="6089" y="6956"/>
                </a:lnTo>
                <a:lnTo>
                  <a:pt x="6078" y="6966"/>
                </a:lnTo>
                <a:lnTo>
                  <a:pt x="6070" y="6984"/>
                </a:lnTo>
                <a:lnTo>
                  <a:pt x="6061" y="7001"/>
                </a:lnTo>
                <a:lnTo>
                  <a:pt x="6044" y="7024"/>
                </a:lnTo>
                <a:lnTo>
                  <a:pt x="6032" y="7051"/>
                </a:lnTo>
                <a:lnTo>
                  <a:pt x="6034" y="7064"/>
                </a:lnTo>
                <a:lnTo>
                  <a:pt x="6036" y="7077"/>
                </a:lnTo>
                <a:lnTo>
                  <a:pt x="6002" y="7088"/>
                </a:lnTo>
                <a:lnTo>
                  <a:pt x="5986" y="7120"/>
                </a:lnTo>
                <a:lnTo>
                  <a:pt x="5946" y="7124"/>
                </a:lnTo>
                <a:lnTo>
                  <a:pt x="5905" y="7124"/>
                </a:lnTo>
                <a:lnTo>
                  <a:pt x="5883" y="7122"/>
                </a:lnTo>
                <a:lnTo>
                  <a:pt x="5858" y="7123"/>
                </a:lnTo>
                <a:lnTo>
                  <a:pt x="5848" y="7141"/>
                </a:lnTo>
                <a:lnTo>
                  <a:pt x="5830" y="7149"/>
                </a:lnTo>
                <a:lnTo>
                  <a:pt x="5822" y="7158"/>
                </a:lnTo>
                <a:lnTo>
                  <a:pt x="5815" y="7167"/>
                </a:lnTo>
                <a:lnTo>
                  <a:pt x="5805" y="7163"/>
                </a:lnTo>
                <a:lnTo>
                  <a:pt x="5793" y="7161"/>
                </a:lnTo>
                <a:lnTo>
                  <a:pt x="5743" y="7190"/>
                </a:lnTo>
                <a:lnTo>
                  <a:pt x="5695" y="7226"/>
                </a:lnTo>
                <a:lnTo>
                  <a:pt x="5680" y="7243"/>
                </a:lnTo>
                <a:lnTo>
                  <a:pt x="5655" y="7250"/>
                </a:lnTo>
                <a:lnTo>
                  <a:pt x="5655" y="7253"/>
                </a:lnTo>
                <a:lnTo>
                  <a:pt x="5655" y="7256"/>
                </a:lnTo>
                <a:lnTo>
                  <a:pt x="5664" y="7278"/>
                </a:lnTo>
                <a:lnTo>
                  <a:pt x="5652" y="7299"/>
                </a:lnTo>
                <a:lnTo>
                  <a:pt x="5657" y="7312"/>
                </a:lnTo>
                <a:lnTo>
                  <a:pt x="5661" y="7328"/>
                </a:lnTo>
                <a:lnTo>
                  <a:pt x="5645" y="7417"/>
                </a:lnTo>
                <a:lnTo>
                  <a:pt x="5594" y="7472"/>
                </a:lnTo>
                <a:lnTo>
                  <a:pt x="5581" y="7502"/>
                </a:lnTo>
                <a:lnTo>
                  <a:pt x="5570" y="7533"/>
                </a:lnTo>
                <a:lnTo>
                  <a:pt x="5547" y="7565"/>
                </a:lnTo>
                <a:lnTo>
                  <a:pt x="5519" y="7592"/>
                </a:lnTo>
                <a:lnTo>
                  <a:pt x="5544" y="7551"/>
                </a:lnTo>
                <a:lnTo>
                  <a:pt x="5561" y="7511"/>
                </a:lnTo>
                <a:lnTo>
                  <a:pt x="5560" y="7511"/>
                </a:lnTo>
                <a:lnTo>
                  <a:pt x="5560" y="7511"/>
                </a:lnTo>
                <a:lnTo>
                  <a:pt x="5544" y="7512"/>
                </a:lnTo>
                <a:lnTo>
                  <a:pt x="5531" y="7507"/>
                </a:lnTo>
                <a:lnTo>
                  <a:pt x="5531" y="7509"/>
                </a:lnTo>
                <a:lnTo>
                  <a:pt x="5531" y="7510"/>
                </a:lnTo>
                <a:lnTo>
                  <a:pt x="5525" y="7529"/>
                </a:lnTo>
                <a:lnTo>
                  <a:pt x="5521" y="7549"/>
                </a:lnTo>
                <a:lnTo>
                  <a:pt x="5504" y="7565"/>
                </a:lnTo>
                <a:lnTo>
                  <a:pt x="5487" y="7582"/>
                </a:lnTo>
                <a:lnTo>
                  <a:pt x="5481" y="7610"/>
                </a:lnTo>
                <a:lnTo>
                  <a:pt x="5476" y="7639"/>
                </a:lnTo>
                <a:lnTo>
                  <a:pt x="5451" y="7675"/>
                </a:lnTo>
                <a:lnTo>
                  <a:pt x="5421" y="7706"/>
                </a:lnTo>
                <a:lnTo>
                  <a:pt x="5397" y="7740"/>
                </a:lnTo>
                <a:lnTo>
                  <a:pt x="5364" y="7764"/>
                </a:lnTo>
                <a:lnTo>
                  <a:pt x="5341" y="7763"/>
                </a:lnTo>
                <a:lnTo>
                  <a:pt x="5322" y="7757"/>
                </a:lnTo>
                <a:lnTo>
                  <a:pt x="5300" y="7763"/>
                </a:lnTo>
                <a:lnTo>
                  <a:pt x="5278" y="7768"/>
                </a:lnTo>
                <a:lnTo>
                  <a:pt x="5248" y="7745"/>
                </a:lnTo>
                <a:lnTo>
                  <a:pt x="5205" y="7745"/>
                </a:lnTo>
                <a:lnTo>
                  <a:pt x="5193" y="7733"/>
                </a:lnTo>
                <a:lnTo>
                  <a:pt x="5180" y="7724"/>
                </a:lnTo>
                <a:lnTo>
                  <a:pt x="5174" y="7731"/>
                </a:lnTo>
                <a:lnTo>
                  <a:pt x="5170" y="7738"/>
                </a:lnTo>
                <a:lnTo>
                  <a:pt x="5170" y="7740"/>
                </a:lnTo>
                <a:lnTo>
                  <a:pt x="5171" y="7742"/>
                </a:lnTo>
                <a:lnTo>
                  <a:pt x="5202" y="7768"/>
                </a:lnTo>
                <a:lnTo>
                  <a:pt x="5234" y="7792"/>
                </a:lnTo>
                <a:lnTo>
                  <a:pt x="5232" y="7804"/>
                </a:lnTo>
                <a:lnTo>
                  <a:pt x="5226" y="7812"/>
                </a:lnTo>
                <a:lnTo>
                  <a:pt x="5233" y="7840"/>
                </a:lnTo>
                <a:lnTo>
                  <a:pt x="5256" y="7854"/>
                </a:lnTo>
                <a:lnTo>
                  <a:pt x="5260" y="7867"/>
                </a:lnTo>
                <a:lnTo>
                  <a:pt x="5259" y="7878"/>
                </a:lnTo>
                <a:lnTo>
                  <a:pt x="5244" y="7902"/>
                </a:lnTo>
                <a:lnTo>
                  <a:pt x="5227" y="7922"/>
                </a:lnTo>
                <a:lnTo>
                  <a:pt x="5221" y="7936"/>
                </a:lnTo>
                <a:lnTo>
                  <a:pt x="5214" y="7952"/>
                </a:lnTo>
                <a:lnTo>
                  <a:pt x="5163" y="7977"/>
                </a:lnTo>
                <a:lnTo>
                  <a:pt x="5097" y="7990"/>
                </a:lnTo>
                <a:lnTo>
                  <a:pt x="5053" y="7996"/>
                </a:lnTo>
                <a:lnTo>
                  <a:pt x="5011" y="7994"/>
                </a:lnTo>
                <a:lnTo>
                  <a:pt x="4995" y="7989"/>
                </a:lnTo>
                <a:lnTo>
                  <a:pt x="4983" y="7989"/>
                </a:lnTo>
                <a:lnTo>
                  <a:pt x="4983" y="8012"/>
                </a:lnTo>
                <a:lnTo>
                  <a:pt x="4996" y="8027"/>
                </a:lnTo>
                <a:lnTo>
                  <a:pt x="4984" y="8047"/>
                </a:lnTo>
                <a:lnTo>
                  <a:pt x="4977" y="8066"/>
                </a:lnTo>
                <a:lnTo>
                  <a:pt x="4981" y="8084"/>
                </a:lnTo>
                <a:lnTo>
                  <a:pt x="4985" y="8099"/>
                </a:lnTo>
                <a:lnTo>
                  <a:pt x="4977" y="8107"/>
                </a:lnTo>
                <a:lnTo>
                  <a:pt x="4966" y="8111"/>
                </a:lnTo>
                <a:lnTo>
                  <a:pt x="4940" y="8120"/>
                </a:lnTo>
                <a:lnTo>
                  <a:pt x="4908" y="8120"/>
                </a:lnTo>
                <a:lnTo>
                  <a:pt x="4878" y="8108"/>
                </a:lnTo>
                <a:lnTo>
                  <a:pt x="4848" y="8102"/>
                </a:lnTo>
                <a:lnTo>
                  <a:pt x="4846" y="8106"/>
                </a:lnTo>
                <a:lnTo>
                  <a:pt x="4843" y="8109"/>
                </a:lnTo>
                <a:lnTo>
                  <a:pt x="4849" y="8131"/>
                </a:lnTo>
                <a:lnTo>
                  <a:pt x="4855" y="8149"/>
                </a:lnTo>
                <a:lnTo>
                  <a:pt x="4854" y="8165"/>
                </a:lnTo>
                <a:lnTo>
                  <a:pt x="4851" y="8182"/>
                </a:lnTo>
                <a:lnTo>
                  <a:pt x="4868" y="8193"/>
                </a:lnTo>
                <a:lnTo>
                  <a:pt x="4889" y="8194"/>
                </a:lnTo>
                <a:lnTo>
                  <a:pt x="4891" y="8193"/>
                </a:lnTo>
                <a:lnTo>
                  <a:pt x="4893" y="8193"/>
                </a:lnTo>
                <a:lnTo>
                  <a:pt x="4890" y="8188"/>
                </a:lnTo>
                <a:lnTo>
                  <a:pt x="4886" y="8183"/>
                </a:lnTo>
                <a:lnTo>
                  <a:pt x="4900" y="8178"/>
                </a:lnTo>
                <a:lnTo>
                  <a:pt x="4913" y="8175"/>
                </a:lnTo>
                <a:lnTo>
                  <a:pt x="4913" y="8175"/>
                </a:lnTo>
                <a:lnTo>
                  <a:pt x="4914" y="8176"/>
                </a:lnTo>
                <a:lnTo>
                  <a:pt x="4917" y="8193"/>
                </a:lnTo>
                <a:lnTo>
                  <a:pt x="4920" y="8212"/>
                </a:lnTo>
                <a:lnTo>
                  <a:pt x="4918" y="8214"/>
                </a:lnTo>
                <a:lnTo>
                  <a:pt x="4917" y="8216"/>
                </a:lnTo>
                <a:lnTo>
                  <a:pt x="4908" y="8219"/>
                </a:lnTo>
                <a:lnTo>
                  <a:pt x="4898" y="8218"/>
                </a:lnTo>
                <a:lnTo>
                  <a:pt x="4893" y="8213"/>
                </a:lnTo>
                <a:lnTo>
                  <a:pt x="4889" y="8207"/>
                </a:lnTo>
                <a:lnTo>
                  <a:pt x="4866" y="8209"/>
                </a:lnTo>
                <a:lnTo>
                  <a:pt x="4848" y="8217"/>
                </a:lnTo>
                <a:lnTo>
                  <a:pt x="4849" y="8219"/>
                </a:lnTo>
                <a:lnTo>
                  <a:pt x="4850" y="8221"/>
                </a:lnTo>
                <a:lnTo>
                  <a:pt x="4868" y="8226"/>
                </a:lnTo>
                <a:lnTo>
                  <a:pt x="4884" y="8230"/>
                </a:lnTo>
                <a:lnTo>
                  <a:pt x="4884" y="8231"/>
                </a:lnTo>
                <a:lnTo>
                  <a:pt x="4883" y="8232"/>
                </a:lnTo>
                <a:lnTo>
                  <a:pt x="4856" y="8245"/>
                </a:lnTo>
                <a:lnTo>
                  <a:pt x="4835" y="8265"/>
                </a:lnTo>
                <a:lnTo>
                  <a:pt x="4836" y="8301"/>
                </a:lnTo>
                <a:lnTo>
                  <a:pt x="4819" y="8326"/>
                </a:lnTo>
                <a:lnTo>
                  <a:pt x="4824" y="8336"/>
                </a:lnTo>
                <a:lnTo>
                  <a:pt x="4828" y="8345"/>
                </a:lnTo>
                <a:lnTo>
                  <a:pt x="4805" y="8348"/>
                </a:lnTo>
                <a:lnTo>
                  <a:pt x="4781" y="8351"/>
                </a:lnTo>
                <a:lnTo>
                  <a:pt x="4739" y="8386"/>
                </a:lnTo>
                <a:lnTo>
                  <a:pt x="4735" y="8442"/>
                </a:lnTo>
                <a:lnTo>
                  <a:pt x="4755" y="8466"/>
                </a:lnTo>
                <a:lnTo>
                  <a:pt x="4783" y="8481"/>
                </a:lnTo>
                <a:lnTo>
                  <a:pt x="4800" y="8484"/>
                </a:lnTo>
                <a:lnTo>
                  <a:pt x="4815" y="8488"/>
                </a:lnTo>
                <a:lnTo>
                  <a:pt x="4789" y="8551"/>
                </a:lnTo>
                <a:lnTo>
                  <a:pt x="4734" y="8590"/>
                </a:lnTo>
                <a:lnTo>
                  <a:pt x="4726" y="8602"/>
                </a:lnTo>
                <a:lnTo>
                  <a:pt x="4719" y="8613"/>
                </a:lnTo>
                <a:lnTo>
                  <a:pt x="4719" y="8638"/>
                </a:lnTo>
                <a:lnTo>
                  <a:pt x="4712" y="8661"/>
                </a:lnTo>
                <a:lnTo>
                  <a:pt x="4685" y="8675"/>
                </a:lnTo>
                <a:lnTo>
                  <a:pt x="4657" y="8690"/>
                </a:lnTo>
                <a:lnTo>
                  <a:pt x="4653" y="8760"/>
                </a:lnTo>
                <a:lnTo>
                  <a:pt x="4683" y="8820"/>
                </a:lnTo>
                <a:lnTo>
                  <a:pt x="4660" y="8821"/>
                </a:lnTo>
                <a:lnTo>
                  <a:pt x="4641" y="8811"/>
                </a:lnTo>
                <a:lnTo>
                  <a:pt x="4638" y="8812"/>
                </a:lnTo>
                <a:lnTo>
                  <a:pt x="4634" y="8813"/>
                </a:lnTo>
                <a:lnTo>
                  <a:pt x="4623" y="8824"/>
                </a:lnTo>
                <a:lnTo>
                  <a:pt x="4611" y="8834"/>
                </a:lnTo>
                <a:lnTo>
                  <a:pt x="4587" y="8838"/>
                </a:lnTo>
                <a:lnTo>
                  <a:pt x="4569" y="8846"/>
                </a:lnTo>
                <a:lnTo>
                  <a:pt x="4568" y="8846"/>
                </a:lnTo>
                <a:lnTo>
                  <a:pt x="4568" y="8846"/>
                </a:lnTo>
                <a:lnTo>
                  <a:pt x="4561" y="8880"/>
                </a:lnTo>
                <a:lnTo>
                  <a:pt x="4555" y="8915"/>
                </a:lnTo>
                <a:lnTo>
                  <a:pt x="4544" y="8917"/>
                </a:lnTo>
                <a:lnTo>
                  <a:pt x="4532" y="8919"/>
                </a:lnTo>
                <a:lnTo>
                  <a:pt x="4522" y="8913"/>
                </a:lnTo>
                <a:lnTo>
                  <a:pt x="4511" y="8906"/>
                </a:lnTo>
                <a:lnTo>
                  <a:pt x="4528" y="8882"/>
                </a:lnTo>
                <a:lnTo>
                  <a:pt x="4548" y="8860"/>
                </a:lnTo>
                <a:lnTo>
                  <a:pt x="4548" y="8859"/>
                </a:lnTo>
                <a:lnTo>
                  <a:pt x="4548" y="8856"/>
                </a:lnTo>
                <a:lnTo>
                  <a:pt x="4540" y="8852"/>
                </a:lnTo>
                <a:lnTo>
                  <a:pt x="4534" y="8848"/>
                </a:lnTo>
                <a:lnTo>
                  <a:pt x="4504" y="8860"/>
                </a:lnTo>
                <a:lnTo>
                  <a:pt x="4467" y="8867"/>
                </a:lnTo>
                <a:lnTo>
                  <a:pt x="4466" y="8860"/>
                </a:lnTo>
                <a:lnTo>
                  <a:pt x="4465" y="8851"/>
                </a:lnTo>
                <a:lnTo>
                  <a:pt x="4493" y="8845"/>
                </a:lnTo>
                <a:lnTo>
                  <a:pt x="4521" y="8836"/>
                </a:lnTo>
                <a:lnTo>
                  <a:pt x="4501" y="8830"/>
                </a:lnTo>
                <a:lnTo>
                  <a:pt x="4477" y="8830"/>
                </a:lnTo>
                <a:lnTo>
                  <a:pt x="4480" y="8816"/>
                </a:lnTo>
                <a:lnTo>
                  <a:pt x="4483" y="8803"/>
                </a:lnTo>
                <a:lnTo>
                  <a:pt x="4472" y="8799"/>
                </a:lnTo>
                <a:lnTo>
                  <a:pt x="4466" y="8788"/>
                </a:lnTo>
                <a:lnTo>
                  <a:pt x="4458" y="8794"/>
                </a:lnTo>
                <a:lnTo>
                  <a:pt x="4450" y="8799"/>
                </a:lnTo>
                <a:lnTo>
                  <a:pt x="4443" y="8797"/>
                </a:lnTo>
                <a:lnTo>
                  <a:pt x="4436" y="8795"/>
                </a:lnTo>
                <a:lnTo>
                  <a:pt x="4440" y="8784"/>
                </a:lnTo>
                <a:lnTo>
                  <a:pt x="4443" y="8773"/>
                </a:lnTo>
                <a:lnTo>
                  <a:pt x="4442" y="8773"/>
                </a:lnTo>
                <a:lnTo>
                  <a:pt x="4441" y="8773"/>
                </a:lnTo>
                <a:lnTo>
                  <a:pt x="4433" y="8775"/>
                </a:lnTo>
                <a:lnTo>
                  <a:pt x="4426" y="8779"/>
                </a:lnTo>
                <a:lnTo>
                  <a:pt x="4420" y="8770"/>
                </a:lnTo>
                <a:lnTo>
                  <a:pt x="4414" y="8765"/>
                </a:lnTo>
                <a:lnTo>
                  <a:pt x="4416" y="8761"/>
                </a:lnTo>
                <a:lnTo>
                  <a:pt x="4418" y="8759"/>
                </a:lnTo>
                <a:lnTo>
                  <a:pt x="4422" y="8756"/>
                </a:lnTo>
                <a:lnTo>
                  <a:pt x="4425" y="8752"/>
                </a:lnTo>
                <a:lnTo>
                  <a:pt x="4423" y="8747"/>
                </a:lnTo>
                <a:lnTo>
                  <a:pt x="4422" y="8743"/>
                </a:lnTo>
                <a:lnTo>
                  <a:pt x="4407" y="8735"/>
                </a:lnTo>
                <a:lnTo>
                  <a:pt x="4395" y="8726"/>
                </a:lnTo>
                <a:lnTo>
                  <a:pt x="4417" y="8714"/>
                </a:lnTo>
                <a:lnTo>
                  <a:pt x="4430" y="8691"/>
                </a:lnTo>
                <a:lnTo>
                  <a:pt x="4415" y="8694"/>
                </a:lnTo>
                <a:lnTo>
                  <a:pt x="4403" y="8692"/>
                </a:lnTo>
                <a:lnTo>
                  <a:pt x="4400" y="8683"/>
                </a:lnTo>
                <a:lnTo>
                  <a:pt x="4398" y="8672"/>
                </a:lnTo>
                <a:lnTo>
                  <a:pt x="4403" y="8667"/>
                </a:lnTo>
                <a:lnTo>
                  <a:pt x="4410" y="8662"/>
                </a:lnTo>
                <a:lnTo>
                  <a:pt x="4401" y="8652"/>
                </a:lnTo>
                <a:lnTo>
                  <a:pt x="4396" y="8637"/>
                </a:lnTo>
                <a:lnTo>
                  <a:pt x="4403" y="8632"/>
                </a:lnTo>
                <a:lnTo>
                  <a:pt x="4412" y="8625"/>
                </a:lnTo>
                <a:lnTo>
                  <a:pt x="4411" y="8620"/>
                </a:lnTo>
                <a:lnTo>
                  <a:pt x="4410" y="8615"/>
                </a:lnTo>
                <a:lnTo>
                  <a:pt x="4401" y="8620"/>
                </a:lnTo>
                <a:lnTo>
                  <a:pt x="4393" y="8626"/>
                </a:lnTo>
                <a:lnTo>
                  <a:pt x="4392" y="8604"/>
                </a:lnTo>
                <a:lnTo>
                  <a:pt x="4391" y="8581"/>
                </a:lnTo>
                <a:lnTo>
                  <a:pt x="4396" y="8573"/>
                </a:lnTo>
                <a:lnTo>
                  <a:pt x="4400" y="8567"/>
                </a:lnTo>
                <a:lnTo>
                  <a:pt x="4398" y="8551"/>
                </a:lnTo>
                <a:lnTo>
                  <a:pt x="4397" y="8536"/>
                </a:lnTo>
                <a:lnTo>
                  <a:pt x="4416" y="8540"/>
                </a:lnTo>
                <a:lnTo>
                  <a:pt x="4434" y="8544"/>
                </a:lnTo>
                <a:lnTo>
                  <a:pt x="4437" y="8541"/>
                </a:lnTo>
                <a:lnTo>
                  <a:pt x="4438" y="8539"/>
                </a:lnTo>
                <a:lnTo>
                  <a:pt x="4438" y="8536"/>
                </a:lnTo>
                <a:lnTo>
                  <a:pt x="4438" y="8534"/>
                </a:lnTo>
                <a:lnTo>
                  <a:pt x="4430" y="8527"/>
                </a:lnTo>
                <a:lnTo>
                  <a:pt x="4422" y="8522"/>
                </a:lnTo>
                <a:lnTo>
                  <a:pt x="4380" y="8523"/>
                </a:lnTo>
                <a:lnTo>
                  <a:pt x="4380" y="8519"/>
                </a:lnTo>
                <a:lnTo>
                  <a:pt x="4380" y="8515"/>
                </a:lnTo>
                <a:lnTo>
                  <a:pt x="4386" y="8503"/>
                </a:lnTo>
                <a:lnTo>
                  <a:pt x="4391" y="8490"/>
                </a:lnTo>
                <a:lnTo>
                  <a:pt x="4399" y="8490"/>
                </a:lnTo>
                <a:lnTo>
                  <a:pt x="4404" y="8487"/>
                </a:lnTo>
                <a:lnTo>
                  <a:pt x="4405" y="8482"/>
                </a:lnTo>
                <a:lnTo>
                  <a:pt x="4407" y="8476"/>
                </a:lnTo>
                <a:lnTo>
                  <a:pt x="4385" y="8464"/>
                </a:lnTo>
                <a:lnTo>
                  <a:pt x="4357" y="8458"/>
                </a:lnTo>
                <a:lnTo>
                  <a:pt x="4357" y="8453"/>
                </a:lnTo>
                <a:lnTo>
                  <a:pt x="4357" y="8446"/>
                </a:lnTo>
                <a:lnTo>
                  <a:pt x="4345" y="8447"/>
                </a:lnTo>
                <a:lnTo>
                  <a:pt x="4334" y="8448"/>
                </a:lnTo>
                <a:lnTo>
                  <a:pt x="4335" y="8445"/>
                </a:lnTo>
                <a:lnTo>
                  <a:pt x="4337" y="8442"/>
                </a:lnTo>
                <a:lnTo>
                  <a:pt x="4362" y="8426"/>
                </a:lnTo>
                <a:lnTo>
                  <a:pt x="4379" y="8403"/>
                </a:lnTo>
                <a:lnTo>
                  <a:pt x="4393" y="8403"/>
                </a:lnTo>
                <a:lnTo>
                  <a:pt x="4403" y="8407"/>
                </a:lnTo>
                <a:lnTo>
                  <a:pt x="4403" y="8413"/>
                </a:lnTo>
                <a:lnTo>
                  <a:pt x="4404" y="8418"/>
                </a:lnTo>
                <a:lnTo>
                  <a:pt x="4392" y="8422"/>
                </a:lnTo>
                <a:lnTo>
                  <a:pt x="4384" y="8431"/>
                </a:lnTo>
                <a:lnTo>
                  <a:pt x="4385" y="8437"/>
                </a:lnTo>
                <a:lnTo>
                  <a:pt x="4387" y="8444"/>
                </a:lnTo>
                <a:lnTo>
                  <a:pt x="4388" y="8445"/>
                </a:lnTo>
                <a:lnTo>
                  <a:pt x="4389" y="8445"/>
                </a:lnTo>
                <a:lnTo>
                  <a:pt x="4396" y="8437"/>
                </a:lnTo>
                <a:lnTo>
                  <a:pt x="4403" y="8429"/>
                </a:lnTo>
                <a:lnTo>
                  <a:pt x="4405" y="8430"/>
                </a:lnTo>
                <a:lnTo>
                  <a:pt x="4407" y="8431"/>
                </a:lnTo>
                <a:lnTo>
                  <a:pt x="4406" y="8443"/>
                </a:lnTo>
                <a:lnTo>
                  <a:pt x="4410" y="8453"/>
                </a:lnTo>
                <a:lnTo>
                  <a:pt x="4411" y="8453"/>
                </a:lnTo>
                <a:lnTo>
                  <a:pt x="4412" y="8451"/>
                </a:lnTo>
                <a:lnTo>
                  <a:pt x="4420" y="8439"/>
                </a:lnTo>
                <a:lnTo>
                  <a:pt x="4429" y="8427"/>
                </a:lnTo>
                <a:lnTo>
                  <a:pt x="4433" y="8394"/>
                </a:lnTo>
                <a:lnTo>
                  <a:pt x="4453" y="8373"/>
                </a:lnTo>
                <a:lnTo>
                  <a:pt x="4442" y="8367"/>
                </a:lnTo>
                <a:lnTo>
                  <a:pt x="4440" y="8356"/>
                </a:lnTo>
                <a:lnTo>
                  <a:pt x="4449" y="8351"/>
                </a:lnTo>
                <a:lnTo>
                  <a:pt x="4457" y="8347"/>
                </a:lnTo>
                <a:lnTo>
                  <a:pt x="4469" y="8336"/>
                </a:lnTo>
                <a:lnTo>
                  <a:pt x="4479" y="8322"/>
                </a:lnTo>
                <a:lnTo>
                  <a:pt x="4478" y="8319"/>
                </a:lnTo>
                <a:lnTo>
                  <a:pt x="4477" y="8314"/>
                </a:lnTo>
                <a:lnTo>
                  <a:pt x="4465" y="8308"/>
                </a:lnTo>
                <a:lnTo>
                  <a:pt x="4453" y="8300"/>
                </a:lnTo>
                <a:lnTo>
                  <a:pt x="4454" y="8286"/>
                </a:lnTo>
                <a:lnTo>
                  <a:pt x="4457" y="8274"/>
                </a:lnTo>
                <a:lnTo>
                  <a:pt x="4459" y="8247"/>
                </a:lnTo>
                <a:lnTo>
                  <a:pt x="4478" y="8234"/>
                </a:lnTo>
                <a:lnTo>
                  <a:pt x="4470" y="8216"/>
                </a:lnTo>
                <a:lnTo>
                  <a:pt x="4469" y="8196"/>
                </a:lnTo>
                <a:lnTo>
                  <a:pt x="4476" y="8190"/>
                </a:lnTo>
                <a:lnTo>
                  <a:pt x="4483" y="8187"/>
                </a:lnTo>
                <a:lnTo>
                  <a:pt x="4484" y="8183"/>
                </a:lnTo>
                <a:lnTo>
                  <a:pt x="4484" y="8178"/>
                </a:lnTo>
                <a:lnTo>
                  <a:pt x="4478" y="8171"/>
                </a:lnTo>
                <a:lnTo>
                  <a:pt x="4470" y="8164"/>
                </a:lnTo>
                <a:lnTo>
                  <a:pt x="4473" y="8155"/>
                </a:lnTo>
                <a:lnTo>
                  <a:pt x="4476" y="8146"/>
                </a:lnTo>
                <a:lnTo>
                  <a:pt x="4468" y="8144"/>
                </a:lnTo>
                <a:lnTo>
                  <a:pt x="4458" y="8143"/>
                </a:lnTo>
                <a:lnTo>
                  <a:pt x="4444" y="8156"/>
                </a:lnTo>
                <a:lnTo>
                  <a:pt x="4427" y="8151"/>
                </a:lnTo>
                <a:lnTo>
                  <a:pt x="4419" y="8134"/>
                </a:lnTo>
                <a:lnTo>
                  <a:pt x="4413" y="8119"/>
                </a:lnTo>
                <a:lnTo>
                  <a:pt x="4422" y="8067"/>
                </a:lnTo>
                <a:lnTo>
                  <a:pt x="4445" y="8028"/>
                </a:lnTo>
                <a:lnTo>
                  <a:pt x="4445" y="8026"/>
                </a:lnTo>
                <a:lnTo>
                  <a:pt x="4445" y="8025"/>
                </a:lnTo>
                <a:lnTo>
                  <a:pt x="4442" y="7999"/>
                </a:lnTo>
                <a:lnTo>
                  <a:pt x="4434" y="7975"/>
                </a:lnTo>
                <a:lnTo>
                  <a:pt x="4434" y="7953"/>
                </a:lnTo>
                <a:lnTo>
                  <a:pt x="4434" y="7930"/>
                </a:lnTo>
                <a:lnTo>
                  <a:pt x="4428" y="7915"/>
                </a:lnTo>
                <a:lnTo>
                  <a:pt x="4422" y="7900"/>
                </a:lnTo>
                <a:lnTo>
                  <a:pt x="4423" y="7899"/>
                </a:lnTo>
                <a:lnTo>
                  <a:pt x="4424" y="7898"/>
                </a:lnTo>
                <a:lnTo>
                  <a:pt x="4436" y="7896"/>
                </a:lnTo>
                <a:lnTo>
                  <a:pt x="4447" y="7892"/>
                </a:lnTo>
                <a:lnTo>
                  <a:pt x="4476" y="7809"/>
                </a:lnTo>
                <a:lnTo>
                  <a:pt x="4506" y="7728"/>
                </a:lnTo>
                <a:lnTo>
                  <a:pt x="4517" y="7709"/>
                </a:lnTo>
                <a:lnTo>
                  <a:pt x="4525" y="7689"/>
                </a:lnTo>
                <a:lnTo>
                  <a:pt x="4520" y="7676"/>
                </a:lnTo>
                <a:lnTo>
                  <a:pt x="4519" y="7664"/>
                </a:lnTo>
                <a:lnTo>
                  <a:pt x="4527" y="7652"/>
                </a:lnTo>
                <a:lnTo>
                  <a:pt x="4535" y="7642"/>
                </a:lnTo>
                <a:lnTo>
                  <a:pt x="4533" y="7632"/>
                </a:lnTo>
                <a:lnTo>
                  <a:pt x="4531" y="7622"/>
                </a:lnTo>
                <a:lnTo>
                  <a:pt x="4523" y="7573"/>
                </a:lnTo>
                <a:lnTo>
                  <a:pt x="4521" y="7523"/>
                </a:lnTo>
                <a:lnTo>
                  <a:pt x="4532" y="7507"/>
                </a:lnTo>
                <a:lnTo>
                  <a:pt x="4542" y="7488"/>
                </a:lnTo>
                <a:lnTo>
                  <a:pt x="4538" y="7462"/>
                </a:lnTo>
                <a:lnTo>
                  <a:pt x="4533" y="7441"/>
                </a:lnTo>
                <a:lnTo>
                  <a:pt x="4539" y="7414"/>
                </a:lnTo>
                <a:lnTo>
                  <a:pt x="4547" y="7387"/>
                </a:lnTo>
                <a:lnTo>
                  <a:pt x="4552" y="7378"/>
                </a:lnTo>
                <a:lnTo>
                  <a:pt x="4559" y="7370"/>
                </a:lnTo>
                <a:lnTo>
                  <a:pt x="4568" y="7320"/>
                </a:lnTo>
                <a:lnTo>
                  <a:pt x="4569" y="7269"/>
                </a:lnTo>
                <a:lnTo>
                  <a:pt x="4577" y="7255"/>
                </a:lnTo>
                <a:lnTo>
                  <a:pt x="4585" y="7242"/>
                </a:lnTo>
                <a:lnTo>
                  <a:pt x="4582" y="7231"/>
                </a:lnTo>
                <a:lnTo>
                  <a:pt x="4580" y="7219"/>
                </a:lnTo>
                <a:lnTo>
                  <a:pt x="4580" y="7187"/>
                </a:lnTo>
                <a:lnTo>
                  <a:pt x="4587" y="7156"/>
                </a:lnTo>
                <a:lnTo>
                  <a:pt x="4581" y="7151"/>
                </a:lnTo>
                <a:lnTo>
                  <a:pt x="4576" y="7146"/>
                </a:lnTo>
                <a:lnTo>
                  <a:pt x="4576" y="7138"/>
                </a:lnTo>
                <a:lnTo>
                  <a:pt x="4576" y="7131"/>
                </a:lnTo>
                <a:lnTo>
                  <a:pt x="4582" y="7127"/>
                </a:lnTo>
                <a:lnTo>
                  <a:pt x="4590" y="7122"/>
                </a:lnTo>
                <a:lnTo>
                  <a:pt x="4598" y="6994"/>
                </a:lnTo>
                <a:lnTo>
                  <a:pt x="4581" y="6876"/>
                </a:lnTo>
                <a:lnTo>
                  <a:pt x="4561" y="6863"/>
                </a:lnTo>
                <a:lnTo>
                  <a:pt x="4538" y="6852"/>
                </a:lnTo>
                <a:lnTo>
                  <a:pt x="4532" y="6838"/>
                </a:lnTo>
                <a:lnTo>
                  <a:pt x="4524" y="6824"/>
                </a:lnTo>
                <a:lnTo>
                  <a:pt x="4499" y="6812"/>
                </a:lnTo>
                <a:lnTo>
                  <a:pt x="4473" y="6800"/>
                </a:lnTo>
                <a:lnTo>
                  <a:pt x="4389" y="6757"/>
                </a:lnTo>
                <a:lnTo>
                  <a:pt x="4318" y="6700"/>
                </a:lnTo>
                <a:lnTo>
                  <a:pt x="4307" y="6685"/>
                </a:lnTo>
                <a:lnTo>
                  <a:pt x="4296" y="6670"/>
                </a:lnTo>
                <a:lnTo>
                  <a:pt x="4296" y="6653"/>
                </a:lnTo>
                <a:lnTo>
                  <a:pt x="4296" y="6635"/>
                </a:lnTo>
                <a:lnTo>
                  <a:pt x="4285" y="6618"/>
                </a:lnTo>
                <a:lnTo>
                  <a:pt x="4272" y="6602"/>
                </a:lnTo>
                <a:lnTo>
                  <a:pt x="4252" y="6560"/>
                </a:lnTo>
                <a:lnTo>
                  <a:pt x="4224" y="6526"/>
                </a:lnTo>
                <a:lnTo>
                  <a:pt x="4190" y="6433"/>
                </a:lnTo>
                <a:lnTo>
                  <a:pt x="4137" y="6350"/>
                </a:lnTo>
                <a:lnTo>
                  <a:pt x="4121" y="6325"/>
                </a:lnTo>
                <a:lnTo>
                  <a:pt x="4105" y="6299"/>
                </a:lnTo>
                <a:lnTo>
                  <a:pt x="4076" y="6283"/>
                </a:lnTo>
                <a:lnTo>
                  <a:pt x="4047" y="6266"/>
                </a:lnTo>
                <a:lnTo>
                  <a:pt x="4048" y="6265"/>
                </a:lnTo>
                <a:lnTo>
                  <a:pt x="4049" y="6263"/>
                </a:lnTo>
                <a:lnTo>
                  <a:pt x="4056" y="6261"/>
                </a:lnTo>
                <a:lnTo>
                  <a:pt x="4067" y="6260"/>
                </a:lnTo>
                <a:lnTo>
                  <a:pt x="4056" y="6227"/>
                </a:lnTo>
                <a:lnTo>
                  <a:pt x="4040" y="6195"/>
                </a:lnTo>
                <a:lnTo>
                  <a:pt x="4085" y="6152"/>
                </a:lnTo>
                <a:lnTo>
                  <a:pt x="4122" y="6107"/>
                </a:lnTo>
                <a:lnTo>
                  <a:pt x="4122" y="6092"/>
                </a:lnTo>
                <a:lnTo>
                  <a:pt x="4120" y="6077"/>
                </a:lnTo>
                <a:lnTo>
                  <a:pt x="4094" y="6101"/>
                </a:lnTo>
                <a:lnTo>
                  <a:pt x="4064" y="6085"/>
                </a:lnTo>
                <a:lnTo>
                  <a:pt x="4064" y="6084"/>
                </a:lnTo>
                <a:lnTo>
                  <a:pt x="4065" y="6081"/>
                </a:lnTo>
                <a:lnTo>
                  <a:pt x="4071" y="6078"/>
                </a:lnTo>
                <a:lnTo>
                  <a:pt x="4074" y="6073"/>
                </a:lnTo>
                <a:lnTo>
                  <a:pt x="4071" y="6044"/>
                </a:lnTo>
                <a:lnTo>
                  <a:pt x="4063" y="6019"/>
                </a:lnTo>
                <a:lnTo>
                  <a:pt x="4078" y="6010"/>
                </a:lnTo>
                <a:lnTo>
                  <a:pt x="4093" y="6001"/>
                </a:lnTo>
                <a:lnTo>
                  <a:pt x="4090" y="5996"/>
                </a:lnTo>
                <a:lnTo>
                  <a:pt x="4086" y="5991"/>
                </a:lnTo>
                <a:lnTo>
                  <a:pt x="4096" y="5977"/>
                </a:lnTo>
                <a:lnTo>
                  <a:pt x="4106" y="5966"/>
                </a:lnTo>
                <a:lnTo>
                  <a:pt x="4106" y="5944"/>
                </a:lnTo>
                <a:lnTo>
                  <a:pt x="4107" y="5928"/>
                </a:lnTo>
                <a:lnTo>
                  <a:pt x="4140" y="5918"/>
                </a:lnTo>
                <a:lnTo>
                  <a:pt x="4163" y="5900"/>
                </a:lnTo>
                <a:lnTo>
                  <a:pt x="4161" y="5892"/>
                </a:lnTo>
                <a:lnTo>
                  <a:pt x="4157" y="5886"/>
                </a:lnTo>
                <a:lnTo>
                  <a:pt x="4158" y="5884"/>
                </a:lnTo>
                <a:lnTo>
                  <a:pt x="4160" y="5881"/>
                </a:lnTo>
                <a:lnTo>
                  <a:pt x="4171" y="5881"/>
                </a:lnTo>
                <a:lnTo>
                  <a:pt x="4182" y="5881"/>
                </a:lnTo>
                <a:lnTo>
                  <a:pt x="4181" y="5868"/>
                </a:lnTo>
                <a:lnTo>
                  <a:pt x="4179" y="5852"/>
                </a:lnTo>
                <a:lnTo>
                  <a:pt x="4200" y="5847"/>
                </a:lnTo>
                <a:lnTo>
                  <a:pt x="4221" y="5842"/>
                </a:lnTo>
                <a:lnTo>
                  <a:pt x="4237" y="5811"/>
                </a:lnTo>
                <a:lnTo>
                  <a:pt x="4254" y="5781"/>
                </a:lnTo>
                <a:lnTo>
                  <a:pt x="4245" y="5773"/>
                </a:lnTo>
                <a:lnTo>
                  <a:pt x="4238" y="5764"/>
                </a:lnTo>
                <a:lnTo>
                  <a:pt x="4242" y="5748"/>
                </a:lnTo>
                <a:lnTo>
                  <a:pt x="4247" y="5731"/>
                </a:lnTo>
                <a:lnTo>
                  <a:pt x="4239" y="5711"/>
                </a:lnTo>
                <a:lnTo>
                  <a:pt x="4236" y="5690"/>
                </a:lnTo>
                <a:lnTo>
                  <a:pt x="4243" y="5688"/>
                </a:lnTo>
                <a:lnTo>
                  <a:pt x="4250" y="5684"/>
                </a:lnTo>
                <a:lnTo>
                  <a:pt x="4240" y="5674"/>
                </a:lnTo>
                <a:lnTo>
                  <a:pt x="4235" y="5663"/>
                </a:lnTo>
                <a:lnTo>
                  <a:pt x="4239" y="5656"/>
                </a:lnTo>
                <a:lnTo>
                  <a:pt x="4242" y="5646"/>
                </a:lnTo>
                <a:lnTo>
                  <a:pt x="4229" y="5630"/>
                </a:lnTo>
                <a:lnTo>
                  <a:pt x="4215" y="5615"/>
                </a:lnTo>
                <a:lnTo>
                  <a:pt x="4221" y="5599"/>
                </a:lnTo>
                <a:lnTo>
                  <a:pt x="4224" y="5585"/>
                </a:lnTo>
                <a:lnTo>
                  <a:pt x="4228" y="5589"/>
                </a:lnTo>
                <a:lnTo>
                  <a:pt x="4233" y="5593"/>
                </a:lnTo>
                <a:lnTo>
                  <a:pt x="4241" y="5584"/>
                </a:lnTo>
                <a:lnTo>
                  <a:pt x="4252" y="5575"/>
                </a:lnTo>
                <a:lnTo>
                  <a:pt x="4242" y="5557"/>
                </a:lnTo>
                <a:lnTo>
                  <a:pt x="4235" y="5540"/>
                </a:lnTo>
                <a:lnTo>
                  <a:pt x="4235" y="5540"/>
                </a:lnTo>
                <a:lnTo>
                  <a:pt x="4236" y="5540"/>
                </a:lnTo>
                <a:lnTo>
                  <a:pt x="4252" y="5557"/>
                </a:lnTo>
                <a:lnTo>
                  <a:pt x="4265" y="5576"/>
                </a:lnTo>
                <a:lnTo>
                  <a:pt x="4266" y="5575"/>
                </a:lnTo>
                <a:lnTo>
                  <a:pt x="4267" y="5574"/>
                </a:lnTo>
                <a:lnTo>
                  <a:pt x="4270" y="5572"/>
                </a:lnTo>
                <a:lnTo>
                  <a:pt x="4272" y="5567"/>
                </a:lnTo>
                <a:lnTo>
                  <a:pt x="4269" y="5559"/>
                </a:lnTo>
                <a:lnTo>
                  <a:pt x="4265" y="5549"/>
                </a:lnTo>
                <a:lnTo>
                  <a:pt x="4301" y="5506"/>
                </a:lnTo>
                <a:lnTo>
                  <a:pt x="4312" y="5504"/>
                </a:lnTo>
                <a:lnTo>
                  <a:pt x="4323" y="5501"/>
                </a:lnTo>
                <a:lnTo>
                  <a:pt x="4331" y="5459"/>
                </a:lnTo>
                <a:lnTo>
                  <a:pt x="4356" y="5428"/>
                </a:lnTo>
                <a:lnTo>
                  <a:pt x="4363" y="5424"/>
                </a:lnTo>
                <a:lnTo>
                  <a:pt x="4372" y="5422"/>
                </a:lnTo>
                <a:lnTo>
                  <a:pt x="4379" y="5426"/>
                </a:lnTo>
                <a:lnTo>
                  <a:pt x="4384" y="5436"/>
                </a:lnTo>
                <a:lnTo>
                  <a:pt x="4387" y="5432"/>
                </a:lnTo>
                <a:lnTo>
                  <a:pt x="4391" y="5429"/>
                </a:lnTo>
                <a:lnTo>
                  <a:pt x="4392" y="5414"/>
                </a:lnTo>
                <a:lnTo>
                  <a:pt x="4401" y="5404"/>
                </a:lnTo>
                <a:lnTo>
                  <a:pt x="4432" y="5408"/>
                </a:lnTo>
                <a:lnTo>
                  <a:pt x="4457" y="5396"/>
                </a:lnTo>
                <a:lnTo>
                  <a:pt x="4446" y="5376"/>
                </a:lnTo>
                <a:lnTo>
                  <a:pt x="4443" y="5355"/>
                </a:lnTo>
                <a:lnTo>
                  <a:pt x="4451" y="5348"/>
                </a:lnTo>
                <a:lnTo>
                  <a:pt x="4463" y="5349"/>
                </a:lnTo>
                <a:lnTo>
                  <a:pt x="4463" y="5348"/>
                </a:lnTo>
                <a:lnTo>
                  <a:pt x="4461" y="5347"/>
                </a:lnTo>
                <a:lnTo>
                  <a:pt x="4456" y="5343"/>
                </a:lnTo>
                <a:lnTo>
                  <a:pt x="4455" y="5333"/>
                </a:lnTo>
                <a:lnTo>
                  <a:pt x="4447" y="5338"/>
                </a:lnTo>
                <a:lnTo>
                  <a:pt x="4437" y="5340"/>
                </a:lnTo>
                <a:lnTo>
                  <a:pt x="4414" y="5314"/>
                </a:lnTo>
                <a:lnTo>
                  <a:pt x="4374" y="5316"/>
                </a:lnTo>
                <a:lnTo>
                  <a:pt x="4373" y="5323"/>
                </a:lnTo>
                <a:lnTo>
                  <a:pt x="4373" y="5331"/>
                </a:lnTo>
                <a:lnTo>
                  <a:pt x="4353" y="5340"/>
                </a:lnTo>
                <a:lnTo>
                  <a:pt x="4337" y="5351"/>
                </a:lnTo>
                <a:lnTo>
                  <a:pt x="4350" y="5367"/>
                </a:lnTo>
                <a:lnTo>
                  <a:pt x="4360" y="5386"/>
                </a:lnTo>
                <a:lnTo>
                  <a:pt x="4339" y="5392"/>
                </a:lnTo>
                <a:lnTo>
                  <a:pt x="4318" y="5396"/>
                </a:lnTo>
                <a:lnTo>
                  <a:pt x="4317" y="5395"/>
                </a:lnTo>
                <a:lnTo>
                  <a:pt x="4315" y="5392"/>
                </a:lnTo>
                <a:lnTo>
                  <a:pt x="4311" y="5377"/>
                </a:lnTo>
                <a:lnTo>
                  <a:pt x="4304" y="5363"/>
                </a:lnTo>
                <a:lnTo>
                  <a:pt x="4304" y="5363"/>
                </a:lnTo>
                <a:lnTo>
                  <a:pt x="4303" y="5363"/>
                </a:lnTo>
                <a:lnTo>
                  <a:pt x="4302" y="5371"/>
                </a:lnTo>
                <a:lnTo>
                  <a:pt x="4301" y="5377"/>
                </a:lnTo>
                <a:lnTo>
                  <a:pt x="4284" y="5369"/>
                </a:lnTo>
                <a:lnTo>
                  <a:pt x="4276" y="5352"/>
                </a:lnTo>
                <a:lnTo>
                  <a:pt x="4248" y="5347"/>
                </a:lnTo>
                <a:lnTo>
                  <a:pt x="4220" y="5346"/>
                </a:lnTo>
                <a:lnTo>
                  <a:pt x="4215" y="5352"/>
                </a:lnTo>
                <a:lnTo>
                  <a:pt x="4212" y="5358"/>
                </a:lnTo>
                <a:lnTo>
                  <a:pt x="4207" y="5336"/>
                </a:lnTo>
                <a:lnTo>
                  <a:pt x="4194" y="5322"/>
                </a:lnTo>
                <a:lnTo>
                  <a:pt x="4191" y="5323"/>
                </a:lnTo>
                <a:lnTo>
                  <a:pt x="4190" y="5323"/>
                </a:lnTo>
                <a:lnTo>
                  <a:pt x="4195" y="5330"/>
                </a:lnTo>
                <a:lnTo>
                  <a:pt x="4200" y="5336"/>
                </a:lnTo>
                <a:lnTo>
                  <a:pt x="4199" y="5337"/>
                </a:lnTo>
                <a:lnTo>
                  <a:pt x="4199" y="5338"/>
                </a:lnTo>
                <a:lnTo>
                  <a:pt x="4186" y="5335"/>
                </a:lnTo>
                <a:lnTo>
                  <a:pt x="4177" y="5327"/>
                </a:lnTo>
                <a:lnTo>
                  <a:pt x="4172" y="5297"/>
                </a:lnTo>
                <a:lnTo>
                  <a:pt x="4136" y="5284"/>
                </a:lnTo>
                <a:lnTo>
                  <a:pt x="4130" y="5274"/>
                </a:lnTo>
                <a:lnTo>
                  <a:pt x="4126" y="5261"/>
                </a:lnTo>
                <a:lnTo>
                  <a:pt x="4114" y="5253"/>
                </a:lnTo>
                <a:lnTo>
                  <a:pt x="4101" y="5247"/>
                </a:lnTo>
                <a:lnTo>
                  <a:pt x="4101" y="5247"/>
                </a:lnTo>
                <a:lnTo>
                  <a:pt x="4101" y="5248"/>
                </a:lnTo>
                <a:lnTo>
                  <a:pt x="4103" y="5254"/>
                </a:lnTo>
                <a:lnTo>
                  <a:pt x="4105" y="5261"/>
                </a:lnTo>
                <a:lnTo>
                  <a:pt x="4114" y="5263"/>
                </a:lnTo>
                <a:lnTo>
                  <a:pt x="4119" y="5269"/>
                </a:lnTo>
                <a:lnTo>
                  <a:pt x="4114" y="5275"/>
                </a:lnTo>
                <a:lnTo>
                  <a:pt x="4108" y="5281"/>
                </a:lnTo>
                <a:lnTo>
                  <a:pt x="4107" y="5280"/>
                </a:lnTo>
                <a:lnTo>
                  <a:pt x="4106" y="5280"/>
                </a:lnTo>
                <a:lnTo>
                  <a:pt x="4089" y="5265"/>
                </a:lnTo>
                <a:lnTo>
                  <a:pt x="4069" y="5242"/>
                </a:lnTo>
                <a:lnTo>
                  <a:pt x="4076" y="5234"/>
                </a:lnTo>
                <a:lnTo>
                  <a:pt x="4081" y="5225"/>
                </a:lnTo>
                <a:lnTo>
                  <a:pt x="4081" y="5223"/>
                </a:lnTo>
                <a:lnTo>
                  <a:pt x="4080" y="5220"/>
                </a:lnTo>
                <a:lnTo>
                  <a:pt x="4075" y="5216"/>
                </a:lnTo>
                <a:lnTo>
                  <a:pt x="4068" y="5213"/>
                </a:lnTo>
                <a:lnTo>
                  <a:pt x="4073" y="5213"/>
                </a:lnTo>
                <a:lnTo>
                  <a:pt x="4077" y="5212"/>
                </a:lnTo>
                <a:lnTo>
                  <a:pt x="4077" y="5210"/>
                </a:lnTo>
                <a:lnTo>
                  <a:pt x="4076" y="5207"/>
                </a:lnTo>
                <a:lnTo>
                  <a:pt x="4060" y="5195"/>
                </a:lnTo>
                <a:lnTo>
                  <a:pt x="4048" y="5178"/>
                </a:lnTo>
                <a:lnTo>
                  <a:pt x="4014" y="5145"/>
                </a:lnTo>
                <a:lnTo>
                  <a:pt x="3980" y="5115"/>
                </a:lnTo>
                <a:lnTo>
                  <a:pt x="3980" y="5112"/>
                </a:lnTo>
                <a:lnTo>
                  <a:pt x="3980" y="5110"/>
                </a:lnTo>
                <a:lnTo>
                  <a:pt x="3986" y="5110"/>
                </a:lnTo>
                <a:lnTo>
                  <a:pt x="3993" y="5110"/>
                </a:lnTo>
                <a:lnTo>
                  <a:pt x="3986" y="5096"/>
                </a:lnTo>
                <a:lnTo>
                  <a:pt x="3973" y="5088"/>
                </a:lnTo>
                <a:lnTo>
                  <a:pt x="3970" y="5096"/>
                </a:lnTo>
                <a:lnTo>
                  <a:pt x="3967" y="5102"/>
                </a:lnTo>
                <a:lnTo>
                  <a:pt x="3897" y="5087"/>
                </a:lnTo>
                <a:lnTo>
                  <a:pt x="3835" y="5063"/>
                </a:lnTo>
                <a:lnTo>
                  <a:pt x="3808" y="5061"/>
                </a:lnTo>
                <a:lnTo>
                  <a:pt x="3786" y="5056"/>
                </a:lnTo>
                <a:lnTo>
                  <a:pt x="3721" y="4997"/>
                </a:lnTo>
                <a:lnTo>
                  <a:pt x="3650" y="4949"/>
                </a:lnTo>
                <a:lnTo>
                  <a:pt x="3599" y="4953"/>
                </a:lnTo>
                <a:lnTo>
                  <a:pt x="3553" y="4972"/>
                </a:lnTo>
                <a:lnTo>
                  <a:pt x="3512" y="4966"/>
                </a:lnTo>
                <a:lnTo>
                  <a:pt x="3471" y="4955"/>
                </a:lnTo>
                <a:lnTo>
                  <a:pt x="3442" y="4939"/>
                </a:lnTo>
                <a:lnTo>
                  <a:pt x="3413" y="4924"/>
                </a:lnTo>
                <a:lnTo>
                  <a:pt x="3393" y="4919"/>
                </a:lnTo>
                <a:lnTo>
                  <a:pt x="3373" y="4916"/>
                </a:lnTo>
                <a:lnTo>
                  <a:pt x="3345" y="4903"/>
                </a:lnTo>
                <a:lnTo>
                  <a:pt x="3317" y="4890"/>
                </a:lnTo>
                <a:lnTo>
                  <a:pt x="3290" y="4870"/>
                </a:lnTo>
                <a:lnTo>
                  <a:pt x="3259" y="4858"/>
                </a:lnTo>
                <a:lnTo>
                  <a:pt x="3229" y="4850"/>
                </a:lnTo>
                <a:lnTo>
                  <a:pt x="3199" y="4842"/>
                </a:lnTo>
                <a:lnTo>
                  <a:pt x="3182" y="4822"/>
                </a:lnTo>
                <a:lnTo>
                  <a:pt x="3164" y="4803"/>
                </a:lnTo>
                <a:lnTo>
                  <a:pt x="3146" y="4794"/>
                </a:lnTo>
                <a:lnTo>
                  <a:pt x="3127" y="4785"/>
                </a:lnTo>
                <a:lnTo>
                  <a:pt x="3113" y="4769"/>
                </a:lnTo>
                <a:lnTo>
                  <a:pt x="3102" y="4751"/>
                </a:lnTo>
                <a:lnTo>
                  <a:pt x="3096" y="4745"/>
                </a:lnTo>
                <a:lnTo>
                  <a:pt x="3092" y="4739"/>
                </a:lnTo>
                <a:lnTo>
                  <a:pt x="3100" y="4731"/>
                </a:lnTo>
                <a:lnTo>
                  <a:pt x="3111" y="4723"/>
                </a:lnTo>
                <a:lnTo>
                  <a:pt x="3107" y="4718"/>
                </a:lnTo>
                <a:lnTo>
                  <a:pt x="3105" y="4712"/>
                </a:lnTo>
                <a:lnTo>
                  <a:pt x="3111" y="4683"/>
                </a:lnTo>
                <a:lnTo>
                  <a:pt x="3095" y="4656"/>
                </a:lnTo>
                <a:lnTo>
                  <a:pt x="3097" y="4648"/>
                </a:lnTo>
                <a:lnTo>
                  <a:pt x="3101" y="4641"/>
                </a:lnTo>
                <a:lnTo>
                  <a:pt x="3055" y="4589"/>
                </a:lnTo>
                <a:lnTo>
                  <a:pt x="3010" y="4537"/>
                </a:lnTo>
                <a:lnTo>
                  <a:pt x="2996" y="4526"/>
                </a:lnTo>
                <a:lnTo>
                  <a:pt x="2981" y="4517"/>
                </a:lnTo>
                <a:lnTo>
                  <a:pt x="2978" y="4505"/>
                </a:lnTo>
                <a:lnTo>
                  <a:pt x="2974" y="4494"/>
                </a:lnTo>
                <a:lnTo>
                  <a:pt x="2961" y="4489"/>
                </a:lnTo>
                <a:lnTo>
                  <a:pt x="2948" y="4482"/>
                </a:lnTo>
                <a:lnTo>
                  <a:pt x="2942" y="4474"/>
                </a:lnTo>
                <a:lnTo>
                  <a:pt x="2935" y="4464"/>
                </a:lnTo>
                <a:lnTo>
                  <a:pt x="2928" y="4464"/>
                </a:lnTo>
                <a:lnTo>
                  <a:pt x="2920" y="4467"/>
                </a:lnTo>
                <a:lnTo>
                  <a:pt x="2918" y="4465"/>
                </a:lnTo>
                <a:lnTo>
                  <a:pt x="2915" y="4462"/>
                </a:lnTo>
                <a:lnTo>
                  <a:pt x="2913" y="4444"/>
                </a:lnTo>
                <a:lnTo>
                  <a:pt x="2921" y="4429"/>
                </a:lnTo>
                <a:lnTo>
                  <a:pt x="2910" y="4412"/>
                </a:lnTo>
                <a:lnTo>
                  <a:pt x="2891" y="4411"/>
                </a:lnTo>
                <a:lnTo>
                  <a:pt x="2871" y="4385"/>
                </a:lnTo>
                <a:lnTo>
                  <a:pt x="2850" y="4368"/>
                </a:lnTo>
                <a:lnTo>
                  <a:pt x="2852" y="4355"/>
                </a:lnTo>
                <a:lnTo>
                  <a:pt x="2849" y="4346"/>
                </a:lnTo>
                <a:lnTo>
                  <a:pt x="2833" y="4340"/>
                </a:lnTo>
                <a:lnTo>
                  <a:pt x="2817" y="4334"/>
                </a:lnTo>
                <a:lnTo>
                  <a:pt x="2762" y="4261"/>
                </a:lnTo>
                <a:lnTo>
                  <a:pt x="2728" y="4169"/>
                </a:lnTo>
                <a:lnTo>
                  <a:pt x="2713" y="4164"/>
                </a:lnTo>
                <a:lnTo>
                  <a:pt x="2698" y="4158"/>
                </a:lnTo>
                <a:lnTo>
                  <a:pt x="2697" y="4150"/>
                </a:lnTo>
                <a:lnTo>
                  <a:pt x="2694" y="4143"/>
                </a:lnTo>
                <a:lnTo>
                  <a:pt x="2688" y="4141"/>
                </a:lnTo>
                <a:lnTo>
                  <a:pt x="2683" y="4140"/>
                </a:lnTo>
                <a:lnTo>
                  <a:pt x="2679" y="4144"/>
                </a:lnTo>
                <a:lnTo>
                  <a:pt x="2677" y="4149"/>
                </a:lnTo>
                <a:lnTo>
                  <a:pt x="2658" y="4142"/>
                </a:lnTo>
                <a:lnTo>
                  <a:pt x="2640" y="4133"/>
                </a:lnTo>
                <a:lnTo>
                  <a:pt x="2635" y="4151"/>
                </a:lnTo>
                <a:lnTo>
                  <a:pt x="2634" y="4169"/>
                </a:lnTo>
                <a:lnTo>
                  <a:pt x="2640" y="4177"/>
                </a:lnTo>
                <a:lnTo>
                  <a:pt x="2646" y="4184"/>
                </a:lnTo>
                <a:lnTo>
                  <a:pt x="2647" y="4205"/>
                </a:lnTo>
                <a:lnTo>
                  <a:pt x="2648" y="4225"/>
                </a:lnTo>
                <a:lnTo>
                  <a:pt x="2669" y="4246"/>
                </a:lnTo>
                <a:lnTo>
                  <a:pt x="2692" y="4263"/>
                </a:lnTo>
                <a:lnTo>
                  <a:pt x="2703" y="4287"/>
                </a:lnTo>
                <a:lnTo>
                  <a:pt x="2715" y="4309"/>
                </a:lnTo>
                <a:lnTo>
                  <a:pt x="2726" y="4315"/>
                </a:lnTo>
                <a:lnTo>
                  <a:pt x="2738" y="4320"/>
                </a:lnTo>
                <a:lnTo>
                  <a:pt x="2741" y="4341"/>
                </a:lnTo>
                <a:lnTo>
                  <a:pt x="2749" y="4359"/>
                </a:lnTo>
                <a:lnTo>
                  <a:pt x="2757" y="4361"/>
                </a:lnTo>
                <a:lnTo>
                  <a:pt x="2766" y="4363"/>
                </a:lnTo>
                <a:lnTo>
                  <a:pt x="2776" y="4395"/>
                </a:lnTo>
                <a:lnTo>
                  <a:pt x="2800" y="4406"/>
                </a:lnTo>
                <a:lnTo>
                  <a:pt x="2807" y="4428"/>
                </a:lnTo>
                <a:lnTo>
                  <a:pt x="2813" y="4452"/>
                </a:lnTo>
                <a:lnTo>
                  <a:pt x="2827" y="4478"/>
                </a:lnTo>
                <a:lnTo>
                  <a:pt x="2840" y="4503"/>
                </a:lnTo>
                <a:lnTo>
                  <a:pt x="2843" y="4525"/>
                </a:lnTo>
                <a:lnTo>
                  <a:pt x="2853" y="4543"/>
                </a:lnTo>
                <a:lnTo>
                  <a:pt x="2861" y="4537"/>
                </a:lnTo>
                <a:lnTo>
                  <a:pt x="2870" y="4533"/>
                </a:lnTo>
                <a:lnTo>
                  <a:pt x="2879" y="4550"/>
                </a:lnTo>
                <a:lnTo>
                  <a:pt x="2890" y="4567"/>
                </a:lnTo>
                <a:lnTo>
                  <a:pt x="2900" y="4572"/>
                </a:lnTo>
                <a:lnTo>
                  <a:pt x="2907" y="4579"/>
                </a:lnTo>
                <a:lnTo>
                  <a:pt x="2899" y="4597"/>
                </a:lnTo>
                <a:lnTo>
                  <a:pt x="2885" y="4609"/>
                </a:lnTo>
                <a:lnTo>
                  <a:pt x="2880" y="4607"/>
                </a:lnTo>
                <a:lnTo>
                  <a:pt x="2877" y="4605"/>
                </a:lnTo>
                <a:lnTo>
                  <a:pt x="2873" y="4593"/>
                </a:lnTo>
                <a:lnTo>
                  <a:pt x="2868" y="4580"/>
                </a:lnTo>
                <a:lnTo>
                  <a:pt x="2856" y="4569"/>
                </a:lnTo>
                <a:lnTo>
                  <a:pt x="2840" y="4561"/>
                </a:lnTo>
                <a:lnTo>
                  <a:pt x="2805" y="4534"/>
                </a:lnTo>
                <a:lnTo>
                  <a:pt x="2775" y="4503"/>
                </a:lnTo>
                <a:lnTo>
                  <a:pt x="2775" y="4484"/>
                </a:lnTo>
                <a:lnTo>
                  <a:pt x="2775" y="4465"/>
                </a:lnTo>
                <a:lnTo>
                  <a:pt x="2767" y="4445"/>
                </a:lnTo>
                <a:lnTo>
                  <a:pt x="2754" y="4428"/>
                </a:lnTo>
                <a:lnTo>
                  <a:pt x="2744" y="4424"/>
                </a:lnTo>
                <a:lnTo>
                  <a:pt x="2735" y="4420"/>
                </a:lnTo>
                <a:lnTo>
                  <a:pt x="2726" y="4411"/>
                </a:lnTo>
                <a:lnTo>
                  <a:pt x="2717" y="4401"/>
                </a:lnTo>
                <a:lnTo>
                  <a:pt x="2668" y="4384"/>
                </a:lnTo>
                <a:lnTo>
                  <a:pt x="2630" y="4346"/>
                </a:lnTo>
                <a:lnTo>
                  <a:pt x="2654" y="4349"/>
                </a:lnTo>
                <a:lnTo>
                  <a:pt x="2672" y="4341"/>
                </a:lnTo>
                <a:lnTo>
                  <a:pt x="2673" y="4308"/>
                </a:lnTo>
                <a:lnTo>
                  <a:pt x="2651" y="4284"/>
                </a:lnTo>
                <a:lnTo>
                  <a:pt x="2624" y="4266"/>
                </a:lnTo>
                <a:lnTo>
                  <a:pt x="2602" y="4248"/>
                </a:lnTo>
                <a:lnTo>
                  <a:pt x="2597" y="4234"/>
                </a:lnTo>
                <a:lnTo>
                  <a:pt x="2592" y="4219"/>
                </a:lnTo>
                <a:lnTo>
                  <a:pt x="2584" y="4213"/>
                </a:lnTo>
                <a:lnTo>
                  <a:pt x="2577" y="4207"/>
                </a:lnTo>
                <a:lnTo>
                  <a:pt x="2574" y="4191"/>
                </a:lnTo>
                <a:lnTo>
                  <a:pt x="2569" y="4178"/>
                </a:lnTo>
                <a:lnTo>
                  <a:pt x="2553" y="4155"/>
                </a:lnTo>
                <a:lnTo>
                  <a:pt x="2552" y="4129"/>
                </a:lnTo>
                <a:lnTo>
                  <a:pt x="2544" y="4122"/>
                </a:lnTo>
                <a:lnTo>
                  <a:pt x="2536" y="4114"/>
                </a:lnTo>
                <a:lnTo>
                  <a:pt x="2536" y="4103"/>
                </a:lnTo>
                <a:lnTo>
                  <a:pt x="2536" y="4092"/>
                </a:lnTo>
                <a:lnTo>
                  <a:pt x="2512" y="4044"/>
                </a:lnTo>
                <a:lnTo>
                  <a:pt x="2474" y="4023"/>
                </a:lnTo>
                <a:lnTo>
                  <a:pt x="2471" y="4022"/>
                </a:lnTo>
                <a:lnTo>
                  <a:pt x="2469" y="4021"/>
                </a:lnTo>
                <a:lnTo>
                  <a:pt x="2469" y="4014"/>
                </a:lnTo>
                <a:lnTo>
                  <a:pt x="2465" y="4007"/>
                </a:lnTo>
                <a:lnTo>
                  <a:pt x="2434" y="3998"/>
                </a:lnTo>
                <a:lnTo>
                  <a:pt x="2415" y="3985"/>
                </a:lnTo>
                <a:lnTo>
                  <a:pt x="2392" y="3984"/>
                </a:lnTo>
                <a:lnTo>
                  <a:pt x="2368" y="3983"/>
                </a:lnTo>
                <a:lnTo>
                  <a:pt x="2363" y="3977"/>
                </a:lnTo>
                <a:lnTo>
                  <a:pt x="2362" y="3968"/>
                </a:lnTo>
                <a:lnTo>
                  <a:pt x="2361" y="3955"/>
                </a:lnTo>
                <a:lnTo>
                  <a:pt x="2361" y="3944"/>
                </a:lnTo>
                <a:lnTo>
                  <a:pt x="2354" y="3942"/>
                </a:lnTo>
                <a:lnTo>
                  <a:pt x="2349" y="3938"/>
                </a:lnTo>
                <a:lnTo>
                  <a:pt x="2324" y="3907"/>
                </a:lnTo>
                <a:lnTo>
                  <a:pt x="2297" y="3861"/>
                </a:lnTo>
                <a:lnTo>
                  <a:pt x="2305" y="3855"/>
                </a:lnTo>
                <a:lnTo>
                  <a:pt x="2301" y="3844"/>
                </a:lnTo>
                <a:lnTo>
                  <a:pt x="2284" y="3836"/>
                </a:lnTo>
                <a:lnTo>
                  <a:pt x="2271" y="3827"/>
                </a:lnTo>
                <a:lnTo>
                  <a:pt x="2270" y="3813"/>
                </a:lnTo>
                <a:lnTo>
                  <a:pt x="2269" y="3799"/>
                </a:lnTo>
                <a:lnTo>
                  <a:pt x="2270" y="3797"/>
                </a:lnTo>
                <a:lnTo>
                  <a:pt x="2271" y="3794"/>
                </a:lnTo>
                <a:lnTo>
                  <a:pt x="2272" y="3794"/>
                </a:lnTo>
                <a:lnTo>
                  <a:pt x="2274" y="3795"/>
                </a:lnTo>
                <a:lnTo>
                  <a:pt x="2280" y="3806"/>
                </a:lnTo>
                <a:lnTo>
                  <a:pt x="2291" y="3813"/>
                </a:lnTo>
                <a:lnTo>
                  <a:pt x="2290" y="3811"/>
                </a:lnTo>
                <a:lnTo>
                  <a:pt x="2290" y="3809"/>
                </a:lnTo>
                <a:lnTo>
                  <a:pt x="2279" y="3794"/>
                </a:lnTo>
                <a:lnTo>
                  <a:pt x="2271" y="3777"/>
                </a:lnTo>
                <a:lnTo>
                  <a:pt x="2270" y="3777"/>
                </a:lnTo>
                <a:lnTo>
                  <a:pt x="2270" y="3777"/>
                </a:lnTo>
                <a:lnTo>
                  <a:pt x="2269" y="3785"/>
                </a:lnTo>
                <a:lnTo>
                  <a:pt x="2269" y="3793"/>
                </a:lnTo>
                <a:lnTo>
                  <a:pt x="2265" y="3790"/>
                </a:lnTo>
                <a:lnTo>
                  <a:pt x="2260" y="3789"/>
                </a:lnTo>
                <a:lnTo>
                  <a:pt x="2208" y="3728"/>
                </a:lnTo>
                <a:lnTo>
                  <a:pt x="2208" y="3727"/>
                </a:lnTo>
                <a:lnTo>
                  <a:pt x="2208" y="3726"/>
                </a:lnTo>
                <a:lnTo>
                  <a:pt x="2205" y="3716"/>
                </a:lnTo>
                <a:lnTo>
                  <a:pt x="2202" y="3704"/>
                </a:lnTo>
                <a:lnTo>
                  <a:pt x="2204" y="3697"/>
                </a:lnTo>
                <a:lnTo>
                  <a:pt x="2206" y="3691"/>
                </a:lnTo>
                <a:lnTo>
                  <a:pt x="2192" y="3668"/>
                </a:lnTo>
                <a:lnTo>
                  <a:pt x="2177" y="3646"/>
                </a:lnTo>
                <a:lnTo>
                  <a:pt x="2184" y="3613"/>
                </a:lnTo>
                <a:lnTo>
                  <a:pt x="2189" y="3577"/>
                </a:lnTo>
                <a:lnTo>
                  <a:pt x="2174" y="3531"/>
                </a:lnTo>
                <a:lnTo>
                  <a:pt x="2169" y="3486"/>
                </a:lnTo>
                <a:lnTo>
                  <a:pt x="2174" y="3479"/>
                </a:lnTo>
                <a:lnTo>
                  <a:pt x="2182" y="3475"/>
                </a:lnTo>
                <a:lnTo>
                  <a:pt x="2186" y="3465"/>
                </a:lnTo>
                <a:lnTo>
                  <a:pt x="2190" y="3455"/>
                </a:lnTo>
                <a:lnTo>
                  <a:pt x="2186" y="3448"/>
                </a:lnTo>
                <a:lnTo>
                  <a:pt x="2182" y="3440"/>
                </a:lnTo>
                <a:lnTo>
                  <a:pt x="2184" y="3411"/>
                </a:lnTo>
                <a:lnTo>
                  <a:pt x="2191" y="3384"/>
                </a:lnTo>
                <a:lnTo>
                  <a:pt x="2198" y="3337"/>
                </a:lnTo>
                <a:lnTo>
                  <a:pt x="2195" y="3296"/>
                </a:lnTo>
                <a:lnTo>
                  <a:pt x="2201" y="3296"/>
                </a:lnTo>
                <a:lnTo>
                  <a:pt x="2208" y="3296"/>
                </a:lnTo>
                <a:lnTo>
                  <a:pt x="2199" y="3293"/>
                </a:lnTo>
                <a:lnTo>
                  <a:pt x="2189" y="3291"/>
                </a:lnTo>
                <a:lnTo>
                  <a:pt x="2189" y="3272"/>
                </a:lnTo>
                <a:lnTo>
                  <a:pt x="2189" y="3253"/>
                </a:lnTo>
                <a:lnTo>
                  <a:pt x="2195" y="3251"/>
                </a:lnTo>
                <a:lnTo>
                  <a:pt x="2200" y="3249"/>
                </a:lnTo>
                <a:lnTo>
                  <a:pt x="2195" y="3246"/>
                </a:lnTo>
                <a:lnTo>
                  <a:pt x="2188" y="3244"/>
                </a:lnTo>
                <a:lnTo>
                  <a:pt x="2188" y="3247"/>
                </a:lnTo>
                <a:lnTo>
                  <a:pt x="2185" y="3249"/>
                </a:lnTo>
                <a:lnTo>
                  <a:pt x="2185" y="3249"/>
                </a:lnTo>
                <a:lnTo>
                  <a:pt x="2184" y="3249"/>
                </a:lnTo>
                <a:lnTo>
                  <a:pt x="2172" y="3205"/>
                </a:lnTo>
                <a:lnTo>
                  <a:pt x="2162" y="3165"/>
                </a:lnTo>
                <a:lnTo>
                  <a:pt x="2185" y="3168"/>
                </a:lnTo>
                <a:lnTo>
                  <a:pt x="2208" y="3176"/>
                </a:lnTo>
                <a:lnTo>
                  <a:pt x="2241" y="3177"/>
                </a:lnTo>
                <a:lnTo>
                  <a:pt x="2257" y="3198"/>
                </a:lnTo>
                <a:lnTo>
                  <a:pt x="2249" y="3209"/>
                </a:lnTo>
                <a:lnTo>
                  <a:pt x="2240" y="3220"/>
                </a:lnTo>
                <a:lnTo>
                  <a:pt x="2240" y="3220"/>
                </a:lnTo>
                <a:lnTo>
                  <a:pt x="2240" y="3221"/>
                </a:lnTo>
                <a:lnTo>
                  <a:pt x="2252" y="3226"/>
                </a:lnTo>
                <a:lnTo>
                  <a:pt x="2260" y="3232"/>
                </a:lnTo>
                <a:lnTo>
                  <a:pt x="2272" y="3204"/>
                </a:lnTo>
                <a:lnTo>
                  <a:pt x="2278" y="3170"/>
                </a:lnTo>
                <a:lnTo>
                  <a:pt x="2272" y="3153"/>
                </a:lnTo>
                <a:lnTo>
                  <a:pt x="2267" y="3135"/>
                </a:lnTo>
                <a:lnTo>
                  <a:pt x="2244" y="3114"/>
                </a:lnTo>
                <a:lnTo>
                  <a:pt x="2237" y="3086"/>
                </a:lnTo>
                <a:lnTo>
                  <a:pt x="2225" y="3090"/>
                </a:lnTo>
                <a:lnTo>
                  <a:pt x="2211" y="3091"/>
                </a:lnTo>
                <a:lnTo>
                  <a:pt x="2205" y="3078"/>
                </a:lnTo>
                <a:lnTo>
                  <a:pt x="2199" y="3063"/>
                </a:lnTo>
                <a:lnTo>
                  <a:pt x="2187" y="3068"/>
                </a:lnTo>
                <a:lnTo>
                  <a:pt x="2174" y="3073"/>
                </a:lnTo>
                <a:lnTo>
                  <a:pt x="2159" y="3053"/>
                </a:lnTo>
                <a:lnTo>
                  <a:pt x="2152" y="3022"/>
                </a:lnTo>
                <a:lnTo>
                  <a:pt x="2119" y="3022"/>
                </a:lnTo>
                <a:lnTo>
                  <a:pt x="2091" y="3012"/>
                </a:lnTo>
                <a:lnTo>
                  <a:pt x="2087" y="2999"/>
                </a:lnTo>
                <a:lnTo>
                  <a:pt x="2078" y="2990"/>
                </a:lnTo>
                <a:lnTo>
                  <a:pt x="2046" y="2997"/>
                </a:lnTo>
                <a:lnTo>
                  <a:pt x="2017" y="2985"/>
                </a:lnTo>
                <a:lnTo>
                  <a:pt x="2021" y="2966"/>
                </a:lnTo>
                <a:lnTo>
                  <a:pt x="2033" y="2953"/>
                </a:lnTo>
                <a:lnTo>
                  <a:pt x="2020" y="2946"/>
                </a:lnTo>
                <a:lnTo>
                  <a:pt x="2000" y="2942"/>
                </a:lnTo>
                <a:lnTo>
                  <a:pt x="2000" y="2942"/>
                </a:lnTo>
                <a:lnTo>
                  <a:pt x="2000" y="2941"/>
                </a:lnTo>
                <a:lnTo>
                  <a:pt x="2012" y="2931"/>
                </a:lnTo>
                <a:lnTo>
                  <a:pt x="2023" y="2919"/>
                </a:lnTo>
                <a:lnTo>
                  <a:pt x="2037" y="2910"/>
                </a:lnTo>
                <a:lnTo>
                  <a:pt x="2047" y="2900"/>
                </a:lnTo>
                <a:lnTo>
                  <a:pt x="2017" y="2902"/>
                </a:lnTo>
                <a:lnTo>
                  <a:pt x="1996" y="2896"/>
                </a:lnTo>
                <a:lnTo>
                  <a:pt x="1996" y="2882"/>
                </a:lnTo>
                <a:lnTo>
                  <a:pt x="1995" y="2868"/>
                </a:lnTo>
                <a:lnTo>
                  <a:pt x="1987" y="2868"/>
                </a:lnTo>
                <a:lnTo>
                  <a:pt x="1979" y="2868"/>
                </a:lnTo>
                <a:lnTo>
                  <a:pt x="1963" y="2844"/>
                </a:lnTo>
                <a:lnTo>
                  <a:pt x="1960" y="2812"/>
                </a:lnTo>
                <a:lnTo>
                  <a:pt x="1943" y="2818"/>
                </a:lnTo>
                <a:lnTo>
                  <a:pt x="1930" y="2828"/>
                </a:lnTo>
                <a:lnTo>
                  <a:pt x="1901" y="2800"/>
                </a:lnTo>
                <a:lnTo>
                  <a:pt x="1887" y="2758"/>
                </a:lnTo>
                <a:lnTo>
                  <a:pt x="1899" y="2744"/>
                </a:lnTo>
                <a:lnTo>
                  <a:pt x="1911" y="2730"/>
                </a:lnTo>
                <a:lnTo>
                  <a:pt x="1906" y="2720"/>
                </a:lnTo>
                <a:lnTo>
                  <a:pt x="1903" y="2710"/>
                </a:lnTo>
                <a:lnTo>
                  <a:pt x="1902" y="2710"/>
                </a:lnTo>
                <a:lnTo>
                  <a:pt x="1901" y="2711"/>
                </a:lnTo>
                <a:lnTo>
                  <a:pt x="1900" y="2717"/>
                </a:lnTo>
                <a:lnTo>
                  <a:pt x="1899" y="2722"/>
                </a:lnTo>
                <a:lnTo>
                  <a:pt x="1885" y="2726"/>
                </a:lnTo>
                <a:lnTo>
                  <a:pt x="1874" y="2735"/>
                </a:lnTo>
                <a:lnTo>
                  <a:pt x="1871" y="2732"/>
                </a:lnTo>
                <a:lnTo>
                  <a:pt x="1866" y="2730"/>
                </a:lnTo>
                <a:lnTo>
                  <a:pt x="1866" y="2712"/>
                </a:lnTo>
                <a:lnTo>
                  <a:pt x="1867" y="2695"/>
                </a:lnTo>
                <a:lnTo>
                  <a:pt x="1857" y="2676"/>
                </a:lnTo>
                <a:lnTo>
                  <a:pt x="1844" y="2657"/>
                </a:lnTo>
                <a:lnTo>
                  <a:pt x="1813" y="2662"/>
                </a:lnTo>
                <a:lnTo>
                  <a:pt x="1792" y="2670"/>
                </a:lnTo>
                <a:lnTo>
                  <a:pt x="1795" y="2644"/>
                </a:lnTo>
                <a:lnTo>
                  <a:pt x="1793" y="2628"/>
                </a:lnTo>
                <a:lnTo>
                  <a:pt x="1767" y="2597"/>
                </a:lnTo>
                <a:lnTo>
                  <a:pt x="1734" y="2572"/>
                </a:lnTo>
                <a:lnTo>
                  <a:pt x="1732" y="2555"/>
                </a:lnTo>
                <a:lnTo>
                  <a:pt x="1723" y="2539"/>
                </a:lnTo>
                <a:lnTo>
                  <a:pt x="1726" y="2534"/>
                </a:lnTo>
                <a:lnTo>
                  <a:pt x="1730" y="2530"/>
                </a:lnTo>
                <a:lnTo>
                  <a:pt x="1729" y="2528"/>
                </a:lnTo>
                <a:lnTo>
                  <a:pt x="1729" y="2526"/>
                </a:lnTo>
                <a:lnTo>
                  <a:pt x="1711" y="2514"/>
                </a:lnTo>
                <a:lnTo>
                  <a:pt x="1698" y="2501"/>
                </a:lnTo>
                <a:lnTo>
                  <a:pt x="1683" y="2491"/>
                </a:lnTo>
                <a:lnTo>
                  <a:pt x="1668" y="2481"/>
                </a:lnTo>
                <a:lnTo>
                  <a:pt x="1651" y="2453"/>
                </a:lnTo>
                <a:lnTo>
                  <a:pt x="1641" y="2421"/>
                </a:lnTo>
                <a:lnTo>
                  <a:pt x="1636" y="2421"/>
                </a:lnTo>
                <a:lnTo>
                  <a:pt x="1632" y="2421"/>
                </a:lnTo>
                <a:lnTo>
                  <a:pt x="1632" y="2423"/>
                </a:lnTo>
                <a:lnTo>
                  <a:pt x="1632" y="2424"/>
                </a:lnTo>
                <a:lnTo>
                  <a:pt x="1635" y="2460"/>
                </a:lnTo>
                <a:lnTo>
                  <a:pt x="1641" y="2491"/>
                </a:lnTo>
                <a:lnTo>
                  <a:pt x="1641" y="2491"/>
                </a:lnTo>
                <a:lnTo>
                  <a:pt x="1639" y="2491"/>
                </a:lnTo>
                <a:lnTo>
                  <a:pt x="1615" y="2476"/>
                </a:lnTo>
                <a:lnTo>
                  <a:pt x="1598" y="2453"/>
                </a:lnTo>
                <a:lnTo>
                  <a:pt x="1581" y="2457"/>
                </a:lnTo>
                <a:lnTo>
                  <a:pt x="1563" y="2452"/>
                </a:lnTo>
                <a:lnTo>
                  <a:pt x="1563" y="2453"/>
                </a:lnTo>
                <a:lnTo>
                  <a:pt x="1563" y="2453"/>
                </a:lnTo>
                <a:lnTo>
                  <a:pt x="1564" y="2453"/>
                </a:lnTo>
                <a:lnTo>
                  <a:pt x="1565" y="2453"/>
                </a:lnTo>
                <a:lnTo>
                  <a:pt x="1579" y="2465"/>
                </a:lnTo>
                <a:lnTo>
                  <a:pt x="1589" y="2481"/>
                </a:lnTo>
                <a:lnTo>
                  <a:pt x="1569" y="2484"/>
                </a:lnTo>
                <a:lnTo>
                  <a:pt x="1551" y="2487"/>
                </a:lnTo>
                <a:lnTo>
                  <a:pt x="1517" y="2464"/>
                </a:lnTo>
                <a:lnTo>
                  <a:pt x="1488" y="2436"/>
                </a:lnTo>
                <a:lnTo>
                  <a:pt x="1477" y="2435"/>
                </a:lnTo>
                <a:lnTo>
                  <a:pt x="1467" y="2433"/>
                </a:lnTo>
                <a:lnTo>
                  <a:pt x="1441" y="2423"/>
                </a:lnTo>
                <a:lnTo>
                  <a:pt x="1419" y="2407"/>
                </a:lnTo>
                <a:lnTo>
                  <a:pt x="1433" y="2403"/>
                </a:lnTo>
                <a:lnTo>
                  <a:pt x="1443" y="2394"/>
                </a:lnTo>
                <a:lnTo>
                  <a:pt x="1437" y="2386"/>
                </a:lnTo>
                <a:lnTo>
                  <a:pt x="1430" y="2382"/>
                </a:lnTo>
                <a:lnTo>
                  <a:pt x="1415" y="2386"/>
                </a:lnTo>
                <a:lnTo>
                  <a:pt x="1399" y="2391"/>
                </a:lnTo>
                <a:lnTo>
                  <a:pt x="1367" y="2390"/>
                </a:lnTo>
                <a:lnTo>
                  <a:pt x="1341" y="2382"/>
                </a:lnTo>
                <a:lnTo>
                  <a:pt x="1339" y="2372"/>
                </a:lnTo>
                <a:lnTo>
                  <a:pt x="1337" y="2366"/>
                </a:lnTo>
                <a:lnTo>
                  <a:pt x="1320" y="2367"/>
                </a:lnTo>
                <a:lnTo>
                  <a:pt x="1305" y="2371"/>
                </a:lnTo>
                <a:lnTo>
                  <a:pt x="1280" y="2371"/>
                </a:lnTo>
                <a:lnTo>
                  <a:pt x="1258" y="2368"/>
                </a:lnTo>
                <a:lnTo>
                  <a:pt x="1224" y="2368"/>
                </a:lnTo>
                <a:lnTo>
                  <a:pt x="1191" y="2367"/>
                </a:lnTo>
                <a:lnTo>
                  <a:pt x="1174" y="2352"/>
                </a:lnTo>
                <a:lnTo>
                  <a:pt x="1162" y="2333"/>
                </a:lnTo>
                <a:lnTo>
                  <a:pt x="1151" y="2341"/>
                </a:lnTo>
                <a:lnTo>
                  <a:pt x="1136" y="2345"/>
                </a:lnTo>
                <a:lnTo>
                  <a:pt x="1112" y="2326"/>
                </a:lnTo>
                <a:lnTo>
                  <a:pt x="1084" y="2311"/>
                </a:lnTo>
                <a:lnTo>
                  <a:pt x="1049" y="2300"/>
                </a:lnTo>
                <a:lnTo>
                  <a:pt x="1018" y="2285"/>
                </a:lnTo>
                <a:lnTo>
                  <a:pt x="1005" y="2290"/>
                </a:lnTo>
                <a:lnTo>
                  <a:pt x="991" y="2295"/>
                </a:lnTo>
                <a:lnTo>
                  <a:pt x="991" y="2302"/>
                </a:lnTo>
                <a:lnTo>
                  <a:pt x="993" y="2310"/>
                </a:lnTo>
                <a:lnTo>
                  <a:pt x="980" y="2318"/>
                </a:lnTo>
                <a:lnTo>
                  <a:pt x="973" y="2332"/>
                </a:lnTo>
                <a:lnTo>
                  <a:pt x="999" y="2346"/>
                </a:lnTo>
                <a:lnTo>
                  <a:pt x="991" y="2380"/>
                </a:lnTo>
                <a:lnTo>
                  <a:pt x="968" y="2374"/>
                </a:lnTo>
                <a:lnTo>
                  <a:pt x="946" y="2371"/>
                </a:lnTo>
                <a:lnTo>
                  <a:pt x="929" y="2382"/>
                </a:lnTo>
                <a:lnTo>
                  <a:pt x="914" y="2395"/>
                </a:lnTo>
                <a:lnTo>
                  <a:pt x="901" y="2399"/>
                </a:lnTo>
                <a:lnTo>
                  <a:pt x="888" y="2403"/>
                </a:lnTo>
                <a:lnTo>
                  <a:pt x="859" y="2421"/>
                </a:lnTo>
                <a:lnTo>
                  <a:pt x="824" y="2435"/>
                </a:lnTo>
                <a:lnTo>
                  <a:pt x="832" y="2418"/>
                </a:lnTo>
                <a:lnTo>
                  <a:pt x="843" y="2405"/>
                </a:lnTo>
                <a:lnTo>
                  <a:pt x="837" y="2388"/>
                </a:lnTo>
                <a:lnTo>
                  <a:pt x="828" y="2377"/>
                </a:lnTo>
                <a:lnTo>
                  <a:pt x="836" y="2364"/>
                </a:lnTo>
                <a:lnTo>
                  <a:pt x="847" y="2354"/>
                </a:lnTo>
                <a:lnTo>
                  <a:pt x="863" y="2325"/>
                </a:lnTo>
                <a:lnTo>
                  <a:pt x="891" y="2306"/>
                </a:lnTo>
                <a:lnTo>
                  <a:pt x="921" y="2306"/>
                </a:lnTo>
                <a:lnTo>
                  <a:pt x="946" y="2307"/>
                </a:lnTo>
                <a:lnTo>
                  <a:pt x="947" y="2305"/>
                </a:lnTo>
                <a:lnTo>
                  <a:pt x="948" y="2304"/>
                </a:lnTo>
                <a:lnTo>
                  <a:pt x="947" y="2303"/>
                </a:lnTo>
                <a:lnTo>
                  <a:pt x="947" y="2302"/>
                </a:lnTo>
                <a:lnTo>
                  <a:pt x="916" y="2283"/>
                </a:lnTo>
                <a:lnTo>
                  <a:pt x="878" y="2277"/>
                </a:lnTo>
                <a:lnTo>
                  <a:pt x="856" y="2296"/>
                </a:lnTo>
                <a:lnTo>
                  <a:pt x="835" y="2314"/>
                </a:lnTo>
                <a:lnTo>
                  <a:pt x="821" y="2319"/>
                </a:lnTo>
                <a:lnTo>
                  <a:pt x="807" y="2325"/>
                </a:lnTo>
                <a:lnTo>
                  <a:pt x="798" y="2334"/>
                </a:lnTo>
                <a:lnTo>
                  <a:pt x="791" y="2345"/>
                </a:lnTo>
                <a:lnTo>
                  <a:pt x="782" y="2349"/>
                </a:lnTo>
                <a:lnTo>
                  <a:pt x="774" y="2354"/>
                </a:lnTo>
                <a:lnTo>
                  <a:pt x="746" y="2396"/>
                </a:lnTo>
                <a:lnTo>
                  <a:pt x="704" y="2438"/>
                </a:lnTo>
                <a:lnTo>
                  <a:pt x="707" y="2441"/>
                </a:lnTo>
                <a:lnTo>
                  <a:pt x="711" y="2444"/>
                </a:lnTo>
                <a:lnTo>
                  <a:pt x="731" y="2447"/>
                </a:lnTo>
                <a:lnTo>
                  <a:pt x="745" y="2455"/>
                </a:lnTo>
                <a:lnTo>
                  <a:pt x="730" y="2473"/>
                </a:lnTo>
                <a:lnTo>
                  <a:pt x="711" y="2486"/>
                </a:lnTo>
                <a:lnTo>
                  <a:pt x="699" y="2499"/>
                </a:lnTo>
                <a:lnTo>
                  <a:pt x="686" y="2513"/>
                </a:lnTo>
                <a:lnTo>
                  <a:pt x="663" y="2519"/>
                </a:lnTo>
                <a:lnTo>
                  <a:pt x="640" y="2526"/>
                </a:lnTo>
                <a:lnTo>
                  <a:pt x="613" y="2543"/>
                </a:lnTo>
                <a:lnTo>
                  <a:pt x="586" y="2561"/>
                </a:lnTo>
                <a:lnTo>
                  <a:pt x="592" y="2569"/>
                </a:lnTo>
                <a:lnTo>
                  <a:pt x="598" y="2576"/>
                </a:lnTo>
                <a:lnTo>
                  <a:pt x="570" y="2596"/>
                </a:lnTo>
                <a:lnTo>
                  <a:pt x="534" y="2606"/>
                </a:lnTo>
                <a:lnTo>
                  <a:pt x="514" y="2615"/>
                </a:lnTo>
                <a:lnTo>
                  <a:pt x="495" y="2627"/>
                </a:lnTo>
                <a:lnTo>
                  <a:pt x="489" y="2638"/>
                </a:lnTo>
                <a:lnTo>
                  <a:pt x="483" y="2649"/>
                </a:lnTo>
                <a:lnTo>
                  <a:pt x="438" y="2669"/>
                </a:lnTo>
                <a:lnTo>
                  <a:pt x="392" y="2661"/>
                </a:lnTo>
                <a:lnTo>
                  <a:pt x="392" y="2658"/>
                </a:lnTo>
                <a:lnTo>
                  <a:pt x="392" y="2656"/>
                </a:lnTo>
                <a:lnTo>
                  <a:pt x="422" y="2627"/>
                </a:lnTo>
                <a:lnTo>
                  <a:pt x="458" y="2604"/>
                </a:lnTo>
                <a:lnTo>
                  <a:pt x="473" y="2606"/>
                </a:lnTo>
                <a:lnTo>
                  <a:pt x="489" y="2607"/>
                </a:lnTo>
                <a:lnTo>
                  <a:pt x="489" y="2607"/>
                </a:lnTo>
                <a:lnTo>
                  <a:pt x="489" y="2606"/>
                </a:lnTo>
                <a:lnTo>
                  <a:pt x="488" y="2591"/>
                </a:lnTo>
                <a:lnTo>
                  <a:pt x="491" y="2579"/>
                </a:lnTo>
                <a:lnTo>
                  <a:pt x="517" y="2566"/>
                </a:lnTo>
                <a:lnTo>
                  <a:pt x="537" y="2547"/>
                </a:lnTo>
                <a:lnTo>
                  <a:pt x="539" y="2521"/>
                </a:lnTo>
                <a:lnTo>
                  <a:pt x="542" y="2499"/>
                </a:lnTo>
                <a:lnTo>
                  <a:pt x="550" y="2491"/>
                </a:lnTo>
                <a:lnTo>
                  <a:pt x="557" y="2484"/>
                </a:lnTo>
                <a:lnTo>
                  <a:pt x="561" y="2471"/>
                </a:lnTo>
                <a:lnTo>
                  <a:pt x="564" y="2459"/>
                </a:lnTo>
                <a:lnTo>
                  <a:pt x="564" y="2459"/>
                </a:lnTo>
                <a:lnTo>
                  <a:pt x="564" y="2458"/>
                </a:lnTo>
                <a:lnTo>
                  <a:pt x="537" y="2463"/>
                </a:lnTo>
                <a:lnTo>
                  <a:pt x="507" y="2466"/>
                </a:lnTo>
                <a:lnTo>
                  <a:pt x="500" y="2457"/>
                </a:lnTo>
                <a:lnTo>
                  <a:pt x="494" y="2447"/>
                </a:lnTo>
                <a:lnTo>
                  <a:pt x="484" y="2451"/>
                </a:lnTo>
                <a:lnTo>
                  <a:pt x="475" y="2458"/>
                </a:lnTo>
                <a:lnTo>
                  <a:pt x="477" y="2472"/>
                </a:lnTo>
                <a:lnTo>
                  <a:pt x="476" y="2486"/>
                </a:lnTo>
                <a:lnTo>
                  <a:pt x="451" y="2472"/>
                </a:lnTo>
                <a:lnTo>
                  <a:pt x="428" y="2450"/>
                </a:lnTo>
                <a:lnTo>
                  <a:pt x="390" y="2450"/>
                </a:lnTo>
                <a:lnTo>
                  <a:pt x="367" y="2465"/>
                </a:lnTo>
                <a:lnTo>
                  <a:pt x="345" y="2469"/>
                </a:lnTo>
                <a:lnTo>
                  <a:pt x="325" y="2463"/>
                </a:lnTo>
                <a:lnTo>
                  <a:pt x="322" y="2435"/>
                </a:lnTo>
                <a:lnTo>
                  <a:pt x="326" y="2409"/>
                </a:lnTo>
                <a:lnTo>
                  <a:pt x="320" y="2383"/>
                </a:lnTo>
                <a:lnTo>
                  <a:pt x="305" y="2363"/>
                </a:lnTo>
                <a:lnTo>
                  <a:pt x="262" y="2379"/>
                </a:lnTo>
                <a:lnTo>
                  <a:pt x="221" y="2385"/>
                </a:lnTo>
                <a:lnTo>
                  <a:pt x="194" y="2361"/>
                </a:lnTo>
                <a:lnTo>
                  <a:pt x="170" y="2334"/>
                </a:lnTo>
                <a:lnTo>
                  <a:pt x="170" y="2333"/>
                </a:lnTo>
                <a:lnTo>
                  <a:pt x="170" y="2333"/>
                </a:lnTo>
                <a:lnTo>
                  <a:pt x="177" y="2325"/>
                </a:lnTo>
                <a:lnTo>
                  <a:pt x="183" y="2313"/>
                </a:lnTo>
                <a:lnTo>
                  <a:pt x="216" y="2324"/>
                </a:lnTo>
                <a:lnTo>
                  <a:pt x="248" y="2324"/>
                </a:lnTo>
                <a:lnTo>
                  <a:pt x="248" y="2322"/>
                </a:lnTo>
                <a:lnTo>
                  <a:pt x="248" y="2319"/>
                </a:lnTo>
                <a:lnTo>
                  <a:pt x="240" y="2307"/>
                </a:lnTo>
                <a:lnTo>
                  <a:pt x="230" y="2297"/>
                </a:lnTo>
                <a:lnTo>
                  <a:pt x="215" y="2301"/>
                </a:lnTo>
                <a:lnTo>
                  <a:pt x="201" y="2303"/>
                </a:lnTo>
                <a:lnTo>
                  <a:pt x="170" y="2289"/>
                </a:lnTo>
                <a:lnTo>
                  <a:pt x="131" y="2278"/>
                </a:lnTo>
                <a:lnTo>
                  <a:pt x="123" y="2260"/>
                </a:lnTo>
                <a:lnTo>
                  <a:pt x="116" y="2242"/>
                </a:lnTo>
                <a:lnTo>
                  <a:pt x="125" y="2239"/>
                </a:lnTo>
                <a:lnTo>
                  <a:pt x="134" y="2236"/>
                </a:lnTo>
                <a:lnTo>
                  <a:pt x="135" y="2227"/>
                </a:lnTo>
                <a:lnTo>
                  <a:pt x="137" y="2219"/>
                </a:lnTo>
                <a:lnTo>
                  <a:pt x="143" y="2216"/>
                </a:lnTo>
                <a:lnTo>
                  <a:pt x="147" y="2212"/>
                </a:lnTo>
                <a:lnTo>
                  <a:pt x="150" y="2202"/>
                </a:lnTo>
                <a:lnTo>
                  <a:pt x="153" y="2192"/>
                </a:lnTo>
                <a:lnTo>
                  <a:pt x="164" y="2182"/>
                </a:lnTo>
                <a:lnTo>
                  <a:pt x="175" y="2174"/>
                </a:lnTo>
                <a:lnTo>
                  <a:pt x="191" y="2148"/>
                </a:lnTo>
                <a:lnTo>
                  <a:pt x="211" y="2127"/>
                </a:lnTo>
                <a:lnTo>
                  <a:pt x="238" y="2137"/>
                </a:lnTo>
                <a:lnTo>
                  <a:pt x="264" y="2143"/>
                </a:lnTo>
                <a:lnTo>
                  <a:pt x="283" y="2130"/>
                </a:lnTo>
                <a:lnTo>
                  <a:pt x="298" y="2114"/>
                </a:lnTo>
                <a:lnTo>
                  <a:pt x="329" y="2104"/>
                </a:lnTo>
                <a:lnTo>
                  <a:pt x="367" y="2102"/>
                </a:lnTo>
                <a:lnTo>
                  <a:pt x="370" y="2099"/>
                </a:lnTo>
                <a:lnTo>
                  <a:pt x="375" y="2096"/>
                </a:lnTo>
                <a:lnTo>
                  <a:pt x="372" y="2059"/>
                </a:lnTo>
                <a:lnTo>
                  <a:pt x="354" y="2031"/>
                </a:lnTo>
                <a:lnTo>
                  <a:pt x="355" y="2029"/>
                </a:lnTo>
                <a:lnTo>
                  <a:pt x="355" y="2027"/>
                </a:lnTo>
                <a:lnTo>
                  <a:pt x="369" y="2027"/>
                </a:lnTo>
                <a:lnTo>
                  <a:pt x="379" y="2024"/>
                </a:lnTo>
                <a:lnTo>
                  <a:pt x="381" y="2020"/>
                </a:lnTo>
                <a:lnTo>
                  <a:pt x="383" y="2017"/>
                </a:lnTo>
                <a:lnTo>
                  <a:pt x="374" y="2002"/>
                </a:lnTo>
                <a:lnTo>
                  <a:pt x="359" y="1992"/>
                </a:lnTo>
                <a:lnTo>
                  <a:pt x="337" y="2000"/>
                </a:lnTo>
                <a:lnTo>
                  <a:pt x="315" y="2007"/>
                </a:lnTo>
                <a:lnTo>
                  <a:pt x="297" y="2019"/>
                </a:lnTo>
                <a:lnTo>
                  <a:pt x="279" y="2032"/>
                </a:lnTo>
                <a:lnTo>
                  <a:pt x="255" y="2030"/>
                </a:lnTo>
                <a:lnTo>
                  <a:pt x="232" y="2022"/>
                </a:lnTo>
                <a:lnTo>
                  <a:pt x="200" y="2021"/>
                </a:lnTo>
                <a:lnTo>
                  <a:pt x="171" y="2026"/>
                </a:lnTo>
                <a:lnTo>
                  <a:pt x="129" y="2025"/>
                </a:lnTo>
                <a:lnTo>
                  <a:pt x="96" y="2011"/>
                </a:lnTo>
                <a:lnTo>
                  <a:pt x="95" y="1995"/>
                </a:lnTo>
                <a:lnTo>
                  <a:pt x="94" y="1980"/>
                </a:lnTo>
                <a:lnTo>
                  <a:pt x="96" y="1978"/>
                </a:lnTo>
                <a:lnTo>
                  <a:pt x="99" y="1977"/>
                </a:lnTo>
                <a:lnTo>
                  <a:pt x="123" y="1975"/>
                </a:lnTo>
                <a:lnTo>
                  <a:pt x="141" y="1970"/>
                </a:lnTo>
                <a:lnTo>
                  <a:pt x="81" y="1951"/>
                </a:lnTo>
                <a:lnTo>
                  <a:pt x="19" y="1934"/>
                </a:lnTo>
                <a:lnTo>
                  <a:pt x="22" y="1931"/>
                </a:lnTo>
                <a:lnTo>
                  <a:pt x="24" y="1928"/>
                </a:lnTo>
                <a:lnTo>
                  <a:pt x="73" y="1912"/>
                </a:lnTo>
                <a:lnTo>
                  <a:pt x="122" y="1894"/>
                </a:lnTo>
                <a:lnTo>
                  <a:pt x="175" y="1869"/>
                </a:lnTo>
                <a:lnTo>
                  <a:pt x="237" y="1864"/>
                </a:lnTo>
                <a:lnTo>
                  <a:pt x="233" y="1879"/>
                </a:lnTo>
                <a:lnTo>
                  <a:pt x="234" y="1894"/>
                </a:lnTo>
                <a:lnTo>
                  <a:pt x="302" y="1901"/>
                </a:lnTo>
                <a:lnTo>
                  <a:pt x="357" y="1876"/>
                </a:lnTo>
                <a:lnTo>
                  <a:pt x="389" y="1882"/>
                </a:lnTo>
                <a:lnTo>
                  <a:pt x="417" y="1877"/>
                </a:lnTo>
                <a:lnTo>
                  <a:pt x="419" y="1870"/>
                </a:lnTo>
                <a:lnTo>
                  <a:pt x="420" y="1862"/>
                </a:lnTo>
                <a:lnTo>
                  <a:pt x="376" y="1854"/>
                </a:lnTo>
                <a:lnTo>
                  <a:pt x="334" y="1845"/>
                </a:lnTo>
                <a:lnTo>
                  <a:pt x="330" y="1832"/>
                </a:lnTo>
                <a:lnTo>
                  <a:pt x="326" y="1819"/>
                </a:lnTo>
                <a:lnTo>
                  <a:pt x="281" y="1813"/>
                </a:lnTo>
                <a:lnTo>
                  <a:pt x="237" y="1808"/>
                </a:lnTo>
                <a:lnTo>
                  <a:pt x="175" y="1746"/>
                </a:lnTo>
                <a:lnTo>
                  <a:pt x="84" y="1707"/>
                </a:lnTo>
                <a:lnTo>
                  <a:pt x="85" y="1706"/>
                </a:lnTo>
                <a:lnTo>
                  <a:pt x="86" y="1704"/>
                </a:lnTo>
                <a:lnTo>
                  <a:pt x="104" y="1690"/>
                </a:lnTo>
                <a:lnTo>
                  <a:pt x="111" y="1666"/>
                </a:lnTo>
                <a:lnTo>
                  <a:pt x="185" y="1662"/>
                </a:lnTo>
                <a:lnTo>
                  <a:pt x="239" y="1638"/>
                </a:lnTo>
                <a:lnTo>
                  <a:pt x="244" y="1625"/>
                </a:lnTo>
                <a:lnTo>
                  <a:pt x="249" y="1612"/>
                </a:lnTo>
                <a:lnTo>
                  <a:pt x="271" y="1580"/>
                </a:lnTo>
                <a:lnTo>
                  <a:pt x="298" y="1553"/>
                </a:lnTo>
                <a:lnTo>
                  <a:pt x="335" y="1538"/>
                </a:lnTo>
                <a:lnTo>
                  <a:pt x="376" y="1528"/>
                </a:lnTo>
                <a:lnTo>
                  <a:pt x="402" y="1529"/>
                </a:lnTo>
                <a:lnTo>
                  <a:pt x="428" y="1530"/>
                </a:lnTo>
                <a:lnTo>
                  <a:pt x="429" y="1527"/>
                </a:lnTo>
                <a:lnTo>
                  <a:pt x="430" y="1524"/>
                </a:lnTo>
                <a:lnTo>
                  <a:pt x="420" y="1512"/>
                </a:lnTo>
                <a:lnTo>
                  <a:pt x="410" y="1501"/>
                </a:lnTo>
                <a:lnTo>
                  <a:pt x="410" y="1497"/>
                </a:lnTo>
                <a:lnTo>
                  <a:pt x="410" y="1491"/>
                </a:lnTo>
                <a:lnTo>
                  <a:pt x="474" y="1491"/>
                </a:lnTo>
                <a:lnTo>
                  <a:pt x="531" y="1481"/>
                </a:lnTo>
                <a:lnTo>
                  <a:pt x="554" y="1465"/>
                </a:lnTo>
                <a:lnTo>
                  <a:pt x="576" y="1449"/>
                </a:lnTo>
                <a:lnTo>
                  <a:pt x="604" y="1450"/>
                </a:lnTo>
                <a:lnTo>
                  <a:pt x="621" y="1466"/>
                </a:lnTo>
                <a:lnTo>
                  <a:pt x="615" y="1474"/>
                </a:lnTo>
                <a:lnTo>
                  <a:pt x="613" y="1486"/>
                </a:lnTo>
                <a:lnTo>
                  <a:pt x="615" y="1486"/>
                </a:lnTo>
                <a:lnTo>
                  <a:pt x="616" y="1486"/>
                </a:lnTo>
                <a:lnTo>
                  <a:pt x="631" y="1490"/>
                </a:lnTo>
                <a:lnTo>
                  <a:pt x="646" y="1493"/>
                </a:lnTo>
                <a:lnTo>
                  <a:pt x="654" y="1484"/>
                </a:lnTo>
                <a:lnTo>
                  <a:pt x="664" y="1474"/>
                </a:lnTo>
                <a:lnTo>
                  <a:pt x="679" y="1477"/>
                </a:lnTo>
                <a:lnTo>
                  <a:pt x="696" y="1480"/>
                </a:lnTo>
                <a:lnTo>
                  <a:pt x="733" y="1484"/>
                </a:lnTo>
                <a:lnTo>
                  <a:pt x="770" y="1486"/>
                </a:lnTo>
                <a:lnTo>
                  <a:pt x="794" y="1507"/>
                </a:lnTo>
                <a:lnTo>
                  <a:pt x="820" y="1525"/>
                </a:lnTo>
                <a:lnTo>
                  <a:pt x="826" y="1524"/>
                </a:lnTo>
                <a:lnTo>
                  <a:pt x="833" y="1521"/>
                </a:lnTo>
                <a:lnTo>
                  <a:pt x="862" y="1526"/>
                </a:lnTo>
                <a:lnTo>
                  <a:pt x="895" y="1526"/>
                </a:lnTo>
                <a:lnTo>
                  <a:pt x="924" y="1524"/>
                </a:lnTo>
                <a:lnTo>
                  <a:pt x="954" y="1520"/>
                </a:lnTo>
                <a:lnTo>
                  <a:pt x="990" y="1530"/>
                </a:lnTo>
                <a:lnTo>
                  <a:pt x="1026" y="1540"/>
                </a:lnTo>
                <a:lnTo>
                  <a:pt x="1064" y="1543"/>
                </a:lnTo>
                <a:lnTo>
                  <a:pt x="1103" y="1545"/>
                </a:lnTo>
                <a:lnTo>
                  <a:pt x="1126" y="1552"/>
                </a:lnTo>
                <a:lnTo>
                  <a:pt x="1147" y="1559"/>
                </a:lnTo>
                <a:lnTo>
                  <a:pt x="1197" y="1555"/>
                </a:lnTo>
                <a:lnTo>
                  <a:pt x="1246" y="1552"/>
                </a:lnTo>
                <a:lnTo>
                  <a:pt x="1299" y="1578"/>
                </a:lnTo>
                <a:lnTo>
                  <a:pt x="1351" y="1605"/>
                </a:lnTo>
                <a:lnTo>
                  <a:pt x="1374" y="1605"/>
                </a:lnTo>
                <a:lnTo>
                  <a:pt x="1394" y="1602"/>
                </a:lnTo>
                <a:lnTo>
                  <a:pt x="1427" y="1610"/>
                </a:lnTo>
                <a:lnTo>
                  <a:pt x="1457" y="1624"/>
                </a:lnTo>
                <a:lnTo>
                  <a:pt x="1489" y="1640"/>
                </a:lnTo>
                <a:lnTo>
                  <a:pt x="1524" y="1655"/>
                </a:lnTo>
                <a:lnTo>
                  <a:pt x="1558" y="1661"/>
                </a:lnTo>
                <a:lnTo>
                  <a:pt x="1593" y="1665"/>
                </a:lnTo>
                <a:lnTo>
                  <a:pt x="1611" y="1675"/>
                </a:lnTo>
                <a:lnTo>
                  <a:pt x="1631" y="1680"/>
                </a:lnTo>
                <a:lnTo>
                  <a:pt x="1631" y="1680"/>
                </a:lnTo>
                <a:lnTo>
                  <a:pt x="1631" y="1679"/>
                </a:lnTo>
                <a:lnTo>
                  <a:pt x="1621" y="1659"/>
                </a:lnTo>
                <a:lnTo>
                  <a:pt x="1604" y="1646"/>
                </a:lnTo>
                <a:lnTo>
                  <a:pt x="1604" y="1635"/>
                </a:lnTo>
                <a:lnTo>
                  <a:pt x="1605" y="1626"/>
                </a:lnTo>
                <a:lnTo>
                  <a:pt x="1619" y="1618"/>
                </a:lnTo>
                <a:lnTo>
                  <a:pt x="1632" y="1610"/>
                </a:lnTo>
                <a:lnTo>
                  <a:pt x="1639" y="1611"/>
                </a:lnTo>
                <a:lnTo>
                  <a:pt x="1646" y="1613"/>
                </a:lnTo>
                <a:lnTo>
                  <a:pt x="1657" y="1611"/>
                </a:lnTo>
                <a:lnTo>
                  <a:pt x="1664" y="1608"/>
                </a:lnTo>
                <a:lnTo>
                  <a:pt x="1692" y="1611"/>
                </a:lnTo>
                <a:lnTo>
                  <a:pt x="1724" y="1613"/>
                </a:lnTo>
                <a:lnTo>
                  <a:pt x="1739" y="1601"/>
                </a:lnTo>
                <a:lnTo>
                  <a:pt x="1754" y="1591"/>
                </a:lnTo>
                <a:lnTo>
                  <a:pt x="1759" y="1591"/>
                </a:lnTo>
                <a:lnTo>
                  <a:pt x="1766" y="1591"/>
                </a:lnTo>
                <a:lnTo>
                  <a:pt x="1773" y="1585"/>
                </a:lnTo>
                <a:lnTo>
                  <a:pt x="1781" y="1581"/>
                </a:lnTo>
                <a:lnTo>
                  <a:pt x="1805" y="1576"/>
                </a:lnTo>
                <a:lnTo>
                  <a:pt x="1830" y="1573"/>
                </a:lnTo>
                <a:lnTo>
                  <a:pt x="1838" y="1565"/>
                </a:lnTo>
                <a:lnTo>
                  <a:pt x="1847" y="1556"/>
                </a:lnTo>
                <a:lnTo>
                  <a:pt x="1878" y="1551"/>
                </a:lnTo>
                <a:lnTo>
                  <a:pt x="1909" y="1556"/>
                </a:lnTo>
                <a:lnTo>
                  <a:pt x="1893" y="1573"/>
                </a:lnTo>
                <a:lnTo>
                  <a:pt x="1867" y="1582"/>
                </a:lnTo>
                <a:lnTo>
                  <a:pt x="1857" y="1589"/>
                </a:lnTo>
                <a:lnTo>
                  <a:pt x="1845" y="1597"/>
                </a:lnTo>
                <a:lnTo>
                  <a:pt x="1817" y="1606"/>
                </a:lnTo>
                <a:lnTo>
                  <a:pt x="1790" y="1614"/>
                </a:lnTo>
                <a:lnTo>
                  <a:pt x="1782" y="1624"/>
                </a:lnTo>
                <a:lnTo>
                  <a:pt x="1774" y="1635"/>
                </a:lnTo>
                <a:lnTo>
                  <a:pt x="1745" y="1643"/>
                </a:lnTo>
                <a:lnTo>
                  <a:pt x="1719" y="1663"/>
                </a:lnTo>
                <a:lnTo>
                  <a:pt x="1719" y="1664"/>
                </a:lnTo>
                <a:lnTo>
                  <a:pt x="1720" y="1665"/>
                </a:lnTo>
                <a:lnTo>
                  <a:pt x="1745" y="1682"/>
                </a:lnTo>
                <a:lnTo>
                  <a:pt x="1769" y="1701"/>
                </a:lnTo>
                <a:lnTo>
                  <a:pt x="1766" y="1684"/>
                </a:lnTo>
                <a:lnTo>
                  <a:pt x="1769" y="1667"/>
                </a:lnTo>
                <a:lnTo>
                  <a:pt x="1797" y="1653"/>
                </a:lnTo>
                <a:lnTo>
                  <a:pt x="1820" y="1633"/>
                </a:lnTo>
                <a:lnTo>
                  <a:pt x="1869" y="1622"/>
                </a:lnTo>
                <a:lnTo>
                  <a:pt x="1904" y="1601"/>
                </a:lnTo>
                <a:lnTo>
                  <a:pt x="1926" y="1598"/>
                </a:lnTo>
                <a:lnTo>
                  <a:pt x="1948" y="1595"/>
                </a:lnTo>
                <a:lnTo>
                  <a:pt x="1956" y="1587"/>
                </a:lnTo>
                <a:lnTo>
                  <a:pt x="1965" y="1580"/>
                </a:lnTo>
                <a:lnTo>
                  <a:pt x="1990" y="1568"/>
                </a:lnTo>
                <a:lnTo>
                  <a:pt x="2013" y="1552"/>
                </a:lnTo>
                <a:lnTo>
                  <a:pt x="1998" y="1529"/>
                </a:lnTo>
                <a:lnTo>
                  <a:pt x="1981" y="1508"/>
                </a:lnTo>
                <a:lnTo>
                  <a:pt x="2040" y="1551"/>
                </a:lnTo>
                <a:lnTo>
                  <a:pt x="2083" y="1608"/>
                </a:lnTo>
                <a:lnTo>
                  <a:pt x="2109" y="1623"/>
                </a:lnTo>
                <a:lnTo>
                  <a:pt x="2138" y="1622"/>
                </a:lnTo>
                <a:close/>
                <a:moveTo>
                  <a:pt x="4573" y="3869"/>
                </a:moveTo>
                <a:lnTo>
                  <a:pt x="4573" y="3868"/>
                </a:lnTo>
                <a:lnTo>
                  <a:pt x="4573" y="3866"/>
                </a:lnTo>
                <a:lnTo>
                  <a:pt x="4573" y="3868"/>
                </a:lnTo>
                <a:lnTo>
                  <a:pt x="4574" y="3869"/>
                </a:lnTo>
                <a:lnTo>
                  <a:pt x="4573" y="3869"/>
                </a:lnTo>
                <a:lnTo>
                  <a:pt x="4573" y="3869"/>
                </a:lnTo>
                <a:close/>
                <a:moveTo>
                  <a:pt x="4572" y="3866"/>
                </a:moveTo>
                <a:lnTo>
                  <a:pt x="4572" y="3865"/>
                </a:lnTo>
                <a:lnTo>
                  <a:pt x="4572" y="3862"/>
                </a:lnTo>
                <a:lnTo>
                  <a:pt x="4572" y="3865"/>
                </a:lnTo>
                <a:lnTo>
                  <a:pt x="4573" y="3866"/>
                </a:lnTo>
                <a:lnTo>
                  <a:pt x="4572" y="3866"/>
                </a:lnTo>
                <a:lnTo>
                  <a:pt x="4572" y="3866"/>
                </a:lnTo>
                <a:close/>
                <a:moveTo>
                  <a:pt x="35" y="2842"/>
                </a:moveTo>
                <a:lnTo>
                  <a:pt x="21" y="2844"/>
                </a:lnTo>
                <a:lnTo>
                  <a:pt x="8" y="2847"/>
                </a:lnTo>
                <a:lnTo>
                  <a:pt x="3" y="2843"/>
                </a:lnTo>
                <a:lnTo>
                  <a:pt x="0" y="2839"/>
                </a:lnTo>
                <a:lnTo>
                  <a:pt x="6" y="2830"/>
                </a:lnTo>
                <a:lnTo>
                  <a:pt x="15" y="2824"/>
                </a:lnTo>
                <a:lnTo>
                  <a:pt x="27" y="2830"/>
                </a:lnTo>
                <a:lnTo>
                  <a:pt x="35" y="2842"/>
                </a:lnTo>
                <a:close/>
                <a:moveTo>
                  <a:pt x="84" y="2797"/>
                </a:moveTo>
                <a:lnTo>
                  <a:pt x="91" y="2798"/>
                </a:lnTo>
                <a:lnTo>
                  <a:pt x="98" y="2798"/>
                </a:lnTo>
                <a:lnTo>
                  <a:pt x="105" y="2803"/>
                </a:lnTo>
                <a:lnTo>
                  <a:pt x="105" y="2809"/>
                </a:lnTo>
                <a:lnTo>
                  <a:pt x="95" y="2823"/>
                </a:lnTo>
                <a:lnTo>
                  <a:pt x="82" y="2832"/>
                </a:lnTo>
                <a:lnTo>
                  <a:pt x="81" y="2832"/>
                </a:lnTo>
                <a:lnTo>
                  <a:pt x="80" y="2831"/>
                </a:lnTo>
                <a:lnTo>
                  <a:pt x="77" y="2814"/>
                </a:lnTo>
                <a:lnTo>
                  <a:pt x="70" y="2800"/>
                </a:lnTo>
                <a:lnTo>
                  <a:pt x="70" y="2800"/>
                </a:lnTo>
                <a:lnTo>
                  <a:pt x="71" y="2799"/>
                </a:lnTo>
                <a:lnTo>
                  <a:pt x="78" y="2798"/>
                </a:lnTo>
                <a:lnTo>
                  <a:pt x="84" y="2797"/>
                </a:lnTo>
                <a:close/>
                <a:moveTo>
                  <a:pt x="237" y="2724"/>
                </a:moveTo>
                <a:lnTo>
                  <a:pt x="255" y="2732"/>
                </a:lnTo>
                <a:lnTo>
                  <a:pt x="264" y="2748"/>
                </a:lnTo>
                <a:lnTo>
                  <a:pt x="255" y="2750"/>
                </a:lnTo>
                <a:lnTo>
                  <a:pt x="246" y="2753"/>
                </a:lnTo>
                <a:lnTo>
                  <a:pt x="229" y="2753"/>
                </a:lnTo>
                <a:lnTo>
                  <a:pt x="214" y="2755"/>
                </a:lnTo>
                <a:lnTo>
                  <a:pt x="206" y="2764"/>
                </a:lnTo>
                <a:lnTo>
                  <a:pt x="197" y="2773"/>
                </a:lnTo>
                <a:lnTo>
                  <a:pt x="184" y="2770"/>
                </a:lnTo>
                <a:lnTo>
                  <a:pt x="175" y="2761"/>
                </a:lnTo>
                <a:lnTo>
                  <a:pt x="186" y="2750"/>
                </a:lnTo>
                <a:lnTo>
                  <a:pt x="197" y="2740"/>
                </a:lnTo>
                <a:lnTo>
                  <a:pt x="217" y="2733"/>
                </a:lnTo>
                <a:lnTo>
                  <a:pt x="237" y="2724"/>
                </a:lnTo>
                <a:close/>
                <a:moveTo>
                  <a:pt x="264" y="2716"/>
                </a:moveTo>
                <a:lnTo>
                  <a:pt x="267" y="2712"/>
                </a:lnTo>
                <a:lnTo>
                  <a:pt x="270" y="2709"/>
                </a:lnTo>
                <a:lnTo>
                  <a:pt x="278" y="2713"/>
                </a:lnTo>
                <a:lnTo>
                  <a:pt x="285" y="2719"/>
                </a:lnTo>
                <a:lnTo>
                  <a:pt x="286" y="2721"/>
                </a:lnTo>
                <a:lnTo>
                  <a:pt x="286" y="2724"/>
                </a:lnTo>
                <a:lnTo>
                  <a:pt x="283" y="2729"/>
                </a:lnTo>
                <a:lnTo>
                  <a:pt x="278" y="2732"/>
                </a:lnTo>
                <a:lnTo>
                  <a:pt x="267" y="2726"/>
                </a:lnTo>
                <a:lnTo>
                  <a:pt x="261" y="2716"/>
                </a:lnTo>
                <a:lnTo>
                  <a:pt x="262" y="2716"/>
                </a:lnTo>
                <a:lnTo>
                  <a:pt x="264" y="2716"/>
                </a:lnTo>
                <a:close/>
                <a:moveTo>
                  <a:pt x="332" y="2675"/>
                </a:moveTo>
                <a:lnTo>
                  <a:pt x="343" y="2670"/>
                </a:lnTo>
                <a:lnTo>
                  <a:pt x="355" y="2667"/>
                </a:lnTo>
                <a:lnTo>
                  <a:pt x="382" y="2672"/>
                </a:lnTo>
                <a:lnTo>
                  <a:pt x="404" y="2684"/>
                </a:lnTo>
                <a:lnTo>
                  <a:pt x="403" y="2688"/>
                </a:lnTo>
                <a:lnTo>
                  <a:pt x="402" y="2691"/>
                </a:lnTo>
                <a:lnTo>
                  <a:pt x="374" y="2690"/>
                </a:lnTo>
                <a:lnTo>
                  <a:pt x="346" y="2695"/>
                </a:lnTo>
                <a:lnTo>
                  <a:pt x="325" y="2711"/>
                </a:lnTo>
                <a:lnTo>
                  <a:pt x="296" y="2718"/>
                </a:lnTo>
                <a:lnTo>
                  <a:pt x="296" y="2709"/>
                </a:lnTo>
                <a:lnTo>
                  <a:pt x="296" y="2701"/>
                </a:lnTo>
                <a:lnTo>
                  <a:pt x="316" y="2689"/>
                </a:lnTo>
                <a:lnTo>
                  <a:pt x="332" y="2675"/>
                </a:lnTo>
                <a:close/>
                <a:moveTo>
                  <a:pt x="510" y="4670"/>
                </a:moveTo>
                <a:lnTo>
                  <a:pt x="521" y="4679"/>
                </a:lnTo>
                <a:lnTo>
                  <a:pt x="529" y="4688"/>
                </a:lnTo>
                <a:lnTo>
                  <a:pt x="528" y="4691"/>
                </a:lnTo>
                <a:lnTo>
                  <a:pt x="526" y="4693"/>
                </a:lnTo>
                <a:lnTo>
                  <a:pt x="526" y="4693"/>
                </a:lnTo>
                <a:lnTo>
                  <a:pt x="525" y="4693"/>
                </a:lnTo>
                <a:lnTo>
                  <a:pt x="515" y="4691"/>
                </a:lnTo>
                <a:lnTo>
                  <a:pt x="504" y="4691"/>
                </a:lnTo>
                <a:lnTo>
                  <a:pt x="501" y="4682"/>
                </a:lnTo>
                <a:lnTo>
                  <a:pt x="498" y="4673"/>
                </a:lnTo>
                <a:lnTo>
                  <a:pt x="505" y="4673"/>
                </a:lnTo>
                <a:lnTo>
                  <a:pt x="510" y="4670"/>
                </a:lnTo>
                <a:close/>
                <a:moveTo>
                  <a:pt x="615" y="4715"/>
                </a:moveTo>
                <a:lnTo>
                  <a:pt x="613" y="4718"/>
                </a:lnTo>
                <a:lnTo>
                  <a:pt x="613" y="4720"/>
                </a:lnTo>
                <a:lnTo>
                  <a:pt x="604" y="4724"/>
                </a:lnTo>
                <a:lnTo>
                  <a:pt x="593" y="4724"/>
                </a:lnTo>
                <a:lnTo>
                  <a:pt x="585" y="4715"/>
                </a:lnTo>
                <a:lnTo>
                  <a:pt x="579" y="4707"/>
                </a:lnTo>
                <a:lnTo>
                  <a:pt x="580" y="4704"/>
                </a:lnTo>
                <a:lnTo>
                  <a:pt x="582" y="4701"/>
                </a:lnTo>
                <a:lnTo>
                  <a:pt x="599" y="4707"/>
                </a:lnTo>
                <a:lnTo>
                  <a:pt x="615" y="4715"/>
                </a:lnTo>
                <a:close/>
                <a:moveTo>
                  <a:pt x="619" y="4742"/>
                </a:moveTo>
                <a:lnTo>
                  <a:pt x="620" y="4741"/>
                </a:lnTo>
                <a:lnTo>
                  <a:pt x="622" y="4741"/>
                </a:lnTo>
                <a:lnTo>
                  <a:pt x="643" y="4749"/>
                </a:lnTo>
                <a:lnTo>
                  <a:pt x="659" y="4761"/>
                </a:lnTo>
                <a:lnTo>
                  <a:pt x="664" y="4769"/>
                </a:lnTo>
                <a:lnTo>
                  <a:pt x="672" y="4777"/>
                </a:lnTo>
                <a:lnTo>
                  <a:pt x="657" y="4791"/>
                </a:lnTo>
                <a:lnTo>
                  <a:pt x="637" y="4799"/>
                </a:lnTo>
                <a:lnTo>
                  <a:pt x="634" y="4804"/>
                </a:lnTo>
                <a:lnTo>
                  <a:pt x="631" y="4809"/>
                </a:lnTo>
                <a:lnTo>
                  <a:pt x="630" y="4808"/>
                </a:lnTo>
                <a:lnTo>
                  <a:pt x="629" y="4807"/>
                </a:lnTo>
                <a:lnTo>
                  <a:pt x="623" y="4804"/>
                </a:lnTo>
                <a:lnTo>
                  <a:pt x="618" y="4801"/>
                </a:lnTo>
                <a:lnTo>
                  <a:pt x="616" y="4781"/>
                </a:lnTo>
                <a:lnTo>
                  <a:pt x="612" y="4766"/>
                </a:lnTo>
                <a:lnTo>
                  <a:pt x="617" y="4761"/>
                </a:lnTo>
                <a:lnTo>
                  <a:pt x="622" y="4756"/>
                </a:lnTo>
                <a:lnTo>
                  <a:pt x="620" y="4749"/>
                </a:lnTo>
                <a:lnTo>
                  <a:pt x="619" y="4742"/>
                </a:lnTo>
                <a:close/>
                <a:moveTo>
                  <a:pt x="733" y="2556"/>
                </a:moveTo>
                <a:lnTo>
                  <a:pt x="744" y="2546"/>
                </a:lnTo>
                <a:lnTo>
                  <a:pt x="750" y="2531"/>
                </a:lnTo>
                <a:lnTo>
                  <a:pt x="753" y="2530"/>
                </a:lnTo>
                <a:lnTo>
                  <a:pt x="757" y="2530"/>
                </a:lnTo>
                <a:lnTo>
                  <a:pt x="782" y="2536"/>
                </a:lnTo>
                <a:lnTo>
                  <a:pt x="798" y="2553"/>
                </a:lnTo>
                <a:lnTo>
                  <a:pt x="798" y="2553"/>
                </a:lnTo>
                <a:lnTo>
                  <a:pt x="798" y="2553"/>
                </a:lnTo>
                <a:lnTo>
                  <a:pt x="777" y="2554"/>
                </a:lnTo>
                <a:lnTo>
                  <a:pt x="759" y="2560"/>
                </a:lnTo>
                <a:lnTo>
                  <a:pt x="741" y="2586"/>
                </a:lnTo>
                <a:lnTo>
                  <a:pt x="704" y="2587"/>
                </a:lnTo>
                <a:lnTo>
                  <a:pt x="694" y="2582"/>
                </a:lnTo>
                <a:lnTo>
                  <a:pt x="686" y="2573"/>
                </a:lnTo>
                <a:lnTo>
                  <a:pt x="696" y="2558"/>
                </a:lnTo>
                <a:lnTo>
                  <a:pt x="707" y="2545"/>
                </a:lnTo>
                <a:lnTo>
                  <a:pt x="720" y="2554"/>
                </a:lnTo>
                <a:lnTo>
                  <a:pt x="733" y="2556"/>
                </a:lnTo>
                <a:close/>
                <a:moveTo>
                  <a:pt x="1602" y="2503"/>
                </a:moveTo>
                <a:lnTo>
                  <a:pt x="1619" y="2510"/>
                </a:lnTo>
                <a:lnTo>
                  <a:pt x="1639" y="2513"/>
                </a:lnTo>
                <a:lnTo>
                  <a:pt x="1646" y="2529"/>
                </a:lnTo>
                <a:lnTo>
                  <a:pt x="1648" y="2547"/>
                </a:lnTo>
                <a:lnTo>
                  <a:pt x="1633" y="2541"/>
                </a:lnTo>
                <a:lnTo>
                  <a:pt x="1616" y="2536"/>
                </a:lnTo>
                <a:lnTo>
                  <a:pt x="1617" y="2547"/>
                </a:lnTo>
                <a:lnTo>
                  <a:pt x="1615" y="2557"/>
                </a:lnTo>
                <a:lnTo>
                  <a:pt x="1611" y="2554"/>
                </a:lnTo>
                <a:lnTo>
                  <a:pt x="1608" y="2550"/>
                </a:lnTo>
                <a:lnTo>
                  <a:pt x="1593" y="2537"/>
                </a:lnTo>
                <a:lnTo>
                  <a:pt x="1577" y="2526"/>
                </a:lnTo>
                <a:lnTo>
                  <a:pt x="1583" y="2514"/>
                </a:lnTo>
                <a:lnTo>
                  <a:pt x="1593" y="2504"/>
                </a:lnTo>
                <a:lnTo>
                  <a:pt x="1597" y="2503"/>
                </a:lnTo>
                <a:lnTo>
                  <a:pt x="1602" y="2503"/>
                </a:lnTo>
                <a:close/>
                <a:moveTo>
                  <a:pt x="1656" y="2566"/>
                </a:moveTo>
                <a:lnTo>
                  <a:pt x="1663" y="2596"/>
                </a:lnTo>
                <a:lnTo>
                  <a:pt x="1659" y="2627"/>
                </a:lnTo>
                <a:lnTo>
                  <a:pt x="1659" y="2627"/>
                </a:lnTo>
                <a:lnTo>
                  <a:pt x="1658" y="2627"/>
                </a:lnTo>
                <a:lnTo>
                  <a:pt x="1658" y="2626"/>
                </a:lnTo>
                <a:lnTo>
                  <a:pt x="1658" y="2625"/>
                </a:lnTo>
                <a:lnTo>
                  <a:pt x="1639" y="2594"/>
                </a:lnTo>
                <a:lnTo>
                  <a:pt x="1633" y="2559"/>
                </a:lnTo>
                <a:lnTo>
                  <a:pt x="1645" y="2562"/>
                </a:lnTo>
                <a:lnTo>
                  <a:pt x="1656" y="2566"/>
                </a:lnTo>
                <a:close/>
                <a:moveTo>
                  <a:pt x="1772" y="2667"/>
                </a:moveTo>
                <a:lnTo>
                  <a:pt x="1772" y="2677"/>
                </a:lnTo>
                <a:lnTo>
                  <a:pt x="1771" y="2685"/>
                </a:lnTo>
                <a:lnTo>
                  <a:pt x="1780" y="2699"/>
                </a:lnTo>
                <a:lnTo>
                  <a:pt x="1794" y="2709"/>
                </a:lnTo>
                <a:lnTo>
                  <a:pt x="1794" y="2724"/>
                </a:lnTo>
                <a:lnTo>
                  <a:pt x="1794" y="2739"/>
                </a:lnTo>
                <a:lnTo>
                  <a:pt x="1765" y="2716"/>
                </a:lnTo>
                <a:lnTo>
                  <a:pt x="1741" y="2687"/>
                </a:lnTo>
                <a:lnTo>
                  <a:pt x="1739" y="2675"/>
                </a:lnTo>
                <a:lnTo>
                  <a:pt x="1738" y="2664"/>
                </a:lnTo>
                <a:lnTo>
                  <a:pt x="1732" y="2653"/>
                </a:lnTo>
                <a:lnTo>
                  <a:pt x="1730" y="2641"/>
                </a:lnTo>
                <a:lnTo>
                  <a:pt x="1753" y="2652"/>
                </a:lnTo>
                <a:lnTo>
                  <a:pt x="1772" y="2667"/>
                </a:lnTo>
                <a:close/>
                <a:moveTo>
                  <a:pt x="1809" y="2802"/>
                </a:moveTo>
                <a:lnTo>
                  <a:pt x="1803" y="2818"/>
                </a:lnTo>
                <a:lnTo>
                  <a:pt x="1798" y="2838"/>
                </a:lnTo>
                <a:lnTo>
                  <a:pt x="1785" y="2840"/>
                </a:lnTo>
                <a:lnTo>
                  <a:pt x="1774" y="2844"/>
                </a:lnTo>
                <a:lnTo>
                  <a:pt x="1756" y="2823"/>
                </a:lnTo>
                <a:lnTo>
                  <a:pt x="1751" y="2792"/>
                </a:lnTo>
                <a:lnTo>
                  <a:pt x="1782" y="2793"/>
                </a:lnTo>
                <a:lnTo>
                  <a:pt x="1809" y="2802"/>
                </a:lnTo>
                <a:close/>
                <a:moveTo>
                  <a:pt x="1995" y="3003"/>
                </a:moveTo>
                <a:lnTo>
                  <a:pt x="2035" y="3013"/>
                </a:lnTo>
                <a:lnTo>
                  <a:pt x="2071" y="3028"/>
                </a:lnTo>
                <a:lnTo>
                  <a:pt x="2093" y="3031"/>
                </a:lnTo>
                <a:lnTo>
                  <a:pt x="2115" y="3034"/>
                </a:lnTo>
                <a:lnTo>
                  <a:pt x="2136" y="3061"/>
                </a:lnTo>
                <a:lnTo>
                  <a:pt x="2158" y="3090"/>
                </a:lnTo>
                <a:lnTo>
                  <a:pt x="2196" y="3111"/>
                </a:lnTo>
                <a:lnTo>
                  <a:pt x="2217" y="3148"/>
                </a:lnTo>
                <a:lnTo>
                  <a:pt x="2215" y="3153"/>
                </a:lnTo>
                <a:lnTo>
                  <a:pt x="2212" y="3157"/>
                </a:lnTo>
                <a:lnTo>
                  <a:pt x="2172" y="3151"/>
                </a:lnTo>
                <a:lnTo>
                  <a:pt x="2139" y="3134"/>
                </a:lnTo>
                <a:lnTo>
                  <a:pt x="2139" y="3131"/>
                </a:lnTo>
                <a:lnTo>
                  <a:pt x="2139" y="3128"/>
                </a:lnTo>
                <a:lnTo>
                  <a:pt x="2144" y="3121"/>
                </a:lnTo>
                <a:lnTo>
                  <a:pt x="2149" y="3113"/>
                </a:lnTo>
                <a:lnTo>
                  <a:pt x="2130" y="3114"/>
                </a:lnTo>
                <a:lnTo>
                  <a:pt x="2117" y="3121"/>
                </a:lnTo>
                <a:lnTo>
                  <a:pt x="2107" y="3117"/>
                </a:lnTo>
                <a:lnTo>
                  <a:pt x="2101" y="3112"/>
                </a:lnTo>
                <a:lnTo>
                  <a:pt x="2103" y="3104"/>
                </a:lnTo>
                <a:lnTo>
                  <a:pt x="2102" y="3099"/>
                </a:lnTo>
                <a:lnTo>
                  <a:pt x="2088" y="3090"/>
                </a:lnTo>
                <a:lnTo>
                  <a:pt x="2069" y="3088"/>
                </a:lnTo>
                <a:lnTo>
                  <a:pt x="2068" y="3085"/>
                </a:lnTo>
                <a:lnTo>
                  <a:pt x="2067" y="3082"/>
                </a:lnTo>
                <a:lnTo>
                  <a:pt x="2070" y="3076"/>
                </a:lnTo>
                <a:lnTo>
                  <a:pt x="2073" y="3072"/>
                </a:lnTo>
                <a:lnTo>
                  <a:pt x="2063" y="3064"/>
                </a:lnTo>
                <a:lnTo>
                  <a:pt x="2053" y="3057"/>
                </a:lnTo>
                <a:lnTo>
                  <a:pt x="2046" y="3058"/>
                </a:lnTo>
                <a:lnTo>
                  <a:pt x="2038" y="3060"/>
                </a:lnTo>
                <a:lnTo>
                  <a:pt x="2006" y="3036"/>
                </a:lnTo>
                <a:lnTo>
                  <a:pt x="1979" y="3007"/>
                </a:lnTo>
                <a:lnTo>
                  <a:pt x="1980" y="3007"/>
                </a:lnTo>
                <a:lnTo>
                  <a:pt x="1980" y="3006"/>
                </a:lnTo>
                <a:lnTo>
                  <a:pt x="1987" y="3005"/>
                </a:lnTo>
                <a:lnTo>
                  <a:pt x="1995" y="3003"/>
                </a:lnTo>
                <a:close/>
                <a:moveTo>
                  <a:pt x="4457" y="8808"/>
                </a:moveTo>
                <a:lnTo>
                  <a:pt x="4460" y="8810"/>
                </a:lnTo>
                <a:lnTo>
                  <a:pt x="4463" y="8811"/>
                </a:lnTo>
                <a:lnTo>
                  <a:pt x="4460" y="8839"/>
                </a:lnTo>
                <a:lnTo>
                  <a:pt x="4452" y="8861"/>
                </a:lnTo>
                <a:lnTo>
                  <a:pt x="4451" y="8861"/>
                </a:lnTo>
                <a:lnTo>
                  <a:pt x="4449" y="8860"/>
                </a:lnTo>
                <a:lnTo>
                  <a:pt x="4445" y="8857"/>
                </a:lnTo>
                <a:lnTo>
                  <a:pt x="4443" y="8855"/>
                </a:lnTo>
                <a:lnTo>
                  <a:pt x="4443" y="8843"/>
                </a:lnTo>
                <a:lnTo>
                  <a:pt x="4443" y="8830"/>
                </a:lnTo>
                <a:lnTo>
                  <a:pt x="4442" y="8830"/>
                </a:lnTo>
                <a:lnTo>
                  <a:pt x="4441" y="8830"/>
                </a:lnTo>
                <a:lnTo>
                  <a:pt x="4432" y="8833"/>
                </a:lnTo>
                <a:lnTo>
                  <a:pt x="4426" y="8830"/>
                </a:lnTo>
                <a:lnTo>
                  <a:pt x="4425" y="8821"/>
                </a:lnTo>
                <a:lnTo>
                  <a:pt x="4428" y="8811"/>
                </a:lnTo>
                <a:lnTo>
                  <a:pt x="4444" y="8813"/>
                </a:lnTo>
                <a:lnTo>
                  <a:pt x="4457" y="8808"/>
                </a:lnTo>
                <a:close/>
                <a:moveTo>
                  <a:pt x="4635" y="8969"/>
                </a:moveTo>
                <a:lnTo>
                  <a:pt x="4643" y="8968"/>
                </a:lnTo>
                <a:lnTo>
                  <a:pt x="4649" y="8967"/>
                </a:lnTo>
                <a:lnTo>
                  <a:pt x="4642" y="8952"/>
                </a:lnTo>
                <a:lnTo>
                  <a:pt x="4631" y="8942"/>
                </a:lnTo>
                <a:lnTo>
                  <a:pt x="4611" y="8932"/>
                </a:lnTo>
                <a:lnTo>
                  <a:pt x="4598" y="8915"/>
                </a:lnTo>
                <a:lnTo>
                  <a:pt x="4598" y="8913"/>
                </a:lnTo>
                <a:lnTo>
                  <a:pt x="4599" y="8911"/>
                </a:lnTo>
                <a:lnTo>
                  <a:pt x="4616" y="8903"/>
                </a:lnTo>
                <a:lnTo>
                  <a:pt x="4633" y="8895"/>
                </a:lnTo>
                <a:lnTo>
                  <a:pt x="4633" y="8890"/>
                </a:lnTo>
                <a:lnTo>
                  <a:pt x="4633" y="8886"/>
                </a:lnTo>
                <a:lnTo>
                  <a:pt x="4631" y="8884"/>
                </a:lnTo>
                <a:lnTo>
                  <a:pt x="4630" y="8883"/>
                </a:lnTo>
                <a:lnTo>
                  <a:pt x="4604" y="8888"/>
                </a:lnTo>
                <a:lnTo>
                  <a:pt x="4582" y="8886"/>
                </a:lnTo>
                <a:lnTo>
                  <a:pt x="4582" y="8884"/>
                </a:lnTo>
                <a:lnTo>
                  <a:pt x="4582" y="8884"/>
                </a:lnTo>
                <a:lnTo>
                  <a:pt x="4604" y="8854"/>
                </a:lnTo>
                <a:lnTo>
                  <a:pt x="4634" y="8830"/>
                </a:lnTo>
                <a:lnTo>
                  <a:pt x="4661" y="8840"/>
                </a:lnTo>
                <a:lnTo>
                  <a:pt x="4687" y="8850"/>
                </a:lnTo>
                <a:lnTo>
                  <a:pt x="4687" y="8853"/>
                </a:lnTo>
                <a:lnTo>
                  <a:pt x="4687" y="8855"/>
                </a:lnTo>
                <a:lnTo>
                  <a:pt x="4675" y="8869"/>
                </a:lnTo>
                <a:lnTo>
                  <a:pt x="4674" y="8882"/>
                </a:lnTo>
                <a:lnTo>
                  <a:pt x="4706" y="8895"/>
                </a:lnTo>
                <a:lnTo>
                  <a:pt x="4727" y="8922"/>
                </a:lnTo>
                <a:lnTo>
                  <a:pt x="4771" y="8960"/>
                </a:lnTo>
                <a:lnTo>
                  <a:pt x="4838" y="8975"/>
                </a:lnTo>
                <a:lnTo>
                  <a:pt x="4838" y="8979"/>
                </a:lnTo>
                <a:lnTo>
                  <a:pt x="4837" y="8984"/>
                </a:lnTo>
                <a:lnTo>
                  <a:pt x="4835" y="8986"/>
                </a:lnTo>
                <a:lnTo>
                  <a:pt x="4833" y="8989"/>
                </a:lnTo>
                <a:lnTo>
                  <a:pt x="4800" y="8996"/>
                </a:lnTo>
                <a:lnTo>
                  <a:pt x="4769" y="8999"/>
                </a:lnTo>
                <a:lnTo>
                  <a:pt x="4756" y="8994"/>
                </a:lnTo>
                <a:lnTo>
                  <a:pt x="4744" y="8988"/>
                </a:lnTo>
                <a:lnTo>
                  <a:pt x="4717" y="8986"/>
                </a:lnTo>
                <a:lnTo>
                  <a:pt x="4689" y="8984"/>
                </a:lnTo>
                <a:lnTo>
                  <a:pt x="4666" y="8987"/>
                </a:lnTo>
                <a:lnTo>
                  <a:pt x="4642" y="8990"/>
                </a:lnTo>
                <a:lnTo>
                  <a:pt x="4628" y="8983"/>
                </a:lnTo>
                <a:lnTo>
                  <a:pt x="4609" y="8979"/>
                </a:lnTo>
                <a:lnTo>
                  <a:pt x="4590" y="8985"/>
                </a:lnTo>
                <a:lnTo>
                  <a:pt x="4568" y="8990"/>
                </a:lnTo>
                <a:lnTo>
                  <a:pt x="4568" y="8990"/>
                </a:lnTo>
                <a:lnTo>
                  <a:pt x="4568" y="8989"/>
                </a:lnTo>
                <a:lnTo>
                  <a:pt x="4573" y="8975"/>
                </a:lnTo>
                <a:lnTo>
                  <a:pt x="4576" y="8960"/>
                </a:lnTo>
                <a:lnTo>
                  <a:pt x="4609" y="8957"/>
                </a:lnTo>
                <a:lnTo>
                  <a:pt x="4635" y="8969"/>
                </a:lnTo>
                <a:close/>
                <a:moveTo>
                  <a:pt x="8316" y="5209"/>
                </a:moveTo>
                <a:lnTo>
                  <a:pt x="8324" y="5212"/>
                </a:lnTo>
                <a:lnTo>
                  <a:pt x="8329" y="5218"/>
                </a:lnTo>
                <a:lnTo>
                  <a:pt x="8319" y="5229"/>
                </a:lnTo>
                <a:lnTo>
                  <a:pt x="8307" y="5239"/>
                </a:lnTo>
                <a:lnTo>
                  <a:pt x="8304" y="5238"/>
                </a:lnTo>
                <a:lnTo>
                  <a:pt x="8301" y="5237"/>
                </a:lnTo>
                <a:lnTo>
                  <a:pt x="8301" y="5232"/>
                </a:lnTo>
                <a:lnTo>
                  <a:pt x="8301" y="5227"/>
                </a:lnTo>
                <a:lnTo>
                  <a:pt x="8310" y="5220"/>
                </a:lnTo>
                <a:lnTo>
                  <a:pt x="8316" y="5209"/>
                </a:lnTo>
                <a:close/>
                <a:moveTo>
                  <a:pt x="10055" y="6457"/>
                </a:moveTo>
                <a:lnTo>
                  <a:pt x="10077" y="6415"/>
                </a:lnTo>
                <a:lnTo>
                  <a:pt x="10092" y="6363"/>
                </a:lnTo>
                <a:lnTo>
                  <a:pt x="10083" y="6353"/>
                </a:lnTo>
                <a:lnTo>
                  <a:pt x="10075" y="6344"/>
                </a:lnTo>
                <a:lnTo>
                  <a:pt x="10079" y="6335"/>
                </a:lnTo>
                <a:lnTo>
                  <a:pt x="10083" y="6328"/>
                </a:lnTo>
                <a:lnTo>
                  <a:pt x="10068" y="6297"/>
                </a:lnTo>
                <a:lnTo>
                  <a:pt x="10062" y="6262"/>
                </a:lnTo>
                <a:lnTo>
                  <a:pt x="10077" y="6235"/>
                </a:lnTo>
                <a:lnTo>
                  <a:pt x="10086" y="6198"/>
                </a:lnTo>
                <a:lnTo>
                  <a:pt x="10097" y="6197"/>
                </a:lnTo>
                <a:lnTo>
                  <a:pt x="10109" y="6197"/>
                </a:lnTo>
                <a:lnTo>
                  <a:pt x="10115" y="6191"/>
                </a:lnTo>
                <a:lnTo>
                  <a:pt x="10122" y="6187"/>
                </a:lnTo>
                <a:lnTo>
                  <a:pt x="10130" y="6189"/>
                </a:lnTo>
                <a:lnTo>
                  <a:pt x="10139" y="6189"/>
                </a:lnTo>
                <a:lnTo>
                  <a:pt x="10143" y="6184"/>
                </a:lnTo>
                <a:lnTo>
                  <a:pt x="10148" y="6180"/>
                </a:lnTo>
                <a:lnTo>
                  <a:pt x="10167" y="6179"/>
                </a:lnTo>
                <a:lnTo>
                  <a:pt x="10183" y="6182"/>
                </a:lnTo>
                <a:lnTo>
                  <a:pt x="10182" y="6175"/>
                </a:lnTo>
                <a:lnTo>
                  <a:pt x="10181" y="6169"/>
                </a:lnTo>
                <a:lnTo>
                  <a:pt x="10193" y="6161"/>
                </a:lnTo>
                <a:lnTo>
                  <a:pt x="10205" y="6154"/>
                </a:lnTo>
                <a:lnTo>
                  <a:pt x="10211" y="6157"/>
                </a:lnTo>
                <a:lnTo>
                  <a:pt x="10216" y="6157"/>
                </a:lnTo>
                <a:lnTo>
                  <a:pt x="10219" y="6155"/>
                </a:lnTo>
                <a:lnTo>
                  <a:pt x="10222" y="6153"/>
                </a:lnTo>
                <a:lnTo>
                  <a:pt x="10219" y="6147"/>
                </a:lnTo>
                <a:lnTo>
                  <a:pt x="10216" y="6141"/>
                </a:lnTo>
                <a:lnTo>
                  <a:pt x="10223" y="6134"/>
                </a:lnTo>
                <a:lnTo>
                  <a:pt x="10232" y="6127"/>
                </a:lnTo>
                <a:lnTo>
                  <a:pt x="10232" y="6127"/>
                </a:lnTo>
                <a:lnTo>
                  <a:pt x="10233" y="6127"/>
                </a:lnTo>
                <a:lnTo>
                  <a:pt x="10235" y="6132"/>
                </a:lnTo>
                <a:lnTo>
                  <a:pt x="10242" y="6133"/>
                </a:lnTo>
                <a:lnTo>
                  <a:pt x="10247" y="6127"/>
                </a:lnTo>
                <a:lnTo>
                  <a:pt x="10254" y="6120"/>
                </a:lnTo>
                <a:lnTo>
                  <a:pt x="10248" y="6112"/>
                </a:lnTo>
                <a:lnTo>
                  <a:pt x="10246" y="6103"/>
                </a:lnTo>
                <a:lnTo>
                  <a:pt x="10246" y="6102"/>
                </a:lnTo>
                <a:lnTo>
                  <a:pt x="10247" y="6101"/>
                </a:lnTo>
                <a:lnTo>
                  <a:pt x="10255" y="6100"/>
                </a:lnTo>
                <a:lnTo>
                  <a:pt x="10261" y="6096"/>
                </a:lnTo>
                <a:lnTo>
                  <a:pt x="10262" y="6094"/>
                </a:lnTo>
                <a:lnTo>
                  <a:pt x="10263" y="6091"/>
                </a:lnTo>
                <a:lnTo>
                  <a:pt x="10258" y="6078"/>
                </a:lnTo>
                <a:lnTo>
                  <a:pt x="10257" y="6063"/>
                </a:lnTo>
                <a:lnTo>
                  <a:pt x="10261" y="6064"/>
                </a:lnTo>
                <a:lnTo>
                  <a:pt x="10266" y="6064"/>
                </a:lnTo>
                <a:lnTo>
                  <a:pt x="10270" y="6072"/>
                </a:lnTo>
                <a:lnTo>
                  <a:pt x="10277" y="6076"/>
                </a:lnTo>
                <a:lnTo>
                  <a:pt x="10284" y="6066"/>
                </a:lnTo>
                <a:lnTo>
                  <a:pt x="10295" y="6059"/>
                </a:lnTo>
                <a:lnTo>
                  <a:pt x="10305" y="6036"/>
                </a:lnTo>
                <a:lnTo>
                  <a:pt x="10306" y="6009"/>
                </a:lnTo>
                <a:lnTo>
                  <a:pt x="10316" y="6000"/>
                </a:lnTo>
                <a:lnTo>
                  <a:pt x="10327" y="6007"/>
                </a:lnTo>
                <a:lnTo>
                  <a:pt x="10339" y="6019"/>
                </a:lnTo>
                <a:lnTo>
                  <a:pt x="10351" y="6030"/>
                </a:lnTo>
                <a:lnTo>
                  <a:pt x="10363" y="6074"/>
                </a:lnTo>
                <a:lnTo>
                  <a:pt x="10370" y="6123"/>
                </a:lnTo>
                <a:lnTo>
                  <a:pt x="10378" y="6137"/>
                </a:lnTo>
                <a:lnTo>
                  <a:pt x="10384" y="6150"/>
                </a:lnTo>
                <a:lnTo>
                  <a:pt x="10379" y="6169"/>
                </a:lnTo>
                <a:lnTo>
                  <a:pt x="10367" y="6183"/>
                </a:lnTo>
                <a:lnTo>
                  <a:pt x="10355" y="6170"/>
                </a:lnTo>
                <a:lnTo>
                  <a:pt x="10346" y="6155"/>
                </a:lnTo>
                <a:lnTo>
                  <a:pt x="10345" y="6156"/>
                </a:lnTo>
                <a:lnTo>
                  <a:pt x="10344" y="6157"/>
                </a:lnTo>
                <a:lnTo>
                  <a:pt x="10342" y="6158"/>
                </a:lnTo>
                <a:lnTo>
                  <a:pt x="10339" y="6160"/>
                </a:lnTo>
                <a:lnTo>
                  <a:pt x="10343" y="6186"/>
                </a:lnTo>
                <a:lnTo>
                  <a:pt x="10354" y="6207"/>
                </a:lnTo>
                <a:lnTo>
                  <a:pt x="10342" y="6228"/>
                </a:lnTo>
                <a:lnTo>
                  <a:pt x="10329" y="6249"/>
                </a:lnTo>
                <a:lnTo>
                  <a:pt x="10328" y="6276"/>
                </a:lnTo>
                <a:lnTo>
                  <a:pt x="10326" y="6299"/>
                </a:lnTo>
                <a:lnTo>
                  <a:pt x="10288" y="6423"/>
                </a:lnTo>
                <a:lnTo>
                  <a:pt x="10250" y="6546"/>
                </a:lnTo>
                <a:lnTo>
                  <a:pt x="10233" y="6608"/>
                </a:lnTo>
                <a:lnTo>
                  <a:pt x="10206" y="6659"/>
                </a:lnTo>
                <a:lnTo>
                  <a:pt x="10189" y="6661"/>
                </a:lnTo>
                <a:lnTo>
                  <a:pt x="10170" y="6663"/>
                </a:lnTo>
                <a:lnTo>
                  <a:pt x="10148" y="6675"/>
                </a:lnTo>
                <a:lnTo>
                  <a:pt x="10123" y="6684"/>
                </a:lnTo>
                <a:lnTo>
                  <a:pt x="10094" y="6666"/>
                </a:lnTo>
                <a:lnTo>
                  <a:pt x="10065" y="6648"/>
                </a:lnTo>
                <a:lnTo>
                  <a:pt x="10062" y="6639"/>
                </a:lnTo>
                <a:lnTo>
                  <a:pt x="10061" y="6627"/>
                </a:lnTo>
                <a:lnTo>
                  <a:pt x="10050" y="6613"/>
                </a:lnTo>
                <a:lnTo>
                  <a:pt x="10047" y="6589"/>
                </a:lnTo>
                <a:lnTo>
                  <a:pt x="10050" y="6576"/>
                </a:lnTo>
                <a:lnTo>
                  <a:pt x="10054" y="6564"/>
                </a:lnTo>
                <a:lnTo>
                  <a:pt x="10040" y="6539"/>
                </a:lnTo>
                <a:lnTo>
                  <a:pt x="10027" y="6514"/>
                </a:lnTo>
                <a:lnTo>
                  <a:pt x="10031" y="6485"/>
                </a:lnTo>
                <a:lnTo>
                  <a:pt x="10042" y="6461"/>
                </a:lnTo>
                <a:lnTo>
                  <a:pt x="10048" y="6459"/>
                </a:lnTo>
                <a:lnTo>
                  <a:pt x="10055" y="6457"/>
                </a:lnTo>
                <a:close/>
                <a:moveTo>
                  <a:pt x="11826" y="4944"/>
                </a:moveTo>
                <a:lnTo>
                  <a:pt x="11836" y="4945"/>
                </a:lnTo>
                <a:lnTo>
                  <a:pt x="11842" y="4941"/>
                </a:lnTo>
                <a:lnTo>
                  <a:pt x="11848" y="4925"/>
                </a:lnTo>
                <a:lnTo>
                  <a:pt x="11847" y="4909"/>
                </a:lnTo>
                <a:lnTo>
                  <a:pt x="11878" y="4935"/>
                </a:lnTo>
                <a:lnTo>
                  <a:pt x="11894" y="4971"/>
                </a:lnTo>
                <a:lnTo>
                  <a:pt x="11906" y="4981"/>
                </a:lnTo>
                <a:lnTo>
                  <a:pt x="11912" y="4996"/>
                </a:lnTo>
                <a:lnTo>
                  <a:pt x="11924" y="5016"/>
                </a:lnTo>
                <a:lnTo>
                  <a:pt x="11934" y="5036"/>
                </a:lnTo>
                <a:lnTo>
                  <a:pt x="11910" y="5080"/>
                </a:lnTo>
                <a:lnTo>
                  <a:pt x="11857" y="5093"/>
                </a:lnTo>
                <a:lnTo>
                  <a:pt x="11842" y="5069"/>
                </a:lnTo>
                <a:lnTo>
                  <a:pt x="11832" y="5038"/>
                </a:lnTo>
                <a:lnTo>
                  <a:pt x="11832" y="5011"/>
                </a:lnTo>
                <a:lnTo>
                  <a:pt x="11832" y="4984"/>
                </a:lnTo>
                <a:lnTo>
                  <a:pt x="11829" y="4972"/>
                </a:lnTo>
                <a:lnTo>
                  <a:pt x="11831" y="4961"/>
                </a:lnTo>
                <a:lnTo>
                  <a:pt x="11828" y="4956"/>
                </a:lnTo>
                <a:lnTo>
                  <a:pt x="11824" y="4952"/>
                </a:lnTo>
                <a:lnTo>
                  <a:pt x="11825" y="4949"/>
                </a:lnTo>
                <a:lnTo>
                  <a:pt x="11826" y="4944"/>
                </a:lnTo>
                <a:close/>
                <a:moveTo>
                  <a:pt x="13215" y="5493"/>
                </a:moveTo>
                <a:lnTo>
                  <a:pt x="13246" y="5495"/>
                </a:lnTo>
                <a:lnTo>
                  <a:pt x="13278" y="5492"/>
                </a:lnTo>
                <a:lnTo>
                  <a:pt x="13295" y="5513"/>
                </a:lnTo>
                <a:lnTo>
                  <a:pt x="13316" y="5531"/>
                </a:lnTo>
                <a:lnTo>
                  <a:pt x="13315" y="5539"/>
                </a:lnTo>
                <a:lnTo>
                  <a:pt x="13315" y="5548"/>
                </a:lnTo>
                <a:lnTo>
                  <a:pt x="13333" y="5562"/>
                </a:lnTo>
                <a:lnTo>
                  <a:pt x="13349" y="5575"/>
                </a:lnTo>
                <a:lnTo>
                  <a:pt x="13374" y="5589"/>
                </a:lnTo>
                <a:lnTo>
                  <a:pt x="13397" y="5603"/>
                </a:lnTo>
                <a:lnTo>
                  <a:pt x="13398" y="5611"/>
                </a:lnTo>
                <a:lnTo>
                  <a:pt x="13398" y="5619"/>
                </a:lnTo>
                <a:lnTo>
                  <a:pt x="13422" y="5633"/>
                </a:lnTo>
                <a:lnTo>
                  <a:pt x="13441" y="5654"/>
                </a:lnTo>
                <a:lnTo>
                  <a:pt x="13443" y="5654"/>
                </a:lnTo>
                <a:lnTo>
                  <a:pt x="13446" y="5654"/>
                </a:lnTo>
                <a:lnTo>
                  <a:pt x="13446" y="5646"/>
                </a:lnTo>
                <a:lnTo>
                  <a:pt x="13446" y="5639"/>
                </a:lnTo>
                <a:lnTo>
                  <a:pt x="13446" y="5639"/>
                </a:lnTo>
                <a:lnTo>
                  <a:pt x="13447" y="5640"/>
                </a:lnTo>
                <a:lnTo>
                  <a:pt x="13462" y="5654"/>
                </a:lnTo>
                <a:lnTo>
                  <a:pt x="13476" y="5670"/>
                </a:lnTo>
                <a:lnTo>
                  <a:pt x="13490" y="5674"/>
                </a:lnTo>
                <a:lnTo>
                  <a:pt x="13503" y="5681"/>
                </a:lnTo>
                <a:lnTo>
                  <a:pt x="13503" y="5682"/>
                </a:lnTo>
                <a:lnTo>
                  <a:pt x="13504" y="5683"/>
                </a:lnTo>
                <a:lnTo>
                  <a:pt x="13504" y="5683"/>
                </a:lnTo>
                <a:lnTo>
                  <a:pt x="13505" y="5684"/>
                </a:lnTo>
                <a:lnTo>
                  <a:pt x="13511" y="5697"/>
                </a:lnTo>
                <a:lnTo>
                  <a:pt x="13516" y="5710"/>
                </a:lnTo>
                <a:lnTo>
                  <a:pt x="13532" y="5717"/>
                </a:lnTo>
                <a:lnTo>
                  <a:pt x="13554" y="5720"/>
                </a:lnTo>
                <a:lnTo>
                  <a:pt x="13573" y="5730"/>
                </a:lnTo>
                <a:lnTo>
                  <a:pt x="13587" y="5746"/>
                </a:lnTo>
                <a:lnTo>
                  <a:pt x="13579" y="5765"/>
                </a:lnTo>
                <a:lnTo>
                  <a:pt x="13564" y="5779"/>
                </a:lnTo>
                <a:lnTo>
                  <a:pt x="13575" y="5792"/>
                </a:lnTo>
                <a:lnTo>
                  <a:pt x="13589" y="5802"/>
                </a:lnTo>
                <a:lnTo>
                  <a:pt x="13602" y="5803"/>
                </a:lnTo>
                <a:lnTo>
                  <a:pt x="13612" y="5805"/>
                </a:lnTo>
                <a:lnTo>
                  <a:pt x="13619" y="5829"/>
                </a:lnTo>
                <a:lnTo>
                  <a:pt x="13627" y="5851"/>
                </a:lnTo>
                <a:lnTo>
                  <a:pt x="13634" y="5852"/>
                </a:lnTo>
                <a:lnTo>
                  <a:pt x="13641" y="5855"/>
                </a:lnTo>
                <a:lnTo>
                  <a:pt x="13636" y="5865"/>
                </a:lnTo>
                <a:lnTo>
                  <a:pt x="13634" y="5876"/>
                </a:lnTo>
                <a:lnTo>
                  <a:pt x="13635" y="5877"/>
                </a:lnTo>
                <a:lnTo>
                  <a:pt x="13636" y="5877"/>
                </a:lnTo>
                <a:lnTo>
                  <a:pt x="13644" y="5873"/>
                </a:lnTo>
                <a:lnTo>
                  <a:pt x="13651" y="5869"/>
                </a:lnTo>
                <a:lnTo>
                  <a:pt x="13662" y="5871"/>
                </a:lnTo>
                <a:lnTo>
                  <a:pt x="13674" y="5874"/>
                </a:lnTo>
                <a:lnTo>
                  <a:pt x="13685" y="5889"/>
                </a:lnTo>
                <a:lnTo>
                  <a:pt x="13699" y="5904"/>
                </a:lnTo>
                <a:lnTo>
                  <a:pt x="13692" y="5928"/>
                </a:lnTo>
                <a:lnTo>
                  <a:pt x="13686" y="5952"/>
                </a:lnTo>
                <a:lnTo>
                  <a:pt x="13690" y="5997"/>
                </a:lnTo>
                <a:lnTo>
                  <a:pt x="13684" y="6040"/>
                </a:lnTo>
                <a:lnTo>
                  <a:pt x="13672" y="6031"/>
                </a:lnTo>
                <a:lnTo>
                  <a:pt x="13662" y="6021"/>
                </a:lnTo>
                <a:lnTo>
                  <a:pt x="13661" y="6021"/>
                </a:lnTo>
                <a:lnTo>
                  <a:pt x="13660" y="6022"/>
                </a:lnTo>
                <a:lnTo>
                  <a:pt x="13657" y="6030"/>
                </a:lnTo>
                <a:lnTo>
                  <a:pt x="13654" y="6037"/>
                </a:lnTo>
                <a:lnTo>
                  <a:pt x="13640" y="6030"/>
                </a:lnTo>
                <a:lnTo>
                  <a:pt x="13625" y="6025"/>
                </a:lnTo>
                <a:lnTo>
                  <a:pt x="13630" y="6033"/>
                </a:lnTo>
                <a:lnTo>
                  <a:pt x="13634" y="6041"/>
                </a:lnTo>
                <a:lnTo>
                  <a:pt x="13593" y="6010"/>
                </a:lnTo>
                <a:lnTo>
                  <a:pt x="13544" y="5967"/>
                </a:lnTo>
                <a:lnTo>
                  <a:pt x="13529" y="5956"/>
                </a:lnTo>
                <a:lnTo>
                  <a:pt x="13517" y="5943"/>
                </a:lnTo>
                <a:lnTo>
                  <a:pt x="13512" y="5932"/>
                </a:lnTo>
                <a:lnTo>
                  <a:pt x="13506" y="5923"/>
                </a:lnTo>
                <a:lnTo>
                  <a:pt x="13471" y="5896"/>
                </a:lnTo>
                <a:lnTo>
                  <a:pt x="13444" y="5863"/>
                </a:lnTo>
                <a:lnTo>
                  <a:pt x="13441" y="5844"/>
                </a:lnTo>
                <a:lnTo>
                  <a:pt x="13437" y="5827"/>
                </a:lnTo>
                <a:lnTo>
                  <a:pt x="13414" y="5790"/>
                </a:lnTo>
                <a:lnTo>
                  <a:pt x="13390" y="5754"/>
                </a:lnTo>
                <a:lnTo>
                  <a:pt x="13375" y="5744"/>
                </a:lnTo>
                <a:lnTo>
                  <a:pt x="13360" y="5735"/>
                </a:lnTo>
                <a:lnTo>
                  <a:pt x="13356" y="5723"/>
                </a:lnTo>
                <a:lnTo>
                  <a:pt x="13352" y="5711"/>
                </a:lnTo>
                <a:lnTo>
                  <a:pt x="13333" y="5662"/>
                </a:lnTo>
                <a:lnTo>
                  <a:pt x="13286" y="5636"/>
                </a:lnTo>
                <a:lnTo>
                  <a:pt x="13270" y="5594"/>
                </a:lnTo>
                <a:lnTo>
                  <a:pt x="13242" y="5564"/>
                </a:lnTo>
                <a:lnTo>
                  <a:pt x="13224" y="5563"/>
                </a:lnTo>
                <a:lnTo>
                  <a:pt x="13211" y="5551"/>
                </a:lnTo>
                <a:lnTo>
                  <a:pt x="13181" y="5517"/>
                </a:lnTo>
                <a:lnTo>
                  <a:pt x="13170" y="5473"/>
                </a:lnTo>
                <a:lnTo>
                  <a:pt x="13195" y="5480"/>
                </a:lnTo>
                <a:lnTo>
                  <a:pt x="13215" y="5493"/>
                </a:lnTo>
                <a:close/>
                <a:moveTo>
                  <a:pt x="13695" y="5882"/>
                </a:moveTo>
                <a:lnTo>
                  <a:pt x="13692" y="5870"/>
                </a:lnTo>
                <a:lnTo>
                  <a:pt x="13688" y="5860"/>
                </a:lnTo>
                <a:lnTo>
                  <a:pt x="13674" y="5856"/>
                </a:lnTo>
                <a:lnTo>
                  <a:pt x="13661" y="5850"/>
                </a:lnTo>
                <a:lnTo>
                  <a:pt x="13665" y="5839"/>
                </a:lnTo>
                <a:lnTo>
                  <a:pt x="13673" y="5832"/>
                </a:lnTo>
                <a:lnTo>
                  <a:pt x="13678" y="5837"/>
                </a:lnTo>
                <a:lnTo>
                  <a:pt x="13684" y="5843"/>
                </a:lnTo>
                <a:lnTo>
                  <a:pt x="13687" y="5833"/>
                </a:lnTo>
                <a:lnTo>
                  <a:pt x="13693" y="5827"/>
                </a:lnTo>
                <a:lnTo>
                  <a:pt x="13707" y="5859"/>
                </a:lnTo>
                <a:lnTo>
                  <a:pt x="13732" y="5879"/>
                </a:lnTo>
                <a:lnTo>
                  <a:pt x="13732" y="5881"/>
                </a:lnTo>
                <a:lnTo>
                  <a:pt x="13731" y="5882"/>
                </a:lnTo>
                <a:lnTo>
                  <a:pt x="13727" y="5885"/>
                </a:lnTo>
                <a:lnTo>
                  <a:pt x="13724" y="5889"/>
                </a:lnTo>
                <a:lnTo>
                  <a:pt x="13726" y="5896"/>
                </a:lnTo>
                <a:lnTo>
                  <a:pt x="13728" y="5902"/>
                </a:lnTo>
                <a:lnTo>
                  <a:pt x="13708" y="5896"/>
                </a:lnTo>
                <a:lnTo>
                  <a:pt x="13695" y="5882"/>
                </a:lnTo>
                <a:close/>
                <a:moveTo>
                  <a:pt x="13336" y="4457"/>
                </a:moveTo>
                <a:lnTo>
                  <a:pt x="13320" y="4463"/>
                </a:lnTo>
                <a:lnTo>
                  <a:pt x="13305" y="4468"/>
                </a:lnTo>
                <a:lnTo>
                  <a:pt x="13298" y="4477"/>
                </a:lnTo>
                <a:lnTo>
                  <a:pt x="13293" y="4484"/>
                </a:lnTo>
                <a:lnTo>
                  <a:pt x="13273" y="4476"/>
                </a:lnTo>
                <a:lnTo>
                  <a:pt x="13255" y="4466"/>
                </a:lnTo>
                <a:lnTo>
                  <a:pt x="13252" y="4443"/>
                </a:lnTo>
                <a:lnTo>
                  <a:pt x="13256" y="4423"/>
                </a:lnTo>
                <a:lnTo>
                  <a:pt x="13273" y="4413"/>
                </a:lnTo>
                <a:lnTo>
                  <a:pt x="13294" y="4404"/>
                </a:lnTo>
                <a:lnTo>
                  <a:pt x="13296" y="4396"/>
                </a:lnTo>
                <a:lnTo>
                  <a:pt x="13305" y="4391"/>
                </a:lnTo>
                <a:lnTo>
                  <a:pt x="13311" y="4395"/>
                </a:lnTo>
                <a:lnTo>
                  <a:pt x="13319" y="4398"/>
                </a:lnTo>
                <a:lnTo>
                  <a:pt x="13332" y="4390"/>
                </a:lnTo>
                <a:lnTo>
                  <a:pt x="13347" y="4387"/>
                </a:lnTo>
                <a:lnTo>
                  <a:pt x="13351" y="4387"/>
                </a:lnTo>
                <a:lnTo>
                  <a:pt x="13353" y="4389"/>
                </a:lnTo>
                <a:lnTo>
                  <a:pt x="13360" y="4396"/>
                </a:lnTo>
                <a:lnTo>
                  <a:pt x="13365" y="4402"/>
                </a:lnTo>
                <a:lnTo>
                  <a:pt x="13365" y="4403"/>
                </a:lnTo>
                <a:lnTo>
                  <a:pt x="13364" y="4406"/>
                </a:lnTo>
                <a:lnTo>
                  <a:pt x="13347" y="4420"/>
                </a:lnTo>
                <a:lnTo>
                  <a:pt x="13337" y="4441"/>
                </a:lnTo>
                <a:lnTo>
                  <a:pt x="13337" y="4450"/>
                </a:lnTo>
                <a:lnTo>
                  <a:pt x="13336" y="4457"/>
                </a:lnTo>
                <a:close/>
                <a:moveTo>
                  <a:pt x="13717" y="4934"/>
                </a:moveTo>
                <a:lnTo>
                  <a:pt x="13714" y="4942"/>
                </a:lnTo>
                <a:lnTo>
                  <a:pt x="13710" y="4950"/>
                </a:lnTo>
                <a:lnTo>
                  <a:pt x="13692" y="4961"/>
                </a:lnTo>
                <a:lnTo>
                  <a:pt x="13673" y="4969"/>
                </a:lnTo>
                <a:lnTo>
                  <a:pt x="13673" y="4969"/>
                </a:lnTo>
                <a:lnTo>
                  <a:pt x="13673" y="4968"/>
                </a:lnTo>
                <a:lnTo>
                  <a:pt x="13704" y="4930"/>
                </a:lnTo>
                <a:lnTo>
                  <a:pt x="13740" y="4897"/>
                </a:lnTo>
                <a:lnTo>
                  <a:pt x="13743" y="4907"/>
                </a:lnTo>
                <a:lnTo>
                  <a:pt x="13741" y="4917"/>
                </a:lnTo>
                <a:lnTo>
                  <a:pt x="13731" y="4927"/>
                </a:lnTo>
                <a:lnTo>
                  <a:pt x="13717" y="4934"/>
                </a:lnTo>
                <a:close/>
                <a:moveTo>
                  <a:pt x="13767" y="5131"/>
                </a:moveTo>
                <a:lnTo>
                  <a:pt x="13765" y="5135"/>
                </a:lnTo>
                <a:lnTo>
                  <a:pt x="13762" y="5140"/>
                </a:lnTo>
                <a:lnTo>
                  <a:pt x="13738" y="5144"/>
                </a:lnTo>
                <a:lnTo>
                  <a:pt x="13715" y="5148"/>
                </a:lnTo>
                <a:lnTo>
                  <a:pt x="13714" y="5149"/>
                </a:lnTo>
                <a:lnTo>
                  <a:pt x="13713" y="5149"/>
                </a:lnTo>
                <a:lnTo>
                  <a:pt x="13724" y="5162"/>
                </a:lnTo>
                <a:lnTo>
                  <a:pt x="13735" y="5171"/>
                </a:lnTo>
                <a:lnTo>
                  <a:pt x="13734" y="5172"/>
                </a:lnTo>
                <a:lnTo>
                  <a:pt x="13733" y="5173"/>
                </a:lnTo>
                <a:lnTo>
                  <a:pt x="13713" y="5184"/>
                </a:lnTo>
                <a:lnTo>
                  <a:pt x="13694" y="5192"/>
                </a:lnTo>
                <a:lnTo>
                  <a:pt x="13651" y="5181"/>
                </a:lnTo>
                <a:lnTo>
                  <a:pt x="13606" y="5181"/>
                </a:lnTo>
                <a:lnTo>
                  <a:pt x="13595" y="5202"/>
                </a:lnTo>
                <a:lnTo>
                  <a:pt x="13594" y="5230"/>
                </a:lnTo>
                <a:lnTo>
                  <a:pt x="13583" y="5241"/>
                </a:lnTo>
                <a:lnTo>
                  <a:pt x="13571" y="5249"/>
                </a:lnTo>
                <a:lnTo>
                  <a:pt x="13571" y="5260"/>
                </a:lnTo>
                <a:lnTo>
                  <a:pt x="13571" y="5270"/>
                </a:lnTo>
                <a:lnTo>
                  <a:pt x="13560" y="5294"/>
                </a:lnTo>
                <a:lnTo>
                  <a:pt x="13545" y="5315"/>
                </a:lnTo>
                <a:lnTo>
                  <a:pt x="13518" y="5323"/>
                </a:lnTo>
                <a:lnTo>
                  <a:pt x="13492" y="5331"/>
                </a:lnTo>
                <a:lnTo>
                  <a:pt x="13465" y="5320"/>
                </a:lnTo>
                <a:lnTo>
                  <a:pt x="13440" y="5318"/>
                </a:lnTo>
                <a:lnTo>
                  <a:pt x="13419" y="5333"/>
                </a:lnTo>
                <a:lnTo>
                  <a:pt x="13398" y="5349"/>
                </a:lnTo>
                <a:lnTo>
                  <a:pt x="13383" y="5346"/>
                </a:lnTo>
                <a:lnTo>
                  <a:pt x="13367" y="5342"/>
                </a:lnTo>
                <a:lnTo>
                  <a:pt x="13356" y="5346"/>
                </a:lnTo>
                <a:lnTo>
                  <a:pt x="13346" y="5350"/>
                </a:lnTo>
                <a:lnTo>
                  <a:pt x="13317" y="5329"/>
                </a:lnTo>
                <a:lnTo>
                  <a:pt x="13297" y="5297"/>
                </a:lnTo>
                <a:lnTo>
                  <a:pt x="13303" y="5303"/>
                </a:lnTo>
                <a:lnTo>
                  <a:pt x="13310" y="5309"/>
                </a:lnTo>
                <a:lnTo>
                  <a:pt x="13323" y="5310"/>
                </a:lnTo>
                <a:lnTo>
                  <a:pt x="13337" y="5311"/>
                </a:lnTo>
                <a:lnTo>
                  <a:pt x="13352" y="5321"/>
                </a:lnTo>
                <a:lnTo>
                  <a:pt x="13369" y="5325"/>
                </a:lnTo>
                <a:lnTo>
                  <a:pt x="13373" y="5324"/>
                </a:lnTo>
                <a:lnTo>
                  <a:pt x="13375" y="5323"/>
                </a:lnTo>
                <a:lnTo>
                  <a:pt x="13373" y="5321"/>
                </a:lnTo>
                <a:lnTo>
                  <a:pt x="13369" y="5318"/>
                </a:lnTo>
                <a:lnTo>
                  <a:pt x="13367" y="5316"/>
                </a:lnTo>
                <a:lnTo>
                  <a:pt x="13365" y="5311"/>
                </a:lnTo>
                <a:lnTo>
                  <a:pt x="13377" y="5283"/>
                </a:lnTo>
                <a:lnTo>
                  <a:pt x="13390" y="5257"/>
                </a:lnTo>
                <a:lnTo>
                  <a:pt x="13409" y="5251"/>
                </a:lnTo>
                <a:lnTo>
                  <a:pt x="13428" y="5246"/>
                </a:lnTo>
                <a:lnTo>
                  <a:pt x="13443" y="5242"/>
                </a:lnTo>
                <a:lnTo>
                  <a:pt x="13459" y="5239"/>
                </a:lnTo>
                <a:lnTo>
                  <a:pt x="13470" y="5225"/>
                </a:lnTo>
                <a:lnTo>
                  <a:pt x="13478" y="5209"/>
                </a:lnTo>
                <a:lnTo>
                  <a:pt x="13485" y="5205"/>
                </a:lnTo>
                <a:lnTo>
                  <a:pt x="13491" y="5200"/>
                </a:lnTo>
                <a:lnTo>
                  <a:pt x="13504" y="5183"/>
                </a:lnTo>
                <a:lnTo>
                  <a:pt x="13519" y="5168"/>
                </a:lnTo>
                <a:lnTo>
                  <a:pt x="13529" y="5166"/>
                </a:lnTo>
                <a:lnTo>
                  <a:pt x="13540" y="5161"/>
                </a:lnTo>
                <a:lnTo>
                  <a:pt x="13549" y="5151"/>
                </a:lnTo>
                <a:lnTo>
                  <a:pt x="13559" y="5139"/>
                </a:lnTo>
                <a:lnTo>
                  <a:pt x="13560" y="5139"/>
                </a:lnTo>
                <a:lnTo>
                  <a:pt x="13560" y="5139"/>
                </a:lnTo>
                <a:lnTo>
                  <a:pt x="13560" y="5143"/>
                </a:lnTo>
                <a:lnTo>
                  <a:pt x="13560" y="5147"/>
                </a:lnTo>
                <a:lnTo>
                  <a:pt x="13562" y="5147"/>
                </a:lnTo>
                <a:lnTo>
                  <a:pt x="13562" y="5147"/>
                </a:lnTo>
                <a:lnTo>
                  <a:pt x="13576" y="5147"/>
                </a:lnTo>
                <a:lnTo>
                  <a:pt x="13586" y="5144"/>
                </a:lnTo>
                <a:lnTo>
                  <a:pt x="13586" y="5134"/>
                </a:lnTo>
                <a:lnTo>
                  <a:pt x="13577" y="5128"/>
                </a:lnTo>
                <a:lnTo>
                  <a:pt x="13578" y="5126"/>
                </a:lnTo>
                <a:lnTo>
                  <a:pt x="13578" y="5125"/>
                </a:lnTo>
                <a:lnTo>
                  <a:pt x="13580" y="5121"/>
                </a:lnTo>
                <a:lnTo>
                  <a:pt x="13582" y="5117"/>
                </a:lnTo>
                <a:lnTo>
                  <a:pt x="13593" y="5117"/>
                </a:lnTo>
                <a:lnTo>
                  <a:pt x="13603" y="5117"/>
                </a:lnTo>
                <a:lnTo>
                  <a:pt x="13618" y="5093"/>
                </a:lnTo>
                <a:lnTo>
                  <a:pt x="13635" y="5073"/>
                </a:lnTo>
                <a:lnTo>
                  <a:pt x="13640" y="5060"/>
                </a:lnTo>
                <a:lnTo>
                  <a:pt x="13646" y="5047"/>
                </a:lnTo>
                <a:lnTo>
                  <a:pt x="13649" y="5052"/>
                </a:lnTo>
                <a:lnTo>
                  <a:pt x="13653" y="5058"/>
                </a:lnTo>
                <a:lnTo>
                  <a:pt x="13657" y="5058"/>
                </a:lnTo>
                <a:lnTo>
                  <a:pt x="13660" y="5059"/>
                </a:lnTo>
                <a:lnTo>
                  <a:pt x="13664" y="5054"/>
                </a:lnTo>
                <a:lnTo>
                  <a:pt x="13670" y="5050"/>
                </a:lnTo>
                <a:lnTo>
                  <a:pt x="13679" y="5063"/>
                </a:lnTo>
                <a:lnTo>
                  <a:pt x="13693" y="5073"/>
                </a:lnTo>
                <a:lnTo>
                  <a:pt x="13689" y="5088"/>
                </a:lnTo>
                <a:lnTo>
                  <a:pt x="13685" y="5102"/>
                </a:lnTo>
                <a:lnTo>
                  <a:pt x="13698" y="5099"/>
                </a:lnTo>
                <a:lnTo>
                  <a:pt x="13711" y="5098"/>
                </a:lnTo>
                <a:lnTo>
                  <a:pt x="13711" y="5099"/>
                </a:lnTo>
                <a:lnTo>
                  <a:pt x="13711" y="5100"/>
                </a:lnTo>
                <a:lnTo>
                  <a:pt x="13711" y="5100"/>
                </a:lnTo>
                <a:lnTo>
                  <a:pt x="13712" y="5101"/>
                </a:lnTo>
                <a:lnTo>
                  <a:pt x="13708" y="5106"/>
                </a:lnTo>
                <a:lnTo>
                  <a:pt x="13705" y="5113"/>
                </a:lnTo>
                <a:lnTo>
                  <a:pt x="13741" y="5113"/>
                </a:lnTo>
                <a:lnTo>
                  <a:pt x="13767" y="5131"/>
                </a:lnTo>
                <a:close/>
                <a:moveTo>
                  <a:pt x="13757" y="4893"/>
                </a:moveTo>
                <a:lnTo>
                  <a:pt x="13754" y="4891"/>
                </a:lnTo>
                <a:lnTo>
                  <a:pt x="13749" y="4890"/>
                </a:lnTo>
                <a:lnTo>
                  <a:pt x="13749" y="4889"/>
                </a:lnTo>
                <a:lnTo>
                  <a:pt x="13749" y="4889"/>
                </a:lnTo>
                <a:lnTo>
                  <a:pt x="13761" y="4876"/>
                </a:lnTo>
                <a:lnTo>
                  <a:pt x="13771" y="4862"/>
                </a:lnTo>
                <a:lnTo>
                  <a:pt x="13774" y="4847"/>
                </a:lnTo>
                <a:lnTo>
                  <a:pt x="13778" y="4834"/>
                </a:lnTo>
                <a:lnTo>
                  <a:pt x="13780" y="4833"/>
                </a:lnTo>
                <a:lnTo>
                  <a:pt x="13782" y="4832"/>
                </a:lnTo>
                <a:lnTo>
                  <a:pt x="13784" y="4834"/>
                </a:lnTo>
                <a:lnTo>
                  <a:pt x="13786" y="4836"/>
                </a:lnTo>
                <a:lnTo>
                  <a:pt x="13784" y="4840"/>
                </a:lnTo>
                <a:lnTo>
                  <a:pt x="13782" y="4843"/>
                </a:lnTo>
                <a:lnTo>
                  <a:pt x="13788" y="4856"/>
                </a:lnTo>
                <a:lnTo>
                  <a:pt x="13794" y="4868"/>
                </a:lnTo>
                <a:lnTo>
                  <a:pt x="13775" y="4880"/>
                </a:lnTo>
                <a:lnTo>
                  <a:pt x="13757" y="4893"/>
                </a:lnTo>
                <a:close/>
                <a:moveTo>
                  <a:pt x="13681" y="6080"/>
                </a:moveTo>
                <a:lnTo>
                  <a:pt x="13683" y="6073"/>
                </a:lnTo>
                <a:lnTo>
                  <a:pt x="13685" y="6064"/>
                </a:lnTo>
                <a:lnTo>
                  <a:pt x="13688" y="6065"/>
                </a:lnTo>
                <a:lnTo>
                  <a:pt x="13691" y="6066"/>
                </a:lnTo>
                <a:lnTo>
                  <a:pt x="13692" y="6054"/>
                </a:lnTo>
                <a:lnTo>
                  <a:pt x="13697" y="6045"/>
                </a:lnTo>
                <a:lnTo>
                  <a:pt x="13712" y="6047"/>
                </a:lnTo>
                <a:lnTo>
                  <a:pt x="13728" y="6050"/>
                </a:lnTo>
                <a:lnTo>
                  <a:pt x="13731" y="6055"/>
                </a:lnTo>
                <a:lnTo>
                  <a:pt x="13738" y="6057"/>
                </a:lnTo>
                <a:lnTo>
                  <a:pt x="13741" y="6057"/>
                </a:lnTo>
                <a:lnTo>
                  <a:pt x="13743" y="6055"/>
                </a:lnTo>
                <a:lnTo>
                  <a:pt x="13745" y="6050"/>
                </a:lnTo>
                <a:lnTo>
                  <a:pt x="13747" y="6045"/>
                </a:lnTo>
                <a:lnTo>
                  <a:pt x="13769" y="6054"/>
                </a:lnTo>
                <a:lnTo>
                  <a:pt x="13787" y="6064"/>
                </a:lnTo>
                <a:lnTo>
                  <a:pt x="13800" y="6064"/>
                </a:lnTo>
                <a:lnTo>
                  <a:pt x="13809" y="6062"/>
                </a:lnTo>
                <a:lnTo>
                  <a:pt x="13821" y="6073"/>
                </a:lnTo>
                <a:lnTo>
                  <a:pt x="13826" y="6089"/>
                </a:lnTo>
                <a:lnTo>
                  <a:pt x="13876" y="6093"/>
                </a:lnTo>
                <a:lnTo>
                  <a:pt x="13917" y="6088"/>
                </a:lnTo>
                <a:lnTo>
                  <a:pt x="13922" y="6078"/>
                </a:lnTo>
                <a:lnTo>
                  <a:pt x="13927" y="6069"/>
                </a:lnTo>
                <a:lnTo>
                  <a:pt x="13933" y="6069"/>
                </a:lnTo>
                <a:lnTo>
                  <a:pt x="13938" y="6069"/>
                </a:lnTo>
                <a:lnTo>
                  <a:pt x="13944" y="6077"/>
                </a:lnTo>
                <a:lnTo>
                  <a:pt x="13949" y="6085"/>
                </a:lnTo>
                <a:lnTo>
                  <a:pt x="13963" y="6086"/>
                </a:lnTo>
                <a:lnTo>
                  <a:pt x="13977" y="6087"/>
                </a:lnTo>
                <a:lnTo>
                  <a:pt x="14003" y="6094"/>
                </a:lnTo>
                <a:lnTo>
                  <a:pt x="14024" y="6105"/>
                </a:lnTo>
                <a:lnTo>
                  <a:pt x="14022" y="6110"/>
                </a:lnTo>
                <a:lnTo>
                  <a:pt x="14021" y="6115"/>
                </a:lnTo>
                <a:lnTo>
                  <a:pt x="14059" y="6134"/>
                </a:lnTo>
                <a:lnTo>
                  <a:pt x="14107" y="6139"/>
                </a:lnTo>
                <a:lnTo>
                  <a:pt x="14100" y="6155"/>
                </a:lnTo>
                <a:lnTo>
                  <a:pt x="14103" y="6169"/>
                </a:lnTo>
                <a:lnTo>
                  <a:pt x="14107" y="6174"/>
                </a:lnTo>
                <a:lnTo>
                  <a:pt x="14110" y="6180"/>
                </a:lnTo>
                <a:lnTo>
                  <a:pt x="14080" y="6169"/>
                </a:lnTo>
                <a:lnTo>
                  <a:pt x="14050" y="6159"/>
                </a:lnTo>
                <a:lnTo>
                  <a:pt x="14034" y="6161"/>
                </a:lnTo>
                <a:lnTo>
                  <a:pt x="14022" y="6167"/>
                </a:lnTo>
                <a:lnTo>
                  <a:pt x="13978" y="6162"/>
                </a:lnTo>
                <a:lnTo>
                  <a:pt x="13935" y="6158"/>
                </a:lnTo>
                <a:lnTo>
                  <a:pt x="13895" y="6143"/>
                </a:lnTo>
                <a:lnTo>
                  <a:pt x="13852" y="6128"/>
                </a:lnTo>
                <a:lnTo>
                  <a:pt x="13826" y="6131"/>
                </a:lnTo>
                <a:lnTo>
                  <a:pt x="13805" y="6135"/>
                </a:lnTo>
                <a:lnTo>
                  <a:pt x="13785" y="6129"/>
                </a:lnTo>
                <a:lnTo>
                  <a:pt x="13769" y="6120"/>
                </a:lnTo>
                <a:lnTo>
                  <a:pt x="13743" y="6117"/>
                </a:lnTo>
                <a:lnTo>
                  <a:pt x="13717" y="6115"/>
                </a:lnTo>
                <a:lnTo>
                  <a:pt x="13720" y="6106"/>
                </a:lnTo>
                <a:lnTo>
                  <a:pt x="13727" y="6100"/>
                </a:lnTo>
                <a:lnTo>
                  <a:pt x="13727" y="6099"/>
                </a:lnTo>
                <a:lnTo>
                  <a:pt x="13726" y="6098"/>
                </a:lnTo>
                <a:lnTo>
                  <a:pt x="13690" y="6091"/>
                </a:lnTo>
                <a:lnTo>
                  <a:pt x="13658" y="6081"/>
                </a:lnTo>
                <a:lnTo>
                  <a:pt x="13671" y="6081"/>
                </a:lnTo>
                <a:lnTo>
                  <a:pt x="13681" y="6080"/>
                </a:lnTo>
                <a:close/>
                <a:moveTo>
                  <a:pt x="14059" y="7118"/>
                </a:moveTo>
                <a:lnTo>
                  <a:pt x="14058" y="7118"/>
                </a:lnTo>
                <a:lnTo>
                  <a:pt x="14058" y="7117"/>
                </a:lnTo>
                <a:lnTo>
                  <a:pt x="14052" y="7110"/>
                </a:lnTo>
                <a:lnTo>
                  <a:pt x="14046" y="7101"/>
                </a:lnTo>
                <a:lnTo>
                  <a:pt x="14045" y="7100"/>
                </a:lnTo>
                <a:lnTo>
                  <a:pt x="14045" y="7097"/>
                </a:lnTo>
                <a:lnTo>
                  <a:pt x="14045" y="7096"/>
                </a:lnTo>
                <a:lnTo>
                  <a:pt x="14046" y="7095"/>
                </a:lnTo>
                <a:lnTo>
                  <a:pt x="14059" y="7103"/>
                </a:lnTo>
                <a:lnTo>
                  <a:pt x="14059" y="7118"/>
                </a:lnTo>
                <a:close/>
                <a:moveTo>
                  <a:pt x="15209" y="6458"/>
                </a:moveTo>
                <a:lnTo>
                  <a:pt x="15203" y="6455"/>
                </a:lnTo>
                <a:lnTo>
                  <a:pt x="15198" y="6452"/>
                </a:lnTo>
                <a:lnTo>
                  <a:pt x="15198" y="6450"/>
                </a:lnTo>
                <a:lnTo>
                  <a:pt x="15199" y="6446"/>
                </a:lnTo>
                <a:lnTo>
                  <a:pt x="15201" y="6438"/>
                </a:lnTo>
                <a:lnTo>
                  <a:pt x="15209" y="6433"/>
                </a:lnTo>
                <a:lnTo>
                  <a:pt x="15213" y="6434"/>
                </a:lnTo>
                <a:lnTo>
                  <a:pt x="15217" y="6434"/>
                </a:lnTo>
                <a:lnTo>
                  <a:pt x="15216" y="6448"/>
                </a:lnTo>
                <a:lnTo>
                  <a:pt x="15209" y="6458"/>
                </a:lnTo>
                <a:close/>
                <a:moveTo>
                  <a:pt x="15363" y="6564"/>
                </a:moveTo>
                <a:lnTo>
                  <a:pt x="15363" y="6564"/>
                </a:lnTo>
                <a:lnTo>
                  <a:pt x="15363" y="6564"/>
                </a:lnTo>
                <a:lnTo>
                  <a:pt x="15354" y="6567"/>
                </a:lnTo>
                <a:lnTo>
                  <a:pt x="15345" y="6570"/>
                </a:lnTo>
                <a:lnTo>
                  <a:pt x="15350" y="6566"/>
                </a:lnTo>
                <a:lnTo>
                  <a:pt x="15355" y="6562"/>
                </a:lnTo>
                <a:lnTo>
                  <a:pt x="15360" y="6563"/>
                </a:lnTo>
                <a:lnTo>
                  <a:pt x="15363" y="6564"/>
                </a:lnTo>
                <a:lnTo>
                  <a:pt x="15363" y="6564"/>
                </a:lnTo>
                <a:lnTo>
                  <a:pt x="15363" y="6564"/>
                </a:lnTo>
                <a:close/>
                <a:moveTo>
                  <a:pt x="15310" y="6121"/>
                </a:moveTo>
                <a:lnTo>
                  <a:pt x="15317" y="6126"/>
                </a:lnTo>
                <a:lnTo>
                  <a:pt x="15322" y="6131"/>
                </a:lnTo>
                <a:lnTo>
                  <a:pt x="15309" y="6154"/>
                </a:lnTo>
                <a:lnTo>
                  <a:pt x="15290" y="6170"/>
                </a:lnTo>
                <a:lnTo>
                  <a:pt x="15277" y="6168"/>
                </a:lnTo>
                <a:lnTo>
                  <a:pt x="15263" y="6166"/>
                </a:lnTo>
                <a:lnTo>
                  <a:pt x="15263" y="6164"/>
                </a:lnTo>
                <a:lnTo>
                  <a:pt x="15263" y="6164"/>
                </a:lnTo>
                <a:lnTo>
                  <a:pt x="15278" y="6139"/>
                </a:lnTo>
                <a:lnTo>
                  <a:pt x="15299" y="6119"/>
                </a:lnTo>
                <a:lnTo>
                  <a:pt x="15306" y="6119"/>
                </a:lnTo>
                <a:lnTo>
                  <a:pt x="15310" y="6121"/>
                </a:lnTo>
                <a:close/>
                <a:moveTo>
                  <a:pt x="14913" y="6318"/>
                </a:moveTo>
                <a:lnTo>
                  <a:pt x="14929" y="6318"/>
                </a:lnTo>
                <a:lnTo>
                  <a:pt x="14943" y="6321"/>
                </a:lnTo>
                <a:lnTo>
                  <a:pt x="14934" y="6333"/>
                </a:lnTo>
                <a:lnTo>
                  <a:pt x="14922" y="6342"/>
                </a:lnTo>
                <a:lnTo>
                  <a:pt x="14919" y="6344"/>
                </a:lnTo>
                <a:lnTo>
                  <a:pt x="14916" y="6345"/>
                </a:lnTo>
                <a:lnTo>
                  <a:pt x="14903" y="6343"/>
                </a:lnTo>
                <a:lnTo>
                  <a:pt x="14891" y="6339"/>
                </a:lnTo>
                <a:lnTo>
                  <a:pt x="14887" y="6331"/>
                </a:lnTo>
                <a:lnTo>
                  <a:pt x="14882" y="6323"/>
                </a:lnTo>
                <a:lnTo>
                  <a:pt x="14885" y="6319"/>
                </a:lnTo>
                <a:lnTo>
                  <a:pt x="14886" y="6316"/>
                </a:lnTo>
                <a:lnTo>
                  <a:pt x="14899" y="6321"/>
                </a:lnTo>
                <a:lnTo>
                  <a:pt x="14913" y="6318"/>
                </a:lnTo>
                <a:close/>
                <a:moveTo>
                  <a:pt x="14883" y="6343"/>
                </a:moveTo>
                <a:lnTo>
                  <a:pt x="14876" y="6343"/>
                </a:lnTo>
                <a:lnTo>
                  <a:pt x="14868" y="6340"/>
                </a:lnTo>
                <a:lnTo>
                  <a:pt x="14868" y="6340"/>
                </a:lnTo>
                <a:lnTo>
                  <a:pt x="14868" y="6340"/>
                </a:lnTo>
                <a:lnTo>
                  <a:pt x="14872" y="6332"/>
                </a:lnTo>
                <a:lnTo>
                  <a:pt x="14872" y="6323"/>
                </a:lnTo>
                <a:lnTo>
                  <a:pt x="14873" y="6322"/>
                </a:lnTo>
                <a:lnTo>
                  <a:pt x="14874" y="6322"/>
                </a:lnTo>
                <a:lnTo>
                  <a:pt x="14878" y="6322"/>
                </a:lnTo>
                <a:lnTo>
                  <a:pt x="14881" y="6323"/>
                </a:lnTo>
                <a:lnTo>
                  <a:pt x="14886" y="6332"/>
                </a:lnTo>
                <a:lnTo>
                  <a:pt x="14890" y="6339"/>
                </a:lnTo>
                <a:lnTo>
                  <a:pt x="14890" y="6340"/>
                </a:lnTo>
                <a:lnTo>
                  <a:pt x="14889" y="6340"/>
                </a:lnTo>
                <a:lnTo>
                  <a:pt x="14887" y="6343"/>
                </a:lnTo>
                <a:lnTo>
                  <a:pt x="14883" y="6343"/>
                </a:lnTo>
                <a:close/>
                <a:moveTo>
                  <a:pt x="14827" y="5907"/>
                </a:moveTo>
                <a:lnTo>
                  <a:pt x="14814" y="5915"/>
                </a:lnTo>
                <a:lnTo>
                  <a:pt x="14802" y="5922"/>
                </a:lnTo>
                <a:lnTo>
                  <a:pt x="14795" y="5909"/>
                </a:lnTo>
                <a:lnTo>
                  <a:pt x="14787" y="5896"/>
                </a:lnTo>
                <a:lnTo>
                  <a:pt x="14817" y="5895"/>
                </a:lnTo>
                <a:lnTo>
                  <a:pt x="14844" y="5901"/>
                </a:lnTo>
                <a:lnTo>
                  <a:pt x="14853" y="5899"/>
                </a:lnTo>
                <a:lnTo>
                  <a:pt x="14861" y="5893"/>
                </a:lnTo>
                <a:lnTo>
                  <a:pt x="14903" y="5902"/>
                </a:lnTo>
                <a:lnTo>
                  <a:pt x="14925" y="5932"/>
                </a:lnTo>
                <a:lnTo>
                  <a:pt x="14923" y="5936"/>
                </a:lnTo>
                <a:lnTo>
                  <a:pt x="14922" y="5939"/>
                </a:lnTo>
                <a:lnTo>
                  <a:pt x="14896" y="5926"/>
                </a:lnTo>
                <a:lnTo>
                  <a:pt x="14873" y="5910"/>
                </a:lnTo>
                <a:lnTo>
                  <a:pt x="14868" y="5911"/>
                </a:lnTo>
                <a:lnTo>
                  <a:pt x="14863" y="5912"/>
                </a:lnTo>
                <a:lnTo>
                  <a:pt x="14863" y="5918"/>
                </a:lnTo>
                <a:lnTo>
                  <a:pt x="14863" y="5924"/>
                </a:lnTo>
                <a:lnTo>
                  <a:pt x="14844" y="5917"/>
                </a:lnTo>
                <a:lnTo>
                  <a:pt x="14827" y="5907"/>
                </a:lnTo>
                <a:close/>
                <a:moveTo>
                  <a:pt x="14757" y="5694"/>
                </a:moveTo>
                <a:lnTo>
                  <a:pt x="14765" y="5673"/>
                </a:lnTo>
                <a:lnTo>
                  <a:pt x="14774" y="5654"/>
                </a:lnTo>
                <a:lnTo>
                  <a:pt x="14781" y="5661"/>
                </a:lnTo>
                <a:lnTo>
                  <a:pt x="14785" y="5672"/>
                </a:lnTo>
                <a:lnTo>
                  <a:pt x="14775" y="5689"/>
                </a:lnTo>
                <a:lnTo>
                  <a:pt x="14772" y="5709"/>
                </a:lnTo>
                <a:lnTo>
                  <a:pt x="14773" y="5710"/>
                </a:lnTo>
                <a:lnTo>
                  <a:pt x="14775" y="5711"/>
                </a:lnTo>
                <a:lnTo>
                  <a:pt x="14777" y="5711"/>
                </a:lnTo>
                <a:lnTo>
                  <a:pt x="14778" y="5710"/>
                </a:lnTo>
                <a:lnTo>
                  <a:pt x="14793" y="5687"/>
                </a:lnTo>
                <a:lnTo>
                  <a:pt x="14815" y="5678"/>
                </a:lnTo>
                <a:lnTo>
                  <a:pt x="14815" y="5689"/>
                </a:lnTo>
                <a:lnTo>
                  <a:pt x="14814" y="5698"/>
                </a:lnTo>
                <a:lnTo>
                  <a:pt x="14802" y="5706"/>
                </a:lnTo>
                <a:lnTo>
                  <a:pt x="14795" y="5716"/>
                </a:lnTo>
                <a:lnTo>
                  <a:pt x="14806" y="5721"/>
                </a:lnTo>
                <a:lnTo>
                  <a:pt x="14818" y="5725"/>
                </a:lnTo>
                <a:lnTo>
                  <a:pt x="14819" y="5730"/>
                </a:lnTo>
                <a:lnTo>
                  <a:pt x="14820" y="5736"/>
                </a:lnTo>
                <a:lnTo>
                  <a:pt x="14802" y="5733"/>
                </a:lnTo>
                <a:lnTo>
                  <a:pt x="14786" y="5728"/>
                </a:lnTo>
                <a:lnTo>
                  <a:pt x="14783" y="5730"/>
                </a:lnTo>
                <a:lnTo>
                  <a:pt x="14781" y="5733"/>
                </a:lnTo>
                <a:lnTo>
                  <a:pt x="14786" y="5767"/>
                </a:lnTo>
                <a:lnTo>
                  <a:pt x="14804" y="5792"/>
                </a:lnTo>
                <a:lnTo>
                  <a:pt x="14801" y="5794"/>
                </a:lnTo>
                <a:lnTo>
                  <a:pt x="14800" y="5796"/>
                </a:lnTo>
                <a:lnTo>
                  <a:pt x="14781" y="5780"/>
                </a:lnTo>
                <a:lnTo>
                  <a:pt x="14767" y="5761"/>
                </a:lnTo>
                <a:lnTo>
                  <a:pt x="14767" y="5751"/>
                </a:lnTo>
                <a:lnTo>
                  <a:pt x="14767" y="5740"/>
                </a:lnTo>
                <a:lnTo>
                  <a:pt x="14763" y="5731"/>
                </a:lnTo>
                <a:lnTo>
                  <a:pt x="14758" y="5722"/>
                </a:lnTo>
                <a:lnTo>
                  <a:pt x="14759" y="5714"/>
                </a:lnTo>
                <a:lnTo>
                  <a:pt x="14761" y="5707"/>
                </a:lnTo>
                <a:lnTo>
                  <a:pt x="14758" y="5701"/>
                </a:lnTo>
                <a:lnTo>
                  <a:pt x="14757" y="5694"/>
                </a:lnTo>
                <a:close/>
                <a:moveTo>
                  <a:pt x="14318" y="3680"/>
                </a:moveTo>
                <a:lnTo>
                  <a:pt x="14323" y="3669"/>
                </a:lnTo>
                <a:lnTo>
                  <a:pt x="14329" y="3662"/>
                </a:lnTo>
                <a:lnTo>
                  <a:pt x="14333" y="3660"/>
                </a:lnTo>
                <a:lnTo>
                  <a:pt x="14336" y="3659"/>
                </a:lnTo>
                <a:lnTo>
                  <a:pt x="14343" y="3660"/>
                </a:lnTo>
                <a:lnTo>
                  <a:pt x="14350" y="3662"/>
                </a:lnTo>
                <a:lnTo>
                  <a:pt x="14366" y="3675"/>
                </a:lnTo>
                <a:lnTo>
                  <a:pt x="14387" y="3672"/>
                </a:lnTo>
                <a:lnTo>
                  <a:pt x="14388" y="3678"/>
                </a:lnTo>
                <a:lnTo>
                  <a:pt x="14390" y="3683"/>
                </a:lnTo>
                <a:lnTo>
                  <a:pt x="14383" y="3687"/>
                </a:lnTo>
                <a:lnTo>
                  <a:pt x="14378" y="3694"/>
                </a:lnTo>
                <a:lnTo>
                  <a:pt x="14391" y="3703"/>
                </a:lnTo>
                <a:lnTo>
                  <a:pt x="14397" y="3717"/>
                </a:lnTo>
                <a:lnTo>
                  <a:pt x="14381" y="3745"/>
                </a:lnTo>
                <a:lnTo>
                  <a:pt x="14373" y="3781"/>
                </a:lnTo>
                <a:lnTo>
                  <a:pt x="14358" y="3799"/>
                </a:lnTo>
                <a:lnTo>
                  <a:pt x="14342" y="3816"/>
                </a:lnTo>
                <a:lnTo>
                  <a:pt x="14339" y="3815"/>
                </a:lnTo>
                <a:lnTo>
                  <a:pt x="14336" y="3813"/>
                </a:lnTo>
                <a:lnTo>
                  <a:pt x="14340" y="3798"/>
                </a:lnTo>
                <a:lnTo>
                  <a:pt x="14343" y="3782"/>
                </a:lnTo>
                <a:lnTo>
                  <a:pt x="14341" y="3781"/>
                </a:lnTo>
                <a:lnTo>
                  <a:pt x="14338" y="3780"/>
                </a:lnTo>
                <a:lnTo>
                  <a:pt x="14335" y="3781"/>
                </a:lnTo>
                <a:lnTo>
                  <a:pt x="14332" y="3782"/>
                </a:lnTo>
                <a:lnTo>
                  <a:pt x="14326" y="3794"/>
                </a:lnTo>
                <a:lnTo>
                  <a:pt x="14320" y="3806"/>
                </a:lnTo>
                <a:lnTo>
                  <a:pt x="14318" y="3805"/>
                </a:lnTo>
                <a:lnTo>
                  <a:pt x="14315" y="3804"/>
                </a:lnTo>
                <a:lnTo>
                  <a:pt x="14313" y="3803"/>
                </a:lnTo>
                <a:lnTo>
                  <a:pt x="14312" y="3801"/>
                </a:lnTo>
                <a:lnTo>
                  <a:pt x="14315" y="3789"/>
                </a:lnTo>
                <a:lnTo>
                  <a:pt x="14318" y="3775"/>
                </a:lnTo>
                <a:lnTo>
                  <a:pt x="14314" y="3764"/>
                </a:lnTo>
                <a:lnTo>
                  <a:pt x="14311" y="3754"/>
                </a:lnTo>
                <a:lnTo>
                  <a:pt x="14322" y="3745"/>
                </a:lnTo>
                <a:lnTo>
                  <a:pt x="14332" y="3734"/>
                </a:lnTo>
                <a:lnTo>
                  <a:pt x="14328" y="3717"/>
                </a:lnTo>
                <a:lnTo>
                  <a:pt x="14320" y="3704"/>
                </a:lnTo>
                <a:lnTo>
                  <a:pt x="14316" y="3704"/>
                </a:lnTo>
                <a:lnTo>
                  <a:pt x="14313" y="3704"/>
                </a:lnTo>
                <a:lnTo>
                  <a:pt x="14308" y="3712"/>
                </a:lnTo>
                <a:lnTo>
                  <a:pt x="14301" y="3721"/>
                </a:lnTo>
                <a:lnTo>
                  <a:pt x="14286" y="3708"/>
                </a:lnTo>
                <a:lnTo>
                  <a:pt x="14275" y="3691"/>
                </a:lnTo>
                <a:lnTo>
                  <a:pt x="14294" y="3683"/>
                </a:lnTo>
                <a:lnTo>
                  <a:pt x="14318" y="3680"/>
                </a:lnTo>
                <a:close/>
                <a:moveTo>
                  <a:pt x="14336" y="6225"/>
                </a:moveTo>
                <a:lnTo>
                  <a:pt x="14337" y="6224"/>
                </a:lnTo>
                <a:lnTo>
                  <a:pt x="14338" y="6223"/>
                </a:lnTo>
                <a:lnTo>
                  <a:pt x="14358" y="6216"/>
                </a:lnTo>
                <a:lnTo>
                  <a:pt x="14380" y="6214"/>
                </a:lnTo>
                <a:lnTo>
                  <a:pt x="14402" y="6228"/>
                </a:lnTo>
                <a:lnTo>
                  <a:pt x="14420" y="6244"/>
                </a:lnTo>
                <a:lnTo>
                  <a:pt x="14417" y="6254"/>
                </a:lnTo>
                <a:lnTo>
                  <a:pt x="14410" y="6258"/>
                </a:lnTo>
                <a:lnTo>
                  <a:pt x="14375" y="6244"/>
                </a:lnTo>
                <a:lnTo>
                  <a:pt x="14336" y="6225"/>
                </a:lnTo>
                <a:close/>
                <a:moveTo>
                  <a:pt x="14524" y="6172"/>
                </a:moveTo>
                <a:lnTo>
                  <a:pt x="14505" y="6180"/>
                </a:lnTo>
                <a:lnTo>
                  <a:pt x="14483" y="6185"/>
                </a:lnTo>
                <a:lnTo>
                  <a:pt x="14480" y="6188"/>
                </a:lnTo>
                <a:lnTo>
                  <a:pt x="14475" y="6193"/>
                </a:lnTo>
                <a:lnTo>
                  <a:pt x="14467" y="6190"/>
                </a:lnTo>
                <a:lnTo>
                  <a:pt x="14458" y="6188"/>
                </a:lnTo>
                <a:lnTo>
                  <a:pt x="14449" y="6191"/>
                </a:lnTo>
                <a:lnTo>
                  <a:pt x="14441" y="6196"/>
                </a:lnTo>
                <a:lnTo>
                  <a:pt x="14417" y="6191"/>
                </a:lnTo>
                <a:lnTo>
                  <a:pt x="14387" y="6189"/>
                </a:lnTo>
                <a:lnTo>
                  <a:pt x="14385" y="6182"/>
                </a:lnTo>
                <a:lnTo>
                  <a:pt x="14382" y="6175"/>
                </a:lnTo>
                <a:lnTo>
                  <a:pt x="14383" y="6172"/>
                </a:lnTo>
                <a:lnTo>
                  <a:pt x="14385" y="6170"/>
                </a:lnTo>
                <a:lnTo>
                  <a:pt x="14414" y="6162"/>
                </a:lnTo>
                <a:lnTo>
                  <a:pt x="14444" y="6169"/>
                </a:lnTo>
                <a:lnTo>
                  <a:pt x="14450" y="6173"/>
                </a:lnTo>
                <a:lnTo>
                  <a:pt x="14461" y="6177"/>
                </a:lnTo>
                <a:lnTo>
                  <a:pt x="14484" y="6171"/>
                </a:lnTo>
                <a:lnTo>
                  <a:pt x="14508" y="6171"/>
                </a:lnTo>
                <a:lnTo>
                  <a:pt x="14508" y="6168"/>
                </a:lnTo>
                <a:lnTo>
                  <a:pt x="14507" y="6164"/>
                </a:lnTo>
                <a:lnTo>
                  <a:pt x="14518" y="6160"/>
                </a:lnTo>
                <a:lnTo>
                  <a:pt x="14527" y="6153"/>
                </a:lnTo>
                <a:lnTo>
                  <a:pt x="14524" y="6150"/>
                </a:lnTo>
                <a:lnTo>
                  <a:pt x="14524" y="6147"/>
                </a:lnTo>
                <a:lnTo>
                  <a:pt x="14528" y="6147"/>
                </a:lnTo>
                <a:lnTo>
                  <a:pt x="14531" y="6148"/>
                </a:lnTo>
                <a:lnTo>
                  <a:pt x="14535" y="6150"/>
                </a:lnTo>
                <a:lnTo>
                  <a:pt x="14537" y="6154"/>
                </a:lnTo>
                <a:lnTo>
                  <a:pt x="14537" y="6159"/>
                </a:lnTo>
                <a:lnTo>
                  <a:pt x="14535" y="6162"/>
                </a:lnTo>
                <a:lnTo>
                  <a:pt x="14528" y="6167"/>
                </a:lnTo>
                <a:lnTo>
                  <a:pt x="14524" y="6172"/>
                </a:lnTo>
                <a:close/>
                <a:moveTo>
                  <a:pt x="14480" y="3677"/>
                </a:moveTo>
                <a:lnTo>
                  <a:pt x="14459" y="3700"/>
                </a:lnTo>
                <a:lnTo>
                  <a:pt x="14442" y="3724"/>
                </a:lnTo>
                <a:lnTo>
                  <a:pt x="14427" y="3703"/>
                </a:lnTo>
                <a:lnTo>
                  <a:pt x="14413" y="3680"/>
                </a:lnTo>
                <a:lnTo>
                  <a:pt x="14413" y="3679"/>
                </a:lnTo>
                <a:lnTo>
                  <a:pt x="14414" y="3678"/>
                </a:lnTo>
                <a:lnTo>
                  <a:pt x="14432" y="3666"/>
                </a:lnTo>
                <a:lnTo>
                  <a:pt x="14445" y="3649"/>
                </a:lnTo>
                <a:lnTo>
                  <a:pt x="14473" y="3651"/>
                </a:lnTo>
                <a:lnTo>
                  <a:pt x="14495" y="3633"/>
                </a:lnTo>
                <a:lnTo>
                  <a:pt x="14516" y="3637"/>
                </a:lnTo>
                <a:lnTo>
                  <a:pt x="14532" y="3646"/>
                </a:lnTo>
                <a:lnTo>
                  <a:pt x="14534" y="3648"/>
                </a:lnTo>
                <a:lnTo>
                  <a:pt x="14535" y="3649"/>
                </a:lnTo>
                <a:lnTo>
                  <a:pt x="14523" y="3673"/>
                </a:lnTo>
                <a:lnTo>
                  <a:pt x="14503" y="3691"/>
                </a:lnTo>
                <a:lnTo>
                  <a:pt x="14495" y="3681"/>
                </a:lnTo>
                <a:lnTo>
                  <a:pt x="14480" y="3677"/>
                </a:lnTo>
                <a:close/>
                <a:moveTo>
                  <a:pt x="14688" y="5916"/>
                </a:moveTo>
                <a:lnTo>
                  <a:pt x="14691" y="5912"/>
                </a:lnTo>
                <a:lnTo>
                  <a:pt x="14693" y="5907"/>
                </a:lnTo>
                <a:lnTo>
                  <a:pt x="14704" y="5906"/>
                </a:lnTo>
                <a:lnTo>
                  <a:pt x="14714" y="5905"/>
                </a:lnTo>
                <a:lnTo>
                  <a:pt x="14719" y="5906"/>
                </a:lnTo>
                <a:lnTo>
                  <a:pt x="14725" y="5906"/>
                </a:lnTo>
                <a:lnTo>
                  <a:pt x="14734" y="5915"/>
                </a:lnTo>
                <a:lnTo>
                  <a:pt x="14743" y="5924"/>
                </a:lnTo>
                <a:lnTo>
                  <a:pt x="14743" y="5926"/>
                </a:lnTo>
                <a:lnTo>
                  <a:pt x="14742" y="5928"/>
                </a:lnTo>
                <a:lnTo>
                  <a:pt x="14713" y="5936"/>
                </a:lnTo>
                <a:lnTo>
                  <a:pt x="14688" y="5916"/>
                </a:lnTo>
                <a:close/>
                <a:moveTo>
                  <a:pt x="14743" y="6172"/>
                </a:moveTo>
                <a:lnTo>
                  <a:pt x="14692" y="6195"/>
                </a:lnTo>
                <a:lnTo>
                  <a:pt x="14639" y="6216"/>
                </a:lnTo>
                <a:lnTo>
                  <a:pt x="14607" y="6243"/>
                </a:lnTo>
                <a:lnTo>
                  <a:pt x="14563" y="6258"/>
                </a:lnTo>
                <a:lnTo>
                  <a:pt x="14567" y="6243"/>
                </a:lnTo>
                <a:lnTo>
                  <a:pt x="14571" y="6229"/>
                </a:lnTo>
                <a:lnTo>
                  <a:pt x="14597" y="6213"/>
                </a:lnTo>
                <a:lnTo>
                  <a:pt x="14625" y="6200"/>
                </a:lnTo>
                <a:lnTo>
                  <a:pt x="14635" y="6187"/>
                </a:lnTo>
                <a:lnTo>
                  <a:pt x="14648" y="6177"/>
                </a:lnTo>
                <a:lnTo>
                  <a:pt x="14691" y="6172"/>
                </a:lnTo>
                <a:lnTo>
                  <a:pt x="14731" y="6166"/>
                </a:lnTo>
                <a:lnTo>
                  <a:pt x="14739" y="6166"/>
                </a:lnTo>
                <a:lnTo>
                  <a:pt x="14743" y="6170"/>
                </a:lnTo>
                <a:lnTo>
                  <a:pt x="14743" y="6171"/>
                </a:lnTo>
                <a:lnTo>
                  <a:pt x="14743" y="6172"/>
                </a:lnTo>
                <a:close/>
                <a:moveTo>
                  <a:pt x="14412" y="5804"/>
                </a:moveTo>
                <a:lnTo>
                  <a:pt x="14415" y="5811"/>
                </a:lnTo>
                <a:lnTo>
                  <a:pt x="14418" y="5820"/>
                </a:lnTo>
                <a:lnTo>
                  <a:pt x="14431" y="5821"/>
                </a:lnTo>
                <a:lnTo>
                  <a:pt x="14444" y="5823"/>
                </a:lnTo>
                <a:lnTo>
                  <a:pt x="14454" y="5809"/>
                </a:lnTo>
                <a:lnTo>
                  <a:pt x="14464" y="5795"/>
                </a:lnTo>
                <a:lnTo>
                  <a:pt x="14472" y="5798"/>
                </a:lnTo>
                <a:lnTo>
                  <a:pt x="14478" y="5802"/>
                </a:lnTo>
                <a:lnTo>
                  <a:pt x="14501" y="5797"/>
                </a:lnTo>
                <a:lnTo>
                  <a:pt x="14525" y="5790"/>
                </a:lnTo>
                <a:lnTo>
                  <a:pt x="14531" y="5785"/>
                </a:lnTo>
                <a:lnTo>
                  <a:pt x="14539" y="5782"/>
                </a:lnTo>
                <a:lnTo>
                  <a:pt x="14545" y="5785"/>
                </a:lnTo>
                <a:lnTo>
                  <a:pt x="14551" y="5789"/>
                </a:lnTo>
                <a:lnTo>
                  <a:pt x="14551" y="5797"/>
                </a:lnTo>
                <a:lnTo>
                  <a:pt x="14550" y="5807"/>
                </a:lnTo>
                <a:lnTo>
                  <a:pt x="14550" y="5807"/>
                </a:lnTo>
                <a:lnTo>
                  <a:pt x="14549" y="5807"/>
                </a:lnTo>
                <a:lnTo>
                  <a:pt x="14539" y="5803"/>
                </a:lnTo>
                <a:lnTo>
                  <a:pt x="14526" y="5801"/>
                </a:lnTo>
                <a:lnTo>
                  <a:pt x="14514" y="5815"/>
                </a:lnTo>
                <a:lnTo>
                  <a:pt x="14501" y="5829"/>
                </a:lnTo>
                <a:lnTo>
                  <a:pt x="14485" y="5837"/>
                </a:lnTo>
                <a:lnTo>
                  <a:pt x="14469" y="5847"/>
                </a:lnTo>
                <a:lnTo>
                  <a:pt x="14461" y="5845"/>
                </a:lnTo>
                <a:lnTo>
                  <a:pt x="14454" y="5843"/>
                </a:lnTo>
                <a:lnTo>
                  <a:pt x="14454" y="5846"/>
                </a:lnTo>
                <a:lnTo>
                  <a:pt x="14454" y="5850"/>
                </a:lnTo>
                <a:lnTo>
                  <a:pt x="14454" y="5850"/>
                </a:lnTo>
                <a:lnTo>
                  <a:pt x="14454" y="5851"/>
                </a:lnTo>
                <a:lnTo>
                  <a:pt x="14483" y="5875"/>
                </a:lnTo>
                <a:lnTo>
                  <a:pt x="14501" y="5909"/>
                </a:lnTo>
                <a:lnTo>
                  <a:pt x="14501" y="5939"/>
                </a:lnTo>
                <a:lnTo>
                  <a:pt x="14522" y="5957"/>
                </a:lnTo>
                <a:lnTo>
                  <a:pt x="14522" y="5964"/>
                </a:lnTo>
                <a:lnTo>
                  <a:pt x="14522" y="5970"/>
                </a:lnTo>
                <a:lnTo>
                  <a:pt x="14496" y="5972"/>
                </a:lnTo>
                <a:lnTo>
                  <a:pt x="14483" y="5991"/>
                </a:lnTo>
                <a:lnTo>
                  <a:pt x="14471" y="5990"/>
                </a:lnTo>
                <a:lnTo>
                  <a:pt x="14461" y="5986"/>
                </a:lnTo>
                <a:lnTo>
                  <a:pt x="14461" y="5969"/>
                </a:lnTo>
                <a:lnTo>
                  <a:pt x="14464" y="5954"/>
                </a:lnTo>
                <a:lnTo>
                  <a:pt x="14447" y="5940"/>
                </a:lnTo>
                <a:lnTo>
                  <a:pt x="14431" y="5925"/>
                </a:lnTo>
                <a:lnTo>
                  <a:pt x="14436" y="5906"/>
                </a:lnTo>
                <a:lnTo>
                  <a:pt x="14435" y="5886"/>
                </a:lnTo>
                <a:lnTo>
                  <a:pt x="14414" y="5889"/>
                </a:lnTo>
                <a:lnTo>
                  <a:pt x="14399" y="5897"/>
                </a:lnTo>
                <a:lnTo>
                  <a:pt x="14404" y="5913"/>
                </a:lnTo>
                <a:lnTo>
                  <a:pt x="14405" y="5931"/>
                </a:lnTo>
                <a:lnTo>
                  <a:pt x="14402" y="5949"/>
                </a:lnTo>
                <a:lnTo>
                  <a:pt x="14399" y="5966"/>
                </a:lnTo>
                <a:lnTo>
                  <a:pt x="14403" y="5974"/>
                </a:lnTo>
                <a:lnTo>
                  <a:pt x="14407" y="5984"/>
                </a:lnTo>
                <a:lnTo>
                  <a:pt x="14402" y="5997"/>
                </a:lnTo>
                <a:lnTo>
                  <a:pt x="14397" y="6010"/>
                </a:lnTo>
                <a:lnTo>
                  <a:pt x="14401" y="6017"/>
                </a:lnTo>
                <a:lnTo>
                  <a:pt x="14404" y="6023"/>
                </a:lnTo>
                <a:lnTo>
                  <a:pt x="14383" y="6027"/>
                </a:lnTo>
                <a:lnTo>
                  <a:pt x="14364" y="6033"/>
                </a:lnTo>
                <a:lnTo>
                  <a:pt x="14362" y="5986"/>
                </a:lnTo>
                <a:lnTo>
                  <a:pt x="14360" y="5925"/>
                </a:lnTo>
                <a:lnTo>
                  <a:pt x="14347" y="5926"/>
                </a:lnTo>
                <a:lnTo>
                  <a:pt x="14332" y="5927"/>
                </a:lnTo>
                <a:lnTo>
                  <a:pt x="14329" y="5906"/>
                </a:lnTo>
                <a:lnTo>
                  <a:pt x="14327" y="5886"/>
                </a:lnTo>
                <a:lnTo>
                  <a:pt x="14341" y="5868"/>
                </a:lnTo>
                <a:lnTo>
                  <a:pt x="14353" y="5847"/>
                </a:lnTo>
                <a:lnTo>
                  <a:pt x="14352" y="5830"/>
                </a:lnTo>
                <a:lnTo>
                  <a:pt x="14351" y="5814"/>
                </a:lnTo>
                <a:lnTo>
                  <a:pt x="14356" y="5802"/>
                </a:lnTo>
                <a:lnTo>
                  <a:pt x="14361" y="5791"/>
                </a:lnTo>
                <a:lnTo>
                  <a:pt x="14366" y="5790"/>
                </a:lnTo>
                <a:lnTo>
                  <a:pt x="14370" y="5790"/>
                </a:lnTo>
                <a:lnTo>
                  <a:pt x="14377" y="5739"/>
                </a:lnTo>
                <a:lnTo>
                  <a:pt x="14402" y="5707"/>
                </a:lnTo>
                <a:lnTo>
                  <a:pt x="14407" y="5711"/>
                </a:lnTo>
                <a:lnTo>
                  <a:pt x="14413" y="5714"/>
                </a:lnTo>
                <a:lnTo>
                  <a:pt x="14421" y="5702"/>
                </a:lnTo>
                <a:lnTo>
                  <a:pt x="14431" y="5690"/>
                </a:lnTo>
                <a:lnTo>
                  <a:pt x="14451" y="5693"/>
                </a:lnTo>
                <a:lnTo>
                  <a:pt x="14469" y="5703"/>
                </a:lnTo>
                <a:lnTo>
                  <a:pt x="14484" y="5703"/>
                </a:lnTo>
                <a:lnTo>
                  <a:pt x="14499" y="5703"/>
                </a:lnTo>
                <a:lnTo>
                  <a:pt x="14512" y="5709"/>
                </a:lnTo>
                <a:lnTo>
                  <a:pt x="14525" y="5713"/>
                </a:lnTo>
                <a:lnTo>
                  <a:pt x="14531" y="5711"/>
                </a:lnTo>
                <a:lnTo>
                  <a:pt x="14538" y="5708"/>
                </a:lnTo>
                <a:lnTo>
                  <a:pt x="14580" y="5708"/>
                </a:lnTo>
                <a:lnTo>
                  <a:pt x="14613" y="5694"/>
                </a:lnTo>
                <a:lnTo>
                  <a:pt x="14612" y="5689"/>
                </a:lnTo>
                <a:lnTo>
                  <a:pt x="14612" y="5685"/>
                </a:lnTo>
                <a:lnTo>
                  <a:pt x="14623" y="5673"/>
                </a:lnTo>
                <a:lnTo>
                  <a:pt x="14637" y="5666"/>
                </a:lnTo>
                <a:lnTo>
                  <a:pt x="14633" y="5689"/>
                </a:lnTo>
                <a:lnTo>
                  <a:pt x="14621" y="5707"/>
                </a:lnTo>
                <a:lnTo>
                  <a:pt x="14566" y="5737"/>
                </a:lnTo>
                <a:lnTo>
                  <a:pt x="14489" y="5728"/>
                </a:lnTo>
                <a:lnTo>
                  <a:pt x="14428" y="5727"/>
                </a:lnTo>
                <a:lnTo>
                  <a:pt x="14390" y="5753"/>
                </a:lnTo>
                <a:lnTo>
                  <a:pt x="14386" y="5766"/>
                </a:lnTo>
                <a:lnTo>
                  <a:pt x="14386" y="5781"/>
                </a:lnTo>
                <a:lnTo>
                  <a:pt x="14397" y="5794"/>
                </a:lnTo>
                <a:lnTo>
                  <a:pt x="14412" y="5804"/>
                </a:lnTo>
                <a:close/>
                <a:moveTo>
                  <a:pt x="14291" y="6190"/>
                </a:moveTo>
                <a:lnTo>
                  <a:pt x="14258" y="6196"/>
                </a:lnTo>
                <a:lnTo>
                  <a:pt x="14226" y="6196"/>
                </a:lnTo>
                <a:lnTo>
                  <a:pt x="14226" y="6184"/>
                </a:lnTo>
                <a:lnTo>
                  <a:pt x="14228" y="6175"/>
                </a:lnTo>
                <a:lnTo>
                  <a:pt x="14234" y="6171"/>
                </a:lnTo>
                <a:lnTo>
                  <a:pt x="14241" y="6168"/>
                </a:lnTo>
                <a:lnTo>
                  <a:pt x="14252" y="6169"/>
                </a:lnTo>
                <a:lnTo>
                  <a:pt x="14262" y="6170"/>
                </a:lnTo>
                <a:lnTo>
                  <a:pt x="14277" y="6180"/>
                </a:lnTo>
                <a:lnTo>
                  <a:pt x="14294" y="6173"/>
                </a:lnTo>
                <a:lnTo>
                  <a:pt x="14294" y="6172"/>
                </a:lnTo>
                <a:lnTo>
                  <a:pt x="14293" y="6171"/>
                </a:lnTo>
                <a:lnTo>
                  <a:pt x="14285" y="6168"/>
                </a:lnTo>
                <a:lnTo>
                  <a:pt x="14279" y="6162"/>
                </a:lnTo>
                <a:lnTo>
                  <a:pt x="14278" y="6158"/>
                </a:lnTo>
                <a:lnTo>
                  <a:pt x="14277" y="6155"/>
                </a:lnTo>
                <a:lnTo>
                  <a:pt x="14279" y="6153"/>
                </a:lnTo>
                <a:lnTo>
                  <a:pt x="14282" y="6150"/>
                </a:lnTo>
                <a:lnTo>
                  <a:pt x="14293" y="6153"/>
                </a:lnTo>
                <a:lnTo>
                  <a:pt x="14298" y="6159"/>
                </a:lnTo>
                <a:lnTo>
                  <a:pt x="14308" y="6157"/>
                </a:lnTo>
                <a:lnTo>
                  <a:pt x="14315" y="6160"/>
                </a:lnTo>
                <a:lnTo>
                  <a:pt x="14315" y="6164"/>
                </a:lnTo>
                <a:lnTo>
                  <a:pt x="14315" y="6170"/>
                </a:lnTo>
                <a:lnTo>
                  <a:pt x="14320" y="6164"/>
                </a:lnTo>
                <a:lnTo>
                  <a:pt x="14323" y="6160"/>
                </a:lnTo>
                <a:lnTo>
                  <a:pt x="14331" y="6161"/>
                </a:lnTo>
                <a:lnTo>
                  <a:pt x="14335" y="6164"/>
                </a:lnTo>
                <a:lnTo>
                  <a:pt x="14335" y="6170"/>
                </a:lnTo>
                <a:lnTo>
                  <a:pt x="14335" y="6175"/>
                </a:lnTo>
                <a:lnTo>
                  <a:pt x="14339" y="6175"/>
                </a:lnTo>
                <a:lnTo>
                  <a:pt x="14341" y="6177"/>
                </a:lnTo>
                <a:lnTo>
                  <a:pt x="14340" y="6182"/>
                </a:lnTo>
                <a:lnTo>
                  <a:pt x="14339" y="6186"/>
                </a:lnTo>
                <a:lnTo>
                  <a:pt x="14333" y="6182"/>
                </a:lnTo>
                <a:lnTo>
                  <a:pt x="14324" y="6181"/>
                </a:lnTo>
                <a:lnTo>
                  <a:pt x="14315" y="6186"/>
                </a:lnTo>
                <a:lnTo>
                  <a:pt x="14302" y="6187"/>
                </a:lnTo>
                <a:lnTo>
                  <a:pt x="14302" y="6186"/>
                </a:lnTo>
                <a:lnTo>
                  <a:pt x="14301" y="6186"/>
                </a:lnTo>
                <a:lnTo>
                  <a:pt x="14304" y="6183"/>
                </a:lnTo>
                <a:lnTo>
                  <a:pt x="14305" y="6180"/>
                </a:lnTo>
                <a:lnTo>
                  <a:pt x="14304" y="6179"/>
                </a:lnTo>
                <a:lnTo>
                  <a:pt x="14302" y="6179"/>
                </a:lnTo>
                <a:lnTo>
                  <a:pt x="14297" y="6184"/>
                </a:lnTo>
                <a:lnTo>
                  <a:pt x="14291" y="6190"/>
                </a:lnTo>
                <a:close/>
                <a:moveTo>
                  <a:pt x="14147" y="6153"/>
                </a:moveTo>
                <a:lnTo>
                  <a:pt x="14159" y="6159"/>
                </a:lnTo>
                <a:lnTo>
                  <a:pt x="14170" y="6166"/>
                </a:lnTo>
                <a:lnTo>
                  <a:pt x="14169" y="6166"/>
                </a:lnTo>
                <a:lnTo>
                  <a:pt x="14167" y="6166"/>
                </a:lnTo>
                <a:lnTo>
                  <a:pt x="14158" y="6172"/>
                </a:lnTo>
                <a:lnTo>
                  <a:pt x="14149" y="6181"/>
                </a:lnTo>
                <a:lnTo>
                  <a:pt x="14132" y="6171"/>
                </a:lnTo>
                <a:lnTo>
                  <a:pt x="14117" y="6158"/>
                </a:lnTo>
                <a:lnTo>
                  <a:pt x="14117" y="6157"/>
                </a:lnTo>
                <a:lnTo>
                  <a:pt x="14117" y="6157"/>
                </a:lnTo>
                <a:lnTo>
                  <a:pt x="14133" y="6156"/>
                </a:lnTo>
                <a:lnTo>
                  <a:pt x="14147" y="6153"/>
                </a:lnTo>
                <a:close/>
                <a:moveTo>
                  <a:pt x="14138" y="5507"/>
                </a:moveTo>
                <a:lnTo>
                  <a:pt x="14143" y="5507"/>
                </a:lnTo>
                <a:lnTo>
                  <a:pt x="14146" y="5508"/>
                </a:lnTo>
                <a:lnTo>
                  <a:pt x="14148" y="5522"/>
                </a:lnTo>
                <a:lnTo>
                  <a:pt x="14151" y="5534"/>
                </a:lnTo>
                <a:lnTo>
                  <a:pt x="14133" y="5541"/>
                </a:lnTo>
                <a:lnTo>
                  <a:pt x="14116" y="5549"/>
                </a:lnTo>
                <a:lnTo>
                  <a:pt x="14110" y="5543"/>
                </a:lnTo>
                <a:lnTo>
                  <a:pt x="14102" y="5537"/>
                </a:lnTo>
                <a:lnTo>
                  <a:pt x="14100" y="5532"/>
                </a:lnTo>
                <a:lnTo>
                  <a:pt x="14100" y="5525"/>
                </a:lnTo>
                <a:lnTo>
                  <a:pt x="14120" y="5514"/>
                </a:lnTo>
                <a:lnTo>
                  <a:pt x="14134" y="5499"/>
                </a:lnTo>
                <a:lnTo>
                  <a:pt x="14136" y="5503"/>
                </a:lnTo>
                <a:lnTo>
                  <a:pt x="14138" y="5507"/>
                </a:lnTo>
                <a:close/>
                <a:moveTo>
                  <a:pt x="13913" y="4805"/>
                </a:moveTo>
                <a:lnTo>
                  <a:pt x="13933" y="4817"/>
                </a:lnTo>
                <a:lnTo>
                  <a:pt x="13959" y="4816"/>
                </a:lnTo>
                <a:lnTo>
                  <a:pt x="13959" y="4822"/>
                </a:lnTo>
                <a:lnTo>
                  <a:pt x="13959" y="4829"/>
                </a:lnTo>
                <a:lnTo>
                  <a:pt x="13937" y="4854"/>
                </a:lnTo>
                <a:lnTo>
                  <a:pt x="13906" y="4870"/>
                </a:lnTo>
                <a:lnTo>
                  <a:pt x="13909" y="4837"/>
                </a:lnTo>
                <a:lnTo>
                  <a:pt x="13913" y="4805"/>
                </a:lnTo>
                <a:close/>
                <a:moveTo>
                  <a:pt x="13959" y="4940"/>
                </a:moveTo>
                <a:lnTo>
                  <a:pt x="13942" y="4927"/>
                </a:lnTo>
                <a:lnTo>
                  <a:pt x="13928" y="4911"/>
                </a:lnTo>
                <a:lnTo>
                  <a:pt x="13929" y="4907"/>
                </a:lnTo>
                <a:lnTo>
                  <a:pt x="13930" y="4902"/>
                </a:lnTo>
                <a:lnTo>
                  <a:pt x="13949" y="4881"/>
                </a:lnTo>
                <a:lnTo>
                  <a:pt x="13959" y="4849"/>
                </a:lnTo>
                <a:lnTo>
                  <a:pt x="13963" y="4847"/>
                </a:lnTo>
                <a:lnTo>
                  <a:pt x="13968" y="4845"/>
                </a:lnTo>
                <a:lnTo>
                  <a:pt x="13973" y="4847"/>
                </a:lnTo>
                <a:lnTo>
                  <a:pt x="13977" y="4849"/>
                </a:lnTo>
                <a:lnTo>
                  <a:pt x="13968" y="4888"/>
                </a:lnTo>
                <a:lnTo>
                  <a:pt x="13970" y="4931"/>
                </a:lnTo>
                <a:lnTo>
                  <a:pt x="13965" y="4937"/>
                </a:lnTo>
                <a:lnTo>
                  <a:pt x="13959" y="4940"/>
                </a:lnTo>
                <a:close/>
                <a:moveTo>
                  <a:pt x="13874" y="4728"/>
                </a:moveTo>
                <a:lnTo>
                  <a:pt x="13879" y="4756"/>
                </a:lnTo>
                <a:lnTo>
                  <a:pt x="13868" y="4782"/>
                </a:lnTo>
                <a:lnTo>
                  <a:pt x="13848" y="4755"/>
                </a:lnTo>
                <a:lnTo>
                  <a:pt x="13832" y="4724"/>
                </a:lnTo>
                <a:lnTo>
                  <a:pt x="13832" y="4723"/>
                </a:lnTo>
                <a:lnTo>
                  <a:pt x="13832" y="4723"/>
                </a:lnTo>
                <a:lnTo>
                  <a:pt x="13841" y="4722"/>
                </a:lnTo>
                <a:lnTo>
                  <a:pt x="13851" y="4722"/>
                </a:lnTo>
                <a:lnTo>
                  <a:pt x="13865" y="4722"/>
                </a:lnTo>
                <a:lnTo>
                  <a:pt x="13874" y="4728"/>
                </a:lnTo>
                <a:close/>
                <a:moveTo>
                  <a:pt x="13861" y="4250"/>
                </a:moveTo>
                <a:lnTo>
                  <a:pt x="13854" y="4273"/>
                </a:lnTo>
                <a:lnTo>
                  <a:pt x="13843" y="4289"/>
                </a:lnTo>
                <a:lnTo>
                  <a:pt x="13826" y="4260"/>
                </a:lnTo>
                <a:lnTo>
                  <a:pt x="13812" y="4227"/>
                </a:lnTo>
                <a:lnTo>
                  <a:pt x="13829" y="4177"/>
                </a:lnTo>
                <a:lnTo>
                  <a:pt x="13860" y="4136"/>
                </a:lnTo>
                <a:lnTo>
                  <a:pt x="13873" y="4129"/>
                </a:lnTo>
                <a:lnTo>
                  <a:pt x="13884" y="4120"/>
                </a:lnTo>
                <a:lnTo>
                  <a:pt x="13894" y="4127"/>
                </a:lnTo>
                <a:lnTo>
                  <a:pt x="13903" y="4134"/>
                </a:lnTo>
                <a:lnTo>
                  <a:pt x="13889" y="4170"/>
                </a:lnTo>
                <a:lnTo>
                  <a:pt x="13881" y="4212"/>
                </a:lnTo>
                <a:lnTo>
                  <a:pt x="13872" y="4232"/>
                </a:lnTo>
                <a:lnTo>
                  <a:pt x="13861" y="4250"/>
                </a:lnTo>
                <a:close/>
                <a:moveTo>
                  <a:pt x="13997" y="4749"/>
                </a:moveTo>
                <a:lnTo>
                  <a:pt x="13985" y="4745"/>
                </a:lnTo>
                <a:lnTo>
                  <a:pt x="13973" y="4741"/>
                </a:lnTo>
                <a:lnTo>
                  <a:pt x="13958" y="4714"/>
                </a:lnTo>
                <a:lnTo>
                  <a:pt x="13930" y="4700"/>
                </a:lnTo>
                <a:lnTo>
                  <a:pt x="13930" y="4701"/>
                </a:lnTo>
                <a:lnTo>
                  <a:pt x="13929" y="4704"/>
                </a:lnTo>
                <a:lnTo>
                  <a:pt x="13933" y="4713"/>
                </a:lnTo>
                <a:lnTo>
                  <a:pt x="13936" y="4723"/>
                </a:lnTo>
                <a:lnTo>
                  <a:pt x="13934" y="4725"/>
                </a:lnTo>
                <a:lnTo>
                  <a:pt x="13931" y="4728"/>
                </a:lnTo>
                <a:lnTo>
                  <a:pt x="13931" y="4727"/>
                </a:lnTo>
                <a:lnTo>
                  <a:pt x="13931" y="4726"/>
                </a:lnTo>
                <a:lnTo>
                  <a:pt x="13913" y="4709"/>
                </a:lnTo>
                <a:lnTo>
                  <a:pt x="13888" y="4698"/>
                </a:lnTo>
                <a:lnTo>
                  <a:pt x="13877" y="4706"/>
                </a:lnTo>
                <a:lnTo>
                  <a:pt x="13864" y="4710"/>
                </a:lnTo>
                <a:lnTo>
                  <a:pt x="13850" y="4700"/>
                </a:lnTo>
                <a:lnTo>
                  <a:pt x="13840" y="4686"/>
                </a:lnTo>
                <a:lnTo>
                  <a:pt x="13847" y="4679"/>
                </a:lnTo>
                <a:lnTo>
                  <a:pt x="13853" y="4672"/>
                </a:lnTo>
                <a:lnTo>
                  <a:pt x="13862" y="4678"/>
                </a:lnTo>
                <a:lnTo>
                  <a:pt x="13872" y="4679"/>
                </a:lnTo>
                <a:lnTo>
                  <a:pt x="13875" y="4677"/>
                </a:lnTo>
                <a:lnTo>
                  <a:pt x="13878" y="4675"/>
                </a:lnTo>
                <a:lnTo>
                  <a:pt x="13876" y="4673"/>
                </a:lnTo>
                <a:lnTo>
                  <a:pt x="13875" y="4671"/>
                </a:lnTo>
                <a:lnTo>
                  <a:pt x="13855" y="4663"/>
                </a:lnTo>
                <a:lnTo>
                  <a:pt x="13838" y="4652"/>
                </a:lnTo>
                <a:lnTo>
                  <a:pt x="13835" y="4658"/>
                </a:lnTo>
                <a:lnTo>
                  <a:pt x="13832" y="4665"/>
                </a:lnTo>
                <a:lnTo>
                  <a:pt x="13807" y="4625"/>
                </a:lnTo>
                <a:lnTo>
                  <a:pt x="13798" y="4582"/>
                </a:lnTo>
                <a:lnTo>
                  <a:pt x="13800" y="4577"/>
                </a:lnTo>
                <a:lnTo>
                  <a:pt x="13802" y="4573"/>
                </a:lnTo>
                <a:lnTo>
                  <a:pt x="13805" y="4574"/>
                </a:lnTo>
                <a:lnTo>
                  <a:pt x="13806" y="4576"/>
                </a:lnTo>
                <a:lnTo>
                  <a:pt x="13816" y="4583"/>
                </a:lnTo>
                <a:lnTo>
                  <a:pt x="13826" y="4588"/>
                </a:lnTo>
                <a:lnTo>
                  <a:pt x="13830" y="4519"/>
                </a:lnTo>
                <a:lnTo>
                  <a:pt x="13853" y="4462"/>
                </a:lnTo>
                <a:lnTo>
                  <a:pt x="13874" y="4469"/>
                </a:lnTo>
                <a:lnTo>
                  <a:pt x="13892" y="4476"/>
                </a:lnTo>
                <a:lnTo>
                  <a:pt x="13907" y="4474"/>
                </a:lnTo>
                <a:lnTo>
                  <a:pt x="13920" y="4469"/>
                </a:lnTo>
                <a:lnTo>
                  <a:pt x="13920" y="4475"/>
                </a:lnTo>
                <a:lnTo>
                  <a:pt x="13920" y="4480"/>
                </a:lnTo>
                <a:lnTo>
                  <a:pt x="13915" y="4510"/>
                </a:lnTo>
                <a:lnTo>
                  <a:pt x="13932" y="4534"/>
                </a:lnTo>
                <a:lnTo>
                  <a:pt x="13915" y="4574"/>
                </a:lnTo>
                <a:lnTo>
                  <a:pt x="13883" y="4598"/>
                </a:lnTo>
                <a:lnTo>
                  <a:pt x="13880" y="4616"/>
                </a:lnTo>
                <a:lnTo>
                  <a:pt x="13877" y="4629"/>
                </a:lnTo>
                <a:lnTo>
                  <a:pt x="13892" y="4669"/>
                </a:lnTo>
                <a:lnTo>
                  <a:pt x="13919" y="4696"/>
                </a:lnTo>
                <a:lnTo>
                  <a:pt x="13924" y="4684"/>
                </a:lnTo>
                <a:lnTo>
                  <a:pt x="13933" y="4677"/>
                </a:lnTo>
                <a:lnTo>
                  <a:pt x="13940" y="4678"/>
                </a:lnTo>
                <a:lnTo>
                  <a:pt x="13946" y="4679"/>
                </a:lnTo>
                <a:lnTo>
                  <a:pt x="13954" y="4694"/>
                </a:lnTo>
                <a:lnTo>
                  <a:pt x="13963" y="4707"/>
                </a:lnTo>
                <a:lnTo>
                  <a:pt x="13967" y="4707"/>
                </a:lnTo>
                <a:lnTo>
                  <a:pt x="13970" y="4708"/>
                </a:lnTo>
                <a:lnTo>
                  <a:pt x="13975" y="4701"/>
                </a:lnTo>
                <a:lnTo>
                  <a:pt x="13981" y="4695"/>
                </a:lnTo>
                <a:lnTo>
                  <a:pt x="13989" y="4698"/>
                </a:lnTo>
                <a:lnTo>
                  <a:pt x="13998" y="4701"/>
                </a:lnTo>
                <a:lnTo>
                  <a:pt x="13998" y="4702"/>
                </a:lnTo>
                <a:lnTo>
                  <a:pt x="13999" y="4704"/>
                </a:lnTo>
                <a:lnTo>
                  <a:pt x="13999" y="4705"/>
                </a:lnTo>
                <a:lnTo>
                  <a:pt x="13999" y="4706"/>
                </a:lnTo>
                <a:lnTo>
                  <a:pt x="13990" y="4710"/>
                </a:lnTo>
                <a:lnTo>
                  <a:pt x="13982" y="4715"/>
                </a:lnTo>
                <a:lnTo>
                  <a:pt x="13992" y="4731"/>
                </a:lnTo>
                <a:lnTo>
                  <a:pt x="14002" y="4746"/>
                </a:lnTo>
                <a:lnTo>
                  <a:pt x="13999" y="4747"/>
                </a:lnTo>
                <a:lnTo>
                  <a:pt x="13997" y="4749"/>
                </a:lnTo>
                <a:close/>
                <a:moveTo>
                  <a:pt x="14025" y="4772"/>
                </a:moveTo>
                <a:lnTo>
                  <a:pt x="14039" y="4769"/>
                </a:lnTo>
                <a:lnTo>
                  <a:pt x="14054" y="4767"/>
                </a:lnTo>
                <a:lnTo>
                  <a:pt x="14061" y="4768"/>
                </a:lnTo>
                <a:lnTo>
                  <a:pt x="14067" y="4768"/>
                </a:lnTo>
                <a:lnTo>
                  <a:pt x="14077" y="4801"/>
                </a:lnTo>
                <a:lnTo>
                  <a:pt x="14083" y="4834"/>
                </a:lnTo>
                <a:lnTo>
                  <a:pt x="14081" y="4835"/>
                </a:lnTo>
                <a:lnTo>
                  <a:pt x="14080" y="4835"/>
                </a:lnTo>
                <a:lnTo>
                  <a:pt x="14078" y="4836"/>
                </a:lnTo>
                <a:lnTo>
                  <a:pt x="14076" y="4836"/>
                </a:lnTo>
                <a:lnTo>
                  <a:pt x="14065" y="4830"/>
                </a:lnTo>
                <a:lnTo>
                  <a:pt x="14055" y="4822"/>
                </a:lnTo>
                <a:lnTo>
                  <a:pt x="14056" y="4810"/>
                </a:lnTo>
                <a:lnTo>
                  <a:pt x="14054" y="4800"/>
                </a:lnTo>
                <a:lnTo>
                  <a:pt x="14036" y="4790"/>
                </a:lnTo>
                <a:lnTo>
                  <a:pt x="14025" y="4772"/>
                </a:lnTo>
                <a:close/>
                <a:moveTo>
                  <a:pt x="14129" y="5027"/>
                </a:moveTo>
                <a:lnTo>
                  <a:pt x="14121" y="5044"/>
                </a:lnTo>
                <a:lnTo>
                  <a:pt x="14113" y="5060"/>
                </a:lnTo>
                <a:lnTo>
                  <a:pt x="14110" y="5059"/>
                </a:lnTo>
                <a:lnTo>
                  <a:pt x="14107" y="5059"/>
                </a:lnTo>
                <a:lnTo>
                  <a:pt x="14103" y="5042"/>
                </a:lnTo>
                <a:lnTo>
                  <a:pt x="14092" y="5031"/>
                </a:lnTo>
                <a:lnTo>
                  <a:pt x="14084" y="5045"/>
                </a:lnTo>
                <a:lnTo>
                  <a:pt x="14077" y="5059"/>
                </a:lnTo>
                <a:lnTo>
                  <a:pt x="14084" y="5087"/>
                </a:lnTo>
                <a:lnTo>
                  <a:pt x="14076" y="5117"/>
                </a:lnTo>
                <a:lnTo>
                  <a:pt x="14075" y="5116"/>
                </a:lnTo>
                <a:lnTo>
                  <a:pt x="14073" y="5115"/>
                </a:lnTo>
                <a:lnTo>
                  <a:pt x="14068" y="5111"/>
                </a:lnTo>
                <a:lnTo>
                  <a:pt x="14065" y="5106"/>
                </a:lnTo>
                <a:lnTo>
                  <a:pt x="14068" y="5098"/>
                </a:lnTo>
                <a:lnTo>
                  <a:pt x="14068" y="5089"/>
                </a:lnTo>
                <a:lnTo>
                  <a:pt x="14064" y="5088"/>
                </a:lnTo>
                <a:lnTo>
                  <a:pt x="14059" y="5088"/>
                </a:lnTo>
                <a:lnTo>
                  <a:pt x="14056" y="5094"/>
                </a:lnTo>
                <a:lnTo>
                  <a:pt x="14053" y="5102"/>
                </a:lnTo>
                <a:lnTo>
                  <a:pt x="14024" y="5089"/>
                </a:lnTo>
                <a:lnTo>
                  <a:pt x="14005" y="5065"/>
                </a:lnTo>
                <a:lnTo>
                  <a:pt x="14011" y="5034"/>
                </a:lnTo>
                <a:lnTo>
                  <a:pt x="14003" y="5011"/>
                </a:lnTo>
                <a:lnTo>
                  <a:pt x="13992" y="5005"/>
                </a:lnTo>
                <a:lnTo>
                  <a:pt x="13978" y="5004"/>
                </a:lnTo>
                <a:lnTo>
                  <a:pt x="13968" y="5017"/>
                </a:lnTo>
                <a:lnTo>
                  <a:pt x="13948" y="5020"/>
                </a:lnTo>
                <a:lnTo>
                  <a:pt x="13948" y="5013"/>
                </a:lnTo>
                <a:lnTo>
                  <a:pt x="13948" y="5007"/>
                </a:lnTo>
                <a:lnTo>
                  <a:pt x="13947" y="5005"/>
                </a:lnTo>
                <a:lnTo>
                  <a:pt x="13945" y="5003"/>
                </a:lnTo>
                <a:lnTo>
                  <a:pt x="13926" y="5021"/>
                </a:lnTo>
                <a:lnTo>
                  <a:pt x="13914" y="5048"/>
                </a:lnTo>
                <a:lnTo>
                  <a:pt x="13911" y="5047"/>
                </a:lnTo>
                <a:lnTo>
                  <a:pt x="13909" y="5046"/>
                </a:lnTo>
                <a:lnTo>
                  <a:pt x="13906" y="5044"/>
                </a:lnTo>
                <a:lnTo>
                  <a:pt x="13903" y="5039"/>
                </a:lnTo>
                <a:lnTo>
                  <a:pt x="13911" y="5016"/>
                </a:lnTo>
                <a:lnTo>
                  <a:pt x="13923" y="4996"/>
                </a:lnTo>
                <a:lnTo>
                  <a:pt x="13936" y="4993"/>
                </a:lnTo>
                <a:lnTo>
                  <a:pt x="13948" y="4988"/>
                </a:lnTo>
                <a:lnTo>
                  <a:pt x="13962" y="4972"/>
                </a:lnTo>
                <a:lnTo>
                  <a:pt x="13986" y="4967"/>
                </a:lnTo>
                <a:lnTo>
                  <a:pt x="13991" y="4978"/>
                </a:lnTo>
                <a:lnTo>
                  <a:pt x="13996" y="4991"/>
                </a:lnTo>
                <a:lnTo>
                  <a:pt x="14007" y="4988"/>
                </a:lnTo>
                <a:lnTo>
                  <a:pt x="14017" y="4983"/>
                </a:lnTo>
                <a:lnTo>
                  <a:pt x="14022" y="4970"/>
                </a:lnTo>
                <a:lnTo>
                  <a:pt x="14031" y="4963"/>
                </a:lnTo>
                <a:lnTo>
                  <a:pt x="14038" y="4967"/>
                </a:lnTo>
                <a:lnTo>
                  <a:pt x="14044" y="4970"/>
                </a:lnTo>
                <a:lnTo>
                  <a:pt x="14046" y="4955"/>
                </a:lnTo>
                <a:lnTo>
                  <a:pt x="14055" y="4944"/>
                </a:lnTo>
                <a:lnTo>
                  <a:pt x="14057" y="4950"/>
                </a:lnTo>
                <a:lnTo>
                  <a:pt x="14061" y="4954"/>
                </a:lnTo>
                <a:lnTo>
                  <a:pt x="14062" y="4953"/>
                </a:lnTo>
                <a:lnTo>
                  <a:pt x="14064" y="4952"/>
                </a:lnTo>
                <a:lnTo>
                  <a:pt x="14072" y="4945"/>
                </a:lnTo>
                <a:lnTo>
                  <a:pt x="14083" y="4941"/>
                </a:lnTo>
                <a:lnTo>
                  <a:pt x="14083" y="4925"/>
                </a:lnTo>
                <a:lnTo>
                  <a:pt x="14079" y="4910"/>
                </a:lnTo>
                <a:lnTo>
                  <a:pt x="14081" y="4907"/>
                </a:lnTo>
                <a:lnTo>
                  <a:pt x="14083" y="4904"/>
                </a:lnTo>
                <a:lnTo>
                  <a:pt x="14106" y="4931"/>
                </a:lnTo>
                <a:lnTo>
                  <a:pt x="14107" y="4967"/>
                </a:lnTo>
                <a:lnTo>
                  <a:pt x="14109" y="4969"/>
                </a:lnTo>
                <a:lnTo>
                  <a:pt x="14110" y="4971"/>
                </a:lnTo>
                <a:lnTo>
                  <a:pt x="14117" y="4971"/>
                </a:lnTo>
                <a:lnTo>
                  <a:pt x="14123" y="4970"/>
                </a:lnTo>
                <a:lnTo>
                  <a:pt x="14125" y="4975"/>
                </a:lnTo>
                <a:lnTo>
                  <a:pt x="14126" y="4979"/>
                </a:lnTo>
                <a:lnTo>
                  <a:pt x="14126" y="5003"/>
                </a:lnTo>
                <a:lnTo>
                  <a:pt x="14129" y="5027"/>
                </a:lnTo>
                <a:close/>
                <a:moveTo>
                  <a:pt x="14184" y="5537"/>
                </a:moveTo>
                <a:lnTo>
                  <a:pt x="14231" y="5539"/>
                </a:lnTo>
                <a:lnTo>
                  <a:pt x="14271" y="5550"/>
                </a:lnTo>
                <a:lnTo>
                  <a:pt x="14273" y="5560"/>
                </a:lnTo>
                <a:lnTo>
                  <a:pt x="14277" y="5568"/>
                </a:lnTo>
                <a:lnTo>
                  <a:pt x="14275" y="5568"/>
                </a:lnTo>
                <a:lnTo>
                  <a:pt x="14274" y="5568"/>
                </a:lnTo>
                <a:lnTo>
                  <a:pt x="14261" y="5572"/>
                </a:lnTo>
                <a:lnTo>
                  <a:pt x="14248" y="5574"/>
                </a:lnTo>
                <a:lnTo>
                  <a:pt x="14252" y="5582"/>
                </a:lnTo>
                <a:lnTo>
                  <a:pt x="14252" y="5592"/>
                </a:lnTo>
                <a:lnTo>
                  <a:pt x="14272" y="5612"/>
                </a:lnTo>
                <a:lnTo>
                  <a:pt x="14284" y="5638"/>
                </a:lnTo>
                <a:lnTo>
                  <a:pt x="14280" y="5646"/>
                </a:lnTo>
                <a:lnTo>
                  <a:pt x="14279" y="5655"/>
                </a:lnTo>
                <a:lnTo>
                  <a:pt x="14302" y="5680"/>
                </a:lnTo>
                <a:lnTo>
                  <a:pt x="14331" y="5704"/>
                </a:lnTo>
                <a:lnTo>
                  <a:pt x="14331" y="5706"/>
                </a:lnTo>
                <a:lnTo>
                  <a:pt x="14329" y="5707"/>
                </a:lnTo>
                <a:lnTo>
                  <a:pt x="14305" y="5707"/>
                </a:lnTo>
                <a:lnTo>
                  <a:pt x="14280" y="5706"/>
                </a:lnTo>
                <a:lnTo>
                  <a:pt x="14261" y="5744"/>
                </a:lnTo>
                <a:lnTo>
                  <a:pt x="14262" y="5795"/>
                </a:lnTo>
                <a:lnTo>
                  <a:pt x="14254" y="5794"/>
                </a:lnTo>
                <a:lnTo>
                  <a:pt x="14245" y="5793"/>
                </a:lnTo>
                <a:lnTo>
                  <a:pt x="14223" y="5819"/>
                </a:lnTo>
                <a:lnTo>
                  <a:pt x="14197" y="5842"/>
                </a:lnTo>
                <a:lnTo>
                  <a:pt x="14201" y="5846"/>
                </a:lnTo>
                <a:lnTo>
                  <a:pt x="14205" y="5850"/>
                </a:lnTo>
                <a:lnTo>
                  <a:pt x="14207" y="5858"/>
                </a:lnTo>
                <a:lnTo>
                  <a:pt x="14211" y="5865"/>
                </a:lnTo>
                <a:lnTo>
                  <a:pt x="14203" y="5866"/>
                </a:lnTo>
                <a:lnTo>
                  <a:pt x="14197" y="5868"/>
                </a:lnTo>
                <a:lnTo>
                  <a:pt x="14203" y="5875"/>
                </a:lnTo>
                <a:lnTo>
                  <a:pt x="14205" y="5887"/>
                </a:lnTo>
                <a:lnTo>
                  <a:pt x="14185" y="5918"/>
                </a:lnTo>
                <a:lnTo>
                  <a:pt x="14157" y="5942"/>
                </a:lnTo>
                <a:lnTo>
                  <a:pt x="14138" y="5951"/>
                </a:lnTo>
                <a:lnTo>
                  <a:pt x="14122" y="5956"/>
                </a:lnTo>
                <a:lnTo>
                  <a:pt x="14116" y="5936"/>
                </a:lnTo>
                <a:lnTo>
                  <a:pt x="14098" y="5912"/>
                </a:lnTo>
                <a:lnTo>
                  <a:pt x="14089" y="5917"/>
                </a:lnTo>
                <a:lnTo>
                  <a:pt x="14080" y="5925"/>
                </a:lnTo>
                <a:lnTo>
                  <a:pt x="14077" y="5924"/>
                </a:lnTo>
                <a:lnTo>
                  <a:pt x="14073" y="5923"/>
                </a:lnTo>
                <a:lnTo>
                  <a:pt x="14057" y="5906"/>
                </a:lnTo>
                <a:lnTo>
                  <a:pt x="14037" y="5893"/>
                </a:lnTo>
                <a:lnTo>
                  <a:pt x="14036" y="5895"/>
                </a:lnTo>
                <a:lnTo>
                  <a:pt x="14035" y="5895"/>
                </a:lnTo>
                <a:lnTo>
                  <a:pt x="14029" y="5905"/>
                </a:lnTo>
                <a:lnTo>
                  <a:pt x="14025" y="5916"/>
                </a:lnTo>
                <a:lnTo>
                  <a:pt x="14001" y="5919"/>
                </a:lnTo>
                <a:lnTo>
                  <a:pt x="13983" y="5927"/>
                </a:lnTo>
                <a:lnTo>
                  <a:pt x="13982" y="5905"/>
                </a:lnTo>
                <a:lnTo>
                  <a:pt x="13975" y="5886"/>
                </a:lnTo>
                <a:lnTo>
                  <a:pt x="13958" y="5897"/>
                </a:lnTo>
                <a:lnTo>
                  <a:pt x="13936" y="5902"/>
                </a:lnTo>
                <a:lnTo>
                  <a:pt x="13932" y="5898"/>
                </a:lnTo>
                <a:lnTo>
                  <a:pt x="13928" y="5893"/>
                </a:lnTo>
                <a:lnTo>
                  <a:pt x="13915" y="5896"/>
                </a:lnTo>
                <a:lnTo>
                  <a:pt x="13903" y="5898"/>
                </a:lnTo>
                <a:lnTo>
                  <a:pt x="13899" y="5852"/>
                </a:lnTo>
                <a:lnTo>
                  <a:pt x="13889" y="5811"/>
                </a:lnTo>
                <a:lnTo>
                  <a:pt x="13874" y="5800"/>
                </a:lnTo>
                <a:lnTo>
                  <a:pt x="13859" y="5790"/>
                </a:lnTo>
                <a:lnTo>
                  <a:pt x="13860" y="5788"/>
                </a:lnTo>
                <a:lnTo>
                  <a:pt x="13861" y="5787"/>
                </a:lnTo>
                <a:lnTo>
                  <a:pt x="13865" y="5784"/>
                </a:lnTo>
                <a:lnTo>
                  <a:pt x="13869" y="5782"/>
                </a:lnTo>
                <a:lnTo>
                  <a:pt x="13861" y="5775"/>
                </a:lnTo>
                <a:lnTo>
                  <a:pt x="13852" y="5767"/>
                </a:lnTo>
                <a:lnTo>
                  <a:pt x="13854" y="5751"/>
                </a:lnTo>
                <a:lnTo>
                  <a:pt x="13849" y="5737"/>
                </a:lnTo>
                <a:lnTo>
                  <a:pt x="13845" y="5734"/>
                </a:lnTo>
                <a:lnTo>
                  <a:pt x="13840" y="5730"/>
                </a:lnTo>
                <a:lnTo>
                  <a:pt x="13842" y="5696"/>
                </a:lnTo>
                <a:lnTo>
                  <a:pt x="13857" y="5670"/>
                </a:lnTo>
                <a:lnTo>
                  <a:pt x="13860" y="5659"/>
                </a:lnTo>
                <a:lnTo>
                  <a:pt x="13869" y="5654"/>
                </a:lnTo>
                <a:lnTo>
                  <a:pt x="13869" y="5654"/>
                </a:lnTo>
                <a:lnTo>
                  <a:pt x="13870" y="5655"/>
                </a:lnTo>
                <a:lnTo>
                  <a:pt x="13876" y="5663"/>
                </a:lnTo>
                <a:lnTo>
                  <a:pt x="13880" y="5675"/>
                </a:lnTo>
                <a:lnTo>
                  <a:pt x="13900" y="5695"/>
                </a:lnTo>
                <a:lnTo>
                  <a:pt x="13924" y="5710"/>
                </a:lnTo>
                <a:lnTo>
                  <a:pt x="13937" y="5703"/>
                </a:lnTo>
                <a:lnTo>
                  <a:pt x="13951" y="5700"/>
                </a:lnTo>
                <a:lnTo>
                  <a:pt x="13962" y="5706"/>
                </a:lnTo>
                <a:lnTo>
                  <a:pt x="13975" y="5708"/>
                </a:lnTo>
                <a:lnTo>
                  <a:pt x="13997" y="5693"/>
                </a:lnTo>
                <a:lnTo>
                  <a:pt x="14017" y="5676"/>
                </a:lnTo>
                <a:lnTo>
                  <a:pt x="14046" y="5682"/>
                </a:lnTo>
                <a:lnTo>
                  <a:pt x="14075" y="5690"/>
                </a:lnTo>
                <a:lnTo>
                  <a:pt x="14082" y="5686"/>
                </a:lnTo>
                <a:lnTo>
                  <a:pt x="14090" y="5681"/>
                </a:lnTo>
                <a:lnTo>
                  <a:pt x="14104" y="5679"/>
                </a:lnTo>
                <a:lnTo>
                  <a:pt x="14118" y="5675"/>
                </a:lnTo>
                <a:lnTo>
                  <a:pt x="14136" y="5655"/>
                </a:lnTo>
                <a:lnTo>
                  <a:pt x="14148" y="5630"/>
                </a:lnTo>
                <a:lnTo>
                  <a:pt x="14148" y="5619"/>
                </a:lnTo>
                <a:lnTo>
                  <a:pt x="14148" y="5608"/>
                </a:lnTo>
                <a:lnTo>
                  <a:pt x="14159" y="5599"/>
                </a:lnTo>
                <a:lnTo>
                  <a:pt x="14171" y="5590"/>
                </a:lnTo>
                <a:lnTo>
                  <a:pt x="14171" y="5560"/>
                </a:lnTo>
                <a:lnTo>
                  <a:pt x="14184" y="5537"/>
                </a:lnTo>
                <a:close/>
                <a:moveTo>
                  <a:pt x="14662" y="3495"/>
                </a:moveTo>
                <a:lnTo>
                  <a:pt x="14693" y="3477"/>
                </a:lnTo>
                <a:lnTo>
                  <a:pt x="14727" y="3460"/>
                </a:lnTo>
                <a:lnTo>
                  <a:pt x="14737" y="3447"/>
                </a:lnTo>
                <a:lnTo>
                  <a:pt x="14744" y="3434"/>
                </a:lnTo>
                <a:lnTo>
                  <a:pt x="14754" y="3428"/>
                </a:lnTo>
                <a:lnTo>
                  <a:pt x="14763" y="3423"/>
                </a:lnTo>
                <a:lnTo>
                  <a:pt x="14788" y="3379"/>
                </a:lnTo>
                <a:lnTo>
                  <a:pt x="14801" y="3320"/>
                </a:lnTo>
                <a:lnTo>
                  <a:pt x="14796" y="3316"/>
                </a:lnTo>
                <a:lnTo>
                  <a:pt x="14792" y="3312"/>
                </a:lnTo>
                <a:lnTo>
                  <a:pt x="14792" y="3311"/>
                </a:lnTo>
                <a:lnTo>
                  <a:pt x="14793" y="3308"/>
                </a:lnTo>
                <a:lnTo>
                  <a:pt x="14796" y="3303"/>
                </a:lnTo>
                <a:lnTo>
                  <a:pt x="14800" y="3298"/>
                </a:lnTo>
                <a:lnTo>
                  <a:pt x="14799" y="3283"/>
                </a:lnTo>
                <a:lnTo>
                  <a:pt x="14798" y="3269"/>
                </a:lnTo>
                <a:lnTo>
                  <a:pt x="14810" y="3258"/>
                </a:lnTo>
                <a:lnTo>
                  <a:pt x="14821" y="3246"/>
                </a:lnTo>
                <a:lnTo>
                  <a:pt x="14823" y="3246"/>
                </a:lnTo>
                <a:lnTo>
                  <a:pt x="14825" y="3246"/>
                </a:lnTo>
                <a:lnTo>
                  <a:pt x="14829" y="3253"/>
                </a:lnTo>
                <a:lnTo>
                  <a:pt x="14834" y="3261"/>
                </a:lnTo>
                <a:lnTo>
                  <a:pt x="14847" y="3258"/>
                </a:lnTo>
                <a:lnTo>
                  <a:pt x="14859" y="3252"/>
                </a:lnTo>
                <a:lnTo>
                  <a:pt x="14855" y="3245"/>
                </a:lnTo>
                <a:lnTo>
                  <a:pt x="14854" y="3238"/>
                </a:lnTo>
                <a:lnTo>
                  <a:pt x="14845" y="3236"/>
                </a:lnTo>
                <a:lnTo>
                  <a:pt x="14840" y="3231"/>
                </a:lnTo>
                <a:lnTo>
                  <a:pt x="14841" y="3229"/>
                </a:lnTo>
                <a:lnTo>
                  <a:pt x="14842" y="3226"/>
                </a:lnTo>
                <a:lnTo>
                  <a:pt x="14848" y="3222"/>
                </a:lnTo>
                <a:lnTo>
                  <a:pt x="14853" y="3219"/>
                </a:lnTo>
                <a:lnTo>
                  <a:pt x="14864" y="3223"/>
                </a:lnTo>
                <a:lnTo>
                  <a:pt x="14872" y="3230"/>
                </a:lnTo>
                <a:lnTo>
                  <a:pt x="14873" y="3251"/>
                </a:lnTo>
                <a:lnTo>
                  <a:pt x="14873" y="3274"/>
                </a:lnTo>
                <a:lnTo>
                  <a:pt x="14878" y="3278"/>
                </a:lnTo>
                <a:lnTo>
                  <a:pt x="14883" y="3284"/>
                </a:lnTo>
                <a:lnTo>
                  <a:pt x="14896" y="3308"/>
                </a:lnTo>
                <a:lnTo>
                  <a:pt x="14900" y="3338"/>
                </a:lnTo>
                <a:lnTo>
                  <a:pt x="14889" y="3358"/>
                </a:lnTo>
                <a:lnTo>
                  <a:pt x="14876" y="3376"/>
                </a:lnTo>
                <a:lnTo>
                  <a:pt x="14875" y="3386"/>
                </a:lnTo>
                <a:lnTo>
                  <a:pt x="14874" y="3396"/>
                </a:lnTo>
                <a:lnTo>
                  <a:pt x="14846" y="3428"/>
                </a:lnTo>
                <a:lnTo>
                  <a:pt x="14849" y="3479"/>
                </a:lnTo>
                <a:lnTo>
                  <a:pt x="14829" y="3513"/>
                </a:lnTo>
                <a:lnTo>
                  <a:pt x="14842" y="3549"/>
                </a:lnTo>
                <a:lnTo>
                  <a:pt x="14841" y="3550"/>
                </a:lnTo>
                <a:lnTo>
                  <a:pt x="14841" y="3551"/>
                </a:lnTo>
                <a:lnTo>
                  <a:pt x="14823" y="3563"/>
                </a:lnTo>
                <a:lnTo>
                  <a:pt x="14817" y="3587"/>
                </a:lnTo>
                <a:lnTo>
                  <a:pt x="14805" y="3592"/>
                </a:lnTo>
                <a:lnTo>
                  <a:pt x="14793" y="3598"/>
                </a:lnTo>
                <a:lnTo>
                  <a:pt x="14792" y="3597"/>
                </a:lnTo>
                <a:lnTo>
                  <a:pt x="14792" y="3596"/>
                </a:lnTo>
                <a:lnTo>
                  <a:pt x="14794" y="3577"/>
                </a:lnTo>
                <a:lnTo>
                  <a:pt x="14801" y="3561"/>
                </a:lnTo>
                <a:lnTo>
                  <a:pt x="14799" y="3560"/>
                </a:lnTo>
                <a:lnTo>
                  <a:pt x="14798" y="3558"/>
                </a:lnTo>
                <a:lnTo>
                  <a:pt x="14775" y="3571"/>
                </a:lnTo>
                <a:lnTo>
                  <a:pt x="14754" y="3587"/>
                </a:lnTo>
                <a:lnTo>
                  <a:pt x="14752" y="3603"/>
                </a:lnTo>
                <a:lnTo>
                  <a:pt x="14744" y="3613"/>
                </a:lnTo>
                <a:lnTo>
                  <a:pt x="14742" y="3611"/>
                </a:lnTo>
                <a:lnTo>
                  <a:pt x="14739" y="3610"/>
                </a:lnTo>
                <a:lnTo>
                  <a:pt x="14739" y="3600"/>
                </a:lnTo>
                <a:lnTo>
                  <a:pt x="14738" y="3590"/>
                </a:lnTo>
                <a:lnTo>
                  <a:pt x="14737" y="3589"/>
                </a:lnTo>
                <a:lnTo>
                  <a:pt x="14736" y="3589"/>
                </a:lnTo>
                <a:lnTo>
                  <a:pt x="14720" y="3600"/>
                </a:lnTo>
                <a:lnTo>
                  <a:pt x="14709" y="3614"/>
                </a:lnTo>
                <a:lnTo>
                  <a:pt x="14686" y="3615"/>
                </a:lnTo>
                <a:lnTo>
                  <a:pt x="14663" y="3617"/>
                </a:lnTo>
                <a:lnTo>
                  <a:pt x="14652" y="3602"/>
                </a:lnTo>
                <a:lnTo>
                  <a:pt x="14637" y="3598"/>
                </a:lnTo>
                <a:lnTo>
                  <a:pt x="14633" y="3608"/>
                </a:lnTo>
                <a:lnTo>
                  <a:pt x="14630" y="3617"/>
                </a:lnTo>
                <a:lnTo>
                  <a:pt x="14639" y="3622"/>
                </a:lnTo>
                <a:lnTo>
                  <a:pt x="14648" y="3629"/>
                </a:lnTo>
                <a:lnTo>
                  <a:pt x="14646" y="3631"/>
                </a:lnTo>
                <a:lnTo>
                  <a:pt x="14645" y="3633"/>
                </a:lnTo>
                <a:lnTo>
                  <a:pt x="14611" y="3650"/>
                </a:lnTo>
                <a:lnTo>
                  <a:pt x="14593" y="3679"/>
                </a:lnTo>
                <a:lnTo>
                  <a:pt x="14575" y="3670"/>
                </a:lnTo>
                <a:lnTo>
                  <a:pt x="14556" y="3662"/>
                </a:lnTo>
                <a:lnTo>
                  <a:pt x="14555" y="3648"/>
                </a:lnTo>
                <a:lnTo>
                  <a:pt x="14553" y="3635"/>
                </a:lnTo>
                <a:lnTo>
                  <a:pt x="14565" y="3625"/>
                </a:lnTo>
                <a:lnTo>
                  <a:pt x="14569" y="3612"/>
                </a:lnTo>
                <a:lnTo>
                  <a:pt x="14567" y="3611"/>
                </a:lnTo>
                <a:lnTo>
                  <a:pt x="14565" y="3610"/>
                </a:lnTo>
                <a:lnTo>
                  <a:pt x="14545" y="3611"/>
                </a:lnTo>
                <a:lnTo>
                  <a:pt x="14525" y="3610"/>
                </a:lnTo>
                <a:lnTo>
                  <a:pt x="14511" y="3616"/>
                </a:lnTo>
                <a:lnTo>
                  <a:pt x="14496" y="3624"/>
                </a:lnTo>
                <a:lnTo>
                  <a:pt x="14490" y="3622"/>
                </a:lnTo>
                <a:lnTo>
                  <a:pt x="14482" y="3621"/>
                </a:lnTo>
                <a:lnTo>
                  <a:pt x="14456" y="3628"/>
                </a:lnTo>
                <a:lnTo>
                  <a:pt x="14430" y="3637"/>
                </a:lnTo>
                <a:lnTo>
                  <a:pt x="14428" y="3632"/>
                </a:lnTo>
                <a:lnTo>
                  <a:pt x="14427" y="3629"/>
                </a:lnTo>
                <a:lnTo>
                  <a:pt x="14410" y="3635"/>
                </a:lnTo>
                <a:lnTo>
                  <a:pt x="14406" y="3655"/>
                </a:lnTo>
                <a:lnTo>
                  <a:pt x="14380" y="3649"/>
                </a:lnTo>
                <a:lnTo>
                  <a:pt x="14352" y="3651"/>
                </a:lnTo>
                <a:lnTo>
                  <a:pt x="14349" y="3648"/>
                </a:lnTo>
                <a:lnTo>
                  <a:pt x="14346" y="3645"/>
                </a:lnTo>
                <a:lnTo>
                  <a:pt x="14349" y="3638"/>
                </a:lnTo>
                <a:lnTo>
                  <a:pt x="14351" y="3630"/>
                </a:lnTo>
                <a:lnTo>
                  <a:pt x="14403" y="3603"/>
                </a:lnTo>
                <a:lnTo>
                  <a:pt x="14439" y="3567"/>
                </a:lnTo>
                <a:lnTo>
                  <a:pt x="14450" y="3564"/>
                </a:lnTo>
                <a:lnTo>
                  <a:pt x="14456" y="3573"/>
                </a:lnTo>
                <a:lnTo>
                  <a:pt x="14510" y="3564"/>
                </a:lnTo>
                <a:lnTo>
                  <a:pt x="14562" y="3551"/>
                </a:lnTo>
                <a:lnTo>
                  <a:pt x="14565" y="3562"/>
                </a:lnTo>
                <a:lnTo>
                  <a:pt x="14571" y="3570"/>
                </a:lnTo>
                <a:lnTo>
                  <a:pt x="14586" y="3563"/>
                </a:lnTo>
                <a:lnTo>
                  <a:pt x="14601" y="3555"/>
                </a:lnTo>
                <a:lnTo>
                  <a:pt x="14613" y="3521"/>
                </a:lnTo>
                <a:lnTo>
                  <a:pt x="14635" y="3497"/>
                </a:lnTo>
                <a:lnTo>
                  <a:pt x="14635" y="3481"/>
                </a:lnTo>
                <a:lnTo>
                  <a:pt x="14636" y="3464"/>
                </a:lnTo>
                <a:lnTo>
                  <a:pt x="14650" y="3455"/>
                </a:lnTo>
                <a:lnTo>
                  <a:pt x="14667" y="3452"/>
                </a:lnTo>
                <a:lnTo>
                  <a:pt x="14669" y="3456"/>
                </a:lnTo>
                <a:lnTo>
                  <a:pt x="14669" y="3462"/>
                </a:lnTo>
                <a:lnTo>
                  <a:pt x="14661" y="3467"/>
                </a:lnTo>
                <a:lnTo>
                  <a:pt x="14655" y="3475"/>
                </a:lnTo>
                <a:lnTo>
                  <a:pt x="14653" y="3484"/>
                </a:lnTo>
                <a:lnTo>
                  <a:pt x="14656" y="3494"/>
                </a:lnTo>
                <a:lnTo>
                  <a:pt x="14659" y="3495"/>
                </a:lnTo>
                <a:lnTo>
                  <a:pt x="14662" y="3495"/>
                </a:lnTo>
                <a:close/>
                <a:moveTo>
                  <a:pt x="14964" y="2635"/>
                </a:moveTo>
                <a:lnTo>
                  <a:pt x="14981" y="2678"/>
                </a:lnTo>
                <a:lnTo>
                  <a:pt x="14997" y="2722"/>
                </a:lnTo>
                <a:lnTo>
                  <a:pt x="15010" y="2746"/>
                </a:lnTo>
                <a:lnTo>
                  <a:pt x="15023" y="2770"/>
                </a:lnTo>
                <a:lnTo>
                  <a:pt x="14984" y="2746"/>
                </a:lnTo>
                <a:lnTo>
                  <a:pt x="14939" y="2747"/>
                </a:lnTo>
                <a:lnTo>
                  <a:pt x="14926" y="2797"/>
                </a:lnTo>
                <a:lnTo>
                  <a:pt x="14927" y="2852"/>
                </a:lnTo>
                <a:lnTo>
                  <a:pt x="14956" y="2891"/>
                </a:lnTo>
                <a:lnTo>
                  <a:pt x="14961" y="2940"/>
                </a:lnTo>
                <a:lnTo>
                  <a:pt x="14960" y="2940"/>
                </a:lnTo>
                <a:lnTo>
                  <a:pt x="14960" y="2940"/>
                </a:lnTo>
                <a:lnTo>
                  <a:pt x="14949" y="2913"/>
                </a:lnTo>
                <a:lnTo>
                  <a:pt x="14925" y="2899"/>
                </a:lnTo>
                <a:lnTo>
                  <a:pt x="14907" y="2922"/>
                </a:lnTo>
                <a:lnTo>
                  <a:pt x="14891" y="2947"/>
                </a:lnTo>
                <a:lnTo>
                  <a:pt x="14890" y="2947"/>
                </a:lnTo>
                <a:lnTo>
                  <a:pt x="14889" y="2946"/>
                </a:lnTo>
                <a:lnTo>
                  <a:pt x="14881" y="2928"/>
                </a:lnTo>
                <a:lnTo>
                  <a:pt x="14877" y="2907"/>
                </a:lnTo>
                <a:lnTo>
                  <a:pt x="14885" y="2892"/>
                </a:lnTo>
                <a:lnTo>
                  <a:pt x="14892" y="2878"/>
                </a:lnTo>
                <a:lnTo>
                  <a:pt x="14888" y="2863"/>
                </a:lnTo>
                <a:lnTo>
                  <a:pt x="14883" y="2847"/>
                </a:lnTo>
                <a:lnTo>
                  <a:pt x="14891" y="2833"/>
                </a:lnTo>
                <a:lnTo>
                  <a:pt x="14899" y="2821"/>
                </a:lnTo>
                <a:lnTo>
                  <a:pt x="14894" y="2793"/>
                </a:lnTo>
                <a:lnTo>
                  <a:pt x="14883" y="2766"/>
                </a:lnTo>
                <a:lnTo>
                  <a:pt x="14903" y="2692"/>
                </a:lnTo>
                <a:lnTo>
                  <a:pt x="14900" y="2604"/>
                </a:lnTo>
                <a:lnTo>
                  <a:pt x="14888" y="2584"/>
                </a:lnTo>
                <a:lnTo>
                  <a:pt x="14877" y="2562"/>
                </a:lnTo>
                <a:lnTo>
                  <a:pt x="14883" y="2522"/>
                </a:lnTo>
                <a:lnTo>
                  <a:pt x="14880" y="2482"/>
                </a:lnTo>
                <a:lnTo>
                  <a:pt x="14903" y="2472"/>
                </a:lnTo>
                <a:lnTo>
                  <a:pt x="14928" y="2458"/>
                </a:lnTo>
                <a:lnTo>
                  <a:pt x="14936" y="2465"/>
                </a:lnTo>
                <a:lnTo>
                  <a:pt x="14942" y="2476"/>
                </a:lnTo>
                <a:lnTo>
                  <a:pt x="14948" y="2532"/>
                </a:lnTo>
                <a:lnTo>
                  <a:pt x="14944" y="2588"/>
                </a:lnTo>
                <a:lnTo>
                  <a:pt x="14954" y="2613"/>
                </a:lnTo>
                <a:lnTo>
                  <a:pt x="14964" y="2635"/>
                </a:lnTo>
                <a:close/>
                <a:moveTo>
                  <a:pt x="15068" y="3117"/>
                </a:moveTo>
                <a:lnTo>
                  <a:pt x="15050" y="3129"/>
                </a:lnTo>
                <a:lnTo>
                  <a:pt x="15027" y="3136"/>
                </a:lnTo>
                <a:lnTo>
                  <a:pt x="15017" y="3131"/>
                </a:lnTo>
                <a:lnTo>
                  <a:pt x="15006" y="3130"/>
                </a:lnTo>
                <a:lnTo>
                  <a:pt x="14977" y="3155"/>
                </a:lnTo>
                <a:lnTo>
                  <a:pt x="14960" y="3191"/>
                </a:lnTo>
                <a:lnTo>
                  <a:pt x="14916" y="3167"/>
                </a:lnTo>
                <a:lnTo>
                  <a:pt x="14868" y="3155"/>
                </a:lnTo>
                <a:lnTo>
                  <a:pt x="14858" y="3164"/>
                </a:lnTo>
                <a:lnTo>
                  <a:pt x="14847" y="3171"/>
                </a:lnTo>
                <a:lnTo>
                  <a:pt x="14841" y="3162"/>
                </a:lnTo>
                <a:lnTo>
                  <a:pt x="14835" y="3153"/>
                </a:lnTo>
                <a:lnTo>
                  <a:pt x="14821" y="3158"/>
                </a:lnTo>
                <a:lnTo>
                  <a:pt x="14813" y="3169"/>
                </a:lnTo>
                <a:lnTo>
                  <a:pt x="14813" y="3171"/>
                </a:lnTo>
                <a:lnTo>
                  <a:pt x="14814" y="3172"/>
                </a:lnTo>
                <a:lnTo>
                  <a:pt x="14838" y="3184"/>
                </a:lnTo>
                <a:lnTo>
                  <a:pt x="14859" y="3200"/>
                </a:lnTo>
                <a:lnTo>
                  <a:pt x="14858" y="3203"/>
                </a:lnTo>
                <a:lnTo>
                  <a:pt x="14856" y="3204"/>
                </a:lnTo>
                <a:lnTo>
                  <a:pt x="14845" y="3206"/>
                </a:lnTo>
                <a:lnTo>
                  <a:pt x="14832" y="3205"/>
                </a:lnTo>
                <a:lnTo>
                  <a:pt x="14821" y="3219"/>
                </a:lnTo>
                <a:lnTo>
                  <a:pt x="14807" y="3230"/>
                </a:lnTo>
                <a:lnTo>
                  <a:pt x="14806" y="3229"/>
                </a:lnTo>
                <a:lnTo>
                  <a:pt x="14806" y="3227"/>
                </a:lnTo>
                <a:lnTo>
                  <a:pt x="14802" y="3209"/>
                </a:lnTo>
                <a:lnTo>
                  <a:pt x="14806" y="3189"/>
                </a:lnTo>
                <a:lnTo>
                  <a:pt x="14797" y="3185"/>
                </a:lnTo>
                <a:lnTo>
                  <a:pt x="14790" y="3180"/>
                </a:lnTo>
                <a:lnTo>
                  <a:pt x="14788" y="3168"/>
                </a:lnTo>
                <a:lnTo>
                  <a:pt x="14787" y="3156"/>
                </a:lnTo>
                <a:lnTo>
                  <a:pt x="14807" y="3144"/>
                </a:lnTo>
                <a:lnTo>
                  <a:pt x="14826" y="3131"/>
                </a:lnTo>
                <a:lnTo>
                  <a:pt x="14826" y="3127"/>
                </a:lnTo>
                <a:lnTo>
                  <a:pt x="14827" y="3123"/>
                </a:lnTo>
                <a:lnTo>
                  <a:pt x="14822" y="3119"/>
                </a:lnTo>
                <a:lnTo>
                  <a:pt x="14821" y="3113"/>
                </a:lnTo>
                <a:lnTo>
                  <a:pt x="14824" y="3110"/>
                </a:lnTo>
                <a:lnTo>
                  <a:pt x="14831" y="3108"/>
                </a:lnTo>
                <a:lnTo>
                  <a:pt x="14845" y="3117"/>
                </a:lnTo>
                <a:lnTo>
                  <a:pt x="14864" y="3117"/>
                </a:lnTo>
                <a:lnTo>
                  <a:pt x="14864" y="3100"/>
                </a:lnTo>
                <a:lnTo>
                  <a:pt x="14864" y="3083"/>
                </a:lnTo>
                <a:lnTo>
                  <a:pt x="14876" y="3077"/>
                </a:lnTo>
                <a:lnTo>
                  <a:pt x="14885" y="3071"/>
                </a:lnTo>
                <a:lnTo>
                  <a:pt x="14886" y="3049"/>
                </a:lnTo>
                <a:lnTo>
                  <a:pt x="14887" y="3028"/>
                </a:lnTo>
                <a:lnTo>
                  <a:pt x="14878" y="3002"/>
                </a:lnTo>
                <a:lnTo>
                  <a:pt x="14891" y="2979"/>
                </a:lnTo>
                <a:lnTo>
                  <a:pt x="14955" y="3041"/>
                </a:lnTo>
                <a:lnTo>
                  <a:pt x="15035" y="3074"/>
                </a:lnTo>
                <a:lnTo>
                  <a:pt x="15048" y="3062"/>
                </a:lnTo>
                <a:lnTo>
                  <a:pt x="15064" y="3053"/>
                </a:lnTo>
                <a:lnTo>
                  <a:pt x="15064" y="3054"/>
                </a:lnTo>
                <a:lnTo>
                  <a:pt x="15064" y="3056"/>
                </a:lnTo>
                <a:lnTo>
                  <a:pt x="15057" y="3067"/>
                </a:lnTo>
                <a:lnTo>
                  <a:pt x="15051" y="3078"/>
                </a:lnTo>
                <a:lnTo>
                  <a:pt x="15063" y="3099"/>
                </a:lnTo>
                <a:lnTo>
                  <a:pt x="15068" y="3117"/>
                </a:lnTo>
                <a:close/>
                <a:moveTo>
                  <a:pt x="15776" y="6155"/>
                </a:moveTo>
                <a:lnTo>
                  <a:pt x="15784" y="6179"/>
                </a:lnTo>
                <a:lnTo>
                  <a:pt x="15797" y="6198"/>
                </a:lnTo>
                <a:lnTo>
                  <a:pt x="15814" y="6198"/>
                </a:lnTo>
                <a:lnTo>
                  <a:pt x="15832" y="6199"/>
                </a:lnTo>
                <a:lnTo>
                  <a:pt x="15832" y="6199"/>
                </a:lnTo>
                <a:lnTo>
                  <a:pt x="15832" y="6200"/>
                </a:lnTo>
                <a:lnTo>
                  <a:pt x="15828" y="6207"/>
                </a:lnTo>
                <a:lnTo>
                  <a:pt x="15825" y="6213"/>
                </a:lnTo>
                <a:lnTo>
                  <a:pt x="15841" y="6222"/>
                </a:lnTo>
                <a:lnTo>
                  <a:pt x="15863" y="6229"/>
                </a:lnTo>
                <a:lnTo>
                  <a:pt x="15864" y="6230"/>
                </a:lnTo>
                <a:lnTo>
                  <a:pt x="15864" y="6233"/>
                </a:lnTo>
                <a:lnTo>
                  <a:pt x="15858" y="6235"/>
                </a:lnTo>
                <a:lnTo>
                  <a:pt x="15850" y="6239"/>
                </a:lnTo>
                <a:lnTo>
                  <a:pt x="15850" y="6239"/>
                </a:lnTo>
                <a:lnTo>
                  <a:pt x="15850" y="6239"/>
                </a:lnTo>
                <a:lnTo>
                  <a:pt x="15872" y="6247"/>
                </a:lnTo>
                <a:lnTo>
                  <a:pt x="15891" y="6255"/>
                </a:lnTo>
                <a:lnTo>
                  <a:pt x="15894" y="6267"/>
                </a:lnTo>
                <a:lnTo>
                  <a:pt x="15895" y="6278"/>
                </a:lnTo>
                <a:lnTo>
                  <a:pt x="15878" y="6278"/>
                </a:lnTo>
                <a:lnTo>
                  <a:pt x="15865" y="6272"/>
                </a:lnTo>
                <a:lnTo>
                  <a:pt x="15864" y="6267"/>
                </a:lnTo>
                <a:lnTo>
                  <a:pt x="15860" y="6263"/>
                </a:lnTo>
                <a:lnTo>
                  <a:pt x="15831" y="6256"/>
                </a:lnTo>
                <a:lnTo>
                  <a:pt x="15801" y="6250"/>
                </a:lnTo>
                <a:lnTo>
                  <a:pt x="15776" y="6249"/>
                </a:lnTo>
                <a:lnTo>
                  <a:pt x="15753" y="6245"/>
                </a:lnTo>
                <a:lnTo>
                  <a:pt x="15742" y="6236"/>
                </a:lnTo>
                <a:lnTo>
                  <a:pt x="15736" y="6224"/>
                </a:lnTo>
                <a:lnTo>
                  <a:pt x="15720" y="6215"/>
                </a:lnTo>
                <a:lnTo>
                  <a:pt x="15705" y="6207"/>
                </a:lnTo>
                <a:lnTo>
                  <a:pt x="15685" y="6176"/>
                </a:lnTo>
                <a:lnTo>
                  <a:pt x="15664" y="6147"/>
                </a:lnTo>
                <a:lnTo>
                  <a:pt x="15642" y="6143"/>
                </a:lnTo>
                <a:lnTo>
                  <a:pt x="15619" y="6139"/>
                </a:lnTo>
                <a:lnTo>
                  <a:pt x="15610" y="6134"/>
                </a:lnTo>
                <a:lnTo>
                  <a:pt x="15603" y="6130"/>
                </a:lnTo>
                <a:lnTo>
                  <a:pt x="15589" y="6133"/>
                </a:lnTo>
                <a:lnTo>
                  <a:pt x="15575" y="6135"/>
                </a:lnTo>
                <a:lnTo>
                  <a:pt x="15566" y="6131"/>
                </a:lnTo>
                <a:lnTo>
                  <a:pt x="15558" y="6126"/>
                </a:lnTo>
                <a:lnTo>
                  <a:pt x="15562" y="6136"/>
                </a:lnTo>
                <a:lnTo>
                  <a:pt x="15565" y="6147"/>
                </a:lnTo>
                <a:lnTo>
                  <a:pt x="15564" y="6147"/>
                </a:lnTo>
                <a:lnTo>
                  <a:pt x="15563" y="6147"/>
                </a:lnTo>
                <a:lnTo>
                  <a:pt x="15554" y="6147"/>
                </a:lnTo>
                <a:lnTo>
                  <a:pt x="15547" y="6148"/>
                </a:lnTo>
                <a:lnTo>
                  <a:pt x="15546" y="6148"/>
                </a:lnTo>
                <a:lnTo>
                  <a:pt x="15544" y="6149"/>
                </a:lnTo>
                <a:lnTo>
                  <a:pt x="15547" y="6154"/>
                </a:lnTo>
                <a:lnTo>
                  <a:pt x="15549" y="6159"/>
                </a:lnTo>
                <a:lnTo>
                  <a:pt x="15516" y="6158"/>
                </a:lnTo>
                <a:lnTo>
                  <a:pt x="15489" y="6159"/>
                </a:lnTo>
                <a:lnTo>
                  <a:pt x="15490" y="6159"/>
                </a:lnTo>
                <a:lnTo>
                  <a:pt x="15492" y="6159"/>
                </a:lnTo>
                <a:lnTo>
                  <a:pt x="15520" y="6172"/>
                </a:lnTo>
                <a:lnTo>
                  <a:pt x="15542" y="6193"/>
                </a:lnTo>
                <a:lnTo>
                  <a:pt x="15525" y="6201"/>
                </a:lnTo>
                <a:lnTo>
                  <a:pt x="15509" y="6210"/>
                </a:lnTo>
                <a:lnTo>
                  <a:pt x="15466" y="6208"/>
                </a:lnTo>
                <a:lnTo>
                  <a:pt x="15423" y="6206"/>
                </a:lnTo>
                <a:lnTo>
                  <a:pt x="15399" y="6180"/>
                </a:lnTo>
                <a:lnTo>
                  <a:pt x="15375" y="6154"/>
                </a:lnTo>
                <a:lnTo>
                  <a:pt x="15351" y="6154"/>
                </a:lnTo>
                <a:lnTo>
                  <a:pt x="15324" y="6158"/>
                </a:lnTo>
                <a:lnTo>
                  <a:pt x="15330" y="6142"/>
                </a:lnTo>
                <a:lnTo>
                  <a:pt x="15336" y="6128"/>
                </a:lnTo>
                <a:lnTo>
                  <a:pt x="15323" y="6114"/>
                </a:lnTo>
                <a:lnTo>
                  <a:pt x="15310" y="6099"/>
                </a:lnTo>
                <a:lnTo>
                  <a:pt x="15318" y="6094"/>
                </a:lnTo>
                <a:lnTo>
                  <a:pt x="15328" y="6093"/>
                </a:lnTo>
                <a:lnTo>
                  <a:pt x="15326" y="6090"/>
                </a:lnTo>
                <a:lnTo>
                  <a:pt x="15323" y="6087"/>
                </a:lnTo>
                <a:lnTo>
                  <a:pt x="15293" y="6051"/>
                </a:lnTo>
                <a:lnTo>
                  <a:pt x="15267" y="6012"/>
                </a:lnTo>
                <a:lnTo>
                  <a:pt x="15196" y="5983"/>
                </a:lnTo>
                <a:lnTo>
                  <a:pt x="15119" y="5959"/>
                </a:lnTo>
                <a:lnTo>
                  <a:pt x="15120" y="5951"/>
                </a:lnTo>
                <a:lnTo>
                  <a:pt x="15115" y="5944"/>
                </a:lnTo>
                <a:lnTo>
                  <a:pt x="15077" y="5934"/>
                </a:lnTo>
                <a:lnTo>
                  <a:pt x="15068" y="5904"/>
                </a:lnTo>
                <a:lnTo>
                  <a:pt x="15054" y="5933"/>
                </a:lnTo>
                <a:lnTo>
                  <a:pt x="15028" y="5957"/>
                </a:lnTo>
                <a:lnTo>
                  <a:pt x="15022" y="5947"/>
                </a:lnTo>
                <a:lnTo>
                  <a:pt x="15018" y="5934"/>
                </a:lnTo>
                <a:lnTo>
                  <a:pt x="15023" y="5932"/>
                </a:lnTo>
                <a:lnTo>
                  <a:pt x="15027" y="5930"/>
                </a:lnTo>
                <a:lnTo>
                  <a:pt x="15009" y="5907"/>
                </a:lnTo>
                <a:lnTo>
                  <a:pt x="14984" y="5893"/>
                </a:lnTo>
                <a:lnTo>
                  <a:pt x="14983" y="5889"/>
                </a:lnTo>
                <a:lnTo>
                  <a:pt x="14985" y="5885"/>
                </a:lnTo>
                <a:lnTo>
                  <a:pt x="15003" y="5889"/>
                </a:lnTo>
                <a:lnTo>
                  <a:pt x="15018" y="5889"/>
                </a:lnTo>
                <a:lnTo>
                  <a:pt x="15028" y="5882"/>
                </a:lnTo>
                <a:lnTo>
                  <a:pt x="15041" y="5874"/>
                </a:lnTo>
                <a:lnTo>
                  <a:pt x="15056" y="5881"/>
                </a:lnTo>
                <a:lnTo>
                  <a:pt x="15074" y="5876"/>
                </a:lnTo>
                <a:lnTo>
                  <a:pt x="15075" y="5868"/>
                </a:lnTo>
                <a:lnTo>
                  <a:pt x="15075" y="5859"/>
                </a:lnTo>
                <a:lnTo>
                  <a:pt x="15036" y="5864"/>
                </a:lnTo>
                <a:lnTo>
                  <a:pt x="14994" y="5863"/>
                </a:lnTo>
                <a:lnTo>
                  <a:pt x="14982" y="5847"/>
                </a:lnTo>
                <a:lnTo>
                  <a:pt x="14972" y="5829"/>
                </a:lnTo>
                <a:lnTo>
                  <a:pt x="14956" y="5824"/>
                </a:lnTo>
                <a:lnTo>
                  <a:pt x="14936" y="5823"/>
                </a:lnTo>
                <a:lnTo>
                  <a:pt x="14936" y="5822"/>
                </a:lnTo>
                <a:lnTo>
                  <a:pt x="14936" y="5822"/>
                </a:lnTo>
                <a:lnTo>
                  <a:pt x="14940" y="5819"/>
                </a:lnTo>
                <a:lnTo>
                  <a:pt x="14942" y="5817"/>
                </a:lnTo>
                <a:lnTo>
                  <a:pt x="14943" y="5806"/>
                </a:lnTo>
                <a:lnTo>
                  <a:pt x="14944" y="5796"/>
                </a:lnTo>
                <a:lnTo>
                  <a:pt x="14973" y="5785"/>
                </a:lnTo>
                <a:lnTo>
                  <a:pt x="14996" y="5773"/>
                </a:lnTo>
                <a:lnTo>
                  <a:pt x="15038" y="5782"/>
                </a:lnTo>
                <a:lnTo>
                  <a:pt x="15078" y="5798"/>
                </a:lnTo>
                <a:lnTo>
                  <a:pt x="15083" y="5808"/>
                </a:lnTo>
                <a:lnTo>
                  <a:pt x="15088" y="5818"/>
                </a:lnTo>
                <a:lnTo>
                  <a:pt x="15084" y="5829"/>
                </a:lnTo>
                <a:lnTo>
                  <a:pt x="15081" y="5841"/>
                </a:lnTo>
                <a:lnTo>
                  <a:pt x="15089" y="5871"/>
                </a:lnTo>
                <a:lnTo>
                  <a:pt x="15105" y="5895"/>
                </a:lnTo>
                <a:lnTo>
                  <a:pt x="15107" y="5888"/>
                </a:lnTo>
                <a:lnTo>
                  <a:pt x="15109" y="5881"/>
                </a:lnTo>
                <a:lnTo>
                  <a:pt x="15110" y="5881"/>
                </a:lnTo>
                <a:lnTo>
                  <a:pt x="15110" y="5881"/>
                </a:lnTo>
                <a:lnTo>
                  <a:pt x="15119" y="5907"/>
                </a:lnTo>
                <a:lnTo>
                  <a:pt x="15143" y="5920"/>
                </a:lnTo>
                <a:lnTo>
                  <a:pt x="15173" y="5898"/>
                </a:lnTo>
                <a:lnTo>
                  <a:pt x="15195" y="5864"/>
                </a:lnTo>
                <a:lnTo>
                  <a:pt x="15215" y="5862"/>
                </a:lnTo>
                <a:lnTo>
                  <a:pt x="15232" y="5859"/>
                </a:lnTo>
                <a:lnTo>
                  <a:pt x="15234" y="5849"/>
                </a:lnTo>
                <a:lnTo>
                  <a:pt x="15238" y="5842"/>
                </a:lnTo>
                <a:lnTo>
                  <a:pt x="15251" y="5834"/>
                </a:lnTo>
                <a:lnTo>
                  <a:pt x="15264" y="5827"/>
                </a:lnTo>
                <a:lnTo>
                  <a:pt x="15311" y="5839"/>
                </a:lnTo>
                <a:lnTo>
                  <a:pt x="15358" y="5860"/>
                </a:lnTo>
                <a:lnTo>
                  <a:pt x="15441" y="5889"/>
                </a:lnTo>
                <a:lnTo>
                  <a:pt x="15526" y="5917"/>
                </a:lnTo>
                <a:lnTo>
                  <a:pt x="15562" y="5934"/>
                </a:lnTo>
                <a:lnTo>
                  <a:pt x="15603" y="5943"/>
                </a:lnTo>
                <a:lnTo>
                  <a:pt x="15629" y="5970"/>
                </a:lnTo>
                <a:lnTo>
                  <a:pt x="15659" y="5994"/>
                </a:lnTo>
                <a:lnTo>
                  <a:pt x="15656" y="6008"/>
                </a:lnTo>
                <a:lnTo>
                  <a:pt x="15656" y="6022"/>
                </a:lnTo>
                <a:lnTo>
                  <a:pt x="15687" y="6034"/>
                </a:lnTo>
                <a:lnTo>
                  <a:pt x="15716" y="6045"/>
                </a:lnTo>
                <a:lnTo>
                  <a:pt x="15729" y="6047"/>
                </a:lnTo>
                <a:lnTo>
                  <a:pt x="15742" y="6049"/>
                </a:lnTo>
                <a:lnTo>
                  <a:pt x="15753" y="6062"/>
                </a:lnTo>
                <a:lnTo>
                  <a:pt x="15759" y="6080"/>
                </a:lnTo>
                <a:lnTo>
                  <a:pt x="15758" y="6080"/>
                </a:lnTo>
                <a:lnTo>
                  <a:pt x="15757" y="6080"/>
                </a:lnTo>
                <a:lnTo>
                  <a:pt x="15735" y="6084"/>
                </a:lnTo>
                <a:lnTo>
                  <a:pt x="15716" y="6091"/>
                </a:lnTo>
                <a:lnTo>
                  <a:pt x="15732" y="6122"/>
                </a:lnTo>
                <a:lnTo>
                  <a:pt x="15758" y="6144"/>
                </a:lnTo>
                <a:lnTo>
                  <a:pt x="15767" y="6149"/>
                </a:lnTo>
                <a:lnTo>
                  <a:pt x="15776" y="6155"/>
                </a:lnTo>
                <a:close/>
                <a:moveTo>
                  <a:pt x="15968" y="5969"/>
                </a:moveTo>
                <a:lnTo>
                  <a:pt x="15970" y="5966"/>
                </a:lnTo>
                <a:lnTo>
                  <a:pt x="15973" y="5963"/>
                </a:lnTo>
                <a:lnTo>
                  <a:pt x="15980" y="5971"/>
                </a:lnTo>
                <a:lnTo>
                  <a:pt x="15984" y="5982"/>
                </a:lnTo>
                <a:lnTo>
                  <a:pt x="15981" y="5990"/>
                </a:lnTo>
                <a:lnTo>
                  <a:pt x="15978" y="5997"/>
                </a:lnTo>
                <a:lnTo>
                  <a:pt x="15968" y="5999"/>
                </a:lnTo>
                <a:lnTo>
                  <a:pt x="15961" y="6005"/>
                </a:lnTo>
                <a:lnTo>
                  <a:pt x="15967" y="6011"/>
                </a:lnTo>
                <a:lnTo>
                  <a:pt x="15973" y="6018"/>
                </a:lnTo>
                <a:lnTo>
                  <a:pt x="15969" y="6023"/>
                </a:lnTo>
                <a:lnTo>
                  <a:pt x="15963" y="6027"/>
                </a:lnTo>
                <a:lnTo>
                  <a:pt x="15948" y="6027"/>
                </a:lnTo>
                <a:lnTo>
                  <a:pt x="15933" y="6028"/>
                </a:lnTo>
                <a:lnTo>
                  <a:pt x="15901" y="6055"/>
                </a:lnTo>
                <a:lnTo>
                  <a:pt x="15848" y="6062"/>
                </a:lnTo>
                <a:lnTo>
                  <a:pt x="15841" y="6055"/>
                </a:lnTo>
                <a:lnTo>
                  <a:pt x="15833" y="6050"/>
                </a:lnTo>
                <a:lnTo>
                  <a:pt x="15827" y="6052"/>
                </a:lnTo>
                <a:lnTo>
                  <a:pt x="15822" y="6054"/>
                </a:lnTo>
                <a:lnTo>
                  <a:pt x="15805" y="6044"/>
                </a:lnTo>
                <a:lnTo>
                  <a:pt x="15789" y="6033"/>
                </a:lnTo>
                <a:lnTo>
                  <a:pt x="15790" y="6030"/>
                </a:lnTo>
                <a:lnTo>
                  <a:pt x="15791" y="6026"/>
                </a:lnTo>
                <a:lnTo>
                  <a:pt x="15827" y="6028"/>
                </a:lnTo>
                <a:lnTo>
                  <a:pt x="15860" y="6024"/>
                </a:lnTo>
                <a:lnTo>
                  <a:pt x="15862" y="6019"/>
                </a:lnTo>
                <a:lnTo>
                  <a:pt x="15863" y="6013"/>
                </a:lnTo>
                <a:lnTo>
                  <a:pt x="15864" y="6013"/>
                </a:lnTo>
                <a:lnTo>
                  <a:pt x="15865" y="6014"/>
                </a:lnTo>
                <a:lnTo>
                  <a:pt x="15887" y="6027"/>
                </a:lnTo>
                <a:lnTo>
                  <a:pt x="15914" y="6020"/>
                </a:lnTo>
                <a:lnTo>
                  <a:pt x="15920" y="6009"/>
                </a:lnTo>
                <a:lnTo>
                  <a:pt x="15928" y="5998"/>
                </a:lnTo>
                <a:lnTo>
                  <a:pt x="15938" y="5998"/>
                </a:lnTo>
                <a:lnTo>
                  <a:pt x="15946" y="5996"/>
                </a:lnTo>
                <a:lnTo>
                  <a:pt x="15947" y="5996"/>
                </a:lnTo>
                <a:lnTo>
                  <a:pt x="15948" y="5996"/>
                </a:lnTo>
                <a:lnTo>
                  <a:pt x="15948" y="5980"/>
                </a:lnTo>
                <a:lnTo>
                  <a:pt x="15948" y="5964"/>
                </a:lnTo>
                <a:lnTo>
                  <a:pt x="15957" y="5967"/>
                </a:lnTo>
                <a:lnTo>
                  <a:pt x="15968" y="5969"/>
                </a:lnTo>
                <a:close/>
                <a:moveTo>
                  <a:pt x="16038" y="7073"/>
                </a:moveTo>
                <a:lnTo>
                  <a:pt x="16036" y="7057"/>
                </a:lnTo>
                <a:lnTo>
                  <a:pt x="16039" y="7046"/>
                </a:lnTo>
                <a:lnTo>
                  <a:pt x="16042" y="7042"/>
                </a:lnTo>
                <a:lnTo>
                  <a:pt x="16046" y="7039"/>
                </a:lnTo>
                <a:lnTo>
                  <a:pt x="16046" y="7037"/>
                </a:lnTo>
                <a:lnTo>
                  <a:pt x="16046" y="7035"/>
                </a:lnTo>
                <a:lnTo>
                  <a:pt x="16050" y="7054"/>
                </a:lnTo>
                <a:lnTo>
                  <a:pt x="16038" y="7073"/>
                </a:lnTo>
                <a:lnTo>
                  <a:pt x="16038" y="7073"/>
                </a:lnTo>
                <a:lnTo>
                  <a:pt x="16038" y="7073"/>
                </a:lnTo>
                <a:lnTo>
                  <a:pt x="16038" y="7073"/>
                </a:lnTo>
                <a:close/>
                <a:moveTo>
                  <a:pt x="14021" y="7096"/>
                </a:moveTo>
                <a:lnTo>
                  <a:pt x="14029" y="7109"/>
                </a:lnTo>
                <a:lnTo>
                  <a:pt x="14038" y="7122"/>
                </a:lnTo>
                <a:lnTo>
                  <a:pt x="14044" y="7128"/>
                </a:lnTo>
                <a:lnTo>
                  <a:pt x="14052" y="7131"/>
                </a:lnTo>
                <a:lnTo>
                  <a:pt x="14058" y="7136"/>
                </a:lnTo>
                <a:lnTo>
                  <a:pt x="14064" y="7142"/>
                </a:lnTo>
                <a:lnTo>
                  <a:pt x="14064" y="7142"/>
                </a:lnTo>
                <a:lnTo>
                  <a:pt x="14065" y="7142"/>
                </a:lnTo>
                <a:lnTo>
                  <a:pt x="14067" y="7138"/>
                </a:lnTo>
                <a:lnTo>
                  <a:pt x="14068" y="7135"/>
                </a:lnTo>
                <a:lnTo>
                  <a:pt x="14068" y="7128"/>
                </a:lnTo>
                <a:lnTo>
                  <a:pt x="14067" y="7121"/>
                </a:lnTo>
                <a:lnTo>
                  <a:pt x="14067" y="7121"/>
                </a:lnTo>
                <a:lnTo>
                  <a:pt x="14069" y="7120"/>
                </a:lnTo>
                <a:lnTo>
                  <a:pt x="14073" y="7127"/>
                </a:lnTo>
                <a:lnTo>
                  <a:pt x="14079" y="7130"/>
                </a:lnTo>
                <a:lnTo>
                  <a:pt x="14082" y="7129"/>
                </a:lnTo>
                <a:lnTo>
                  <a:pt x="14084" y="7127"/>
                </a:lnTo>
                <a:lnTo>
                  <a:pt x="14083" y="7111"/>
                </a:lnTo>
                <a:lnTo>
                  <a:pt x="14083" y="7096"/>
                </a:lnTo>
                <a:lnTo>
                  <a:pt x="14066" y="7073"/>
                </a:lnTo>
                <a:lnTo>
                  <a:pt x="14049" y="7049"/>
                </a:lnTo>
                <a:lnTo>
                  <a:pt x="14041" y="7041"/>
                </a:lnTo>
                <a:lnTo>
                  <a:pt x="14037" y="7030"/>
                </a:lnTo>
                <a:lnTo>
                  <a:pt x="14042" y="7001"/>
                </a:lnTo>
                <a:lnTo>
                  <a:pt x="14055" y="6974"/>
                </a:lnTo>
                <a:lnTo>
                  <a:pt x="14054" y="6970"/>
                </a:lnTo>
                <a:lnTo>
                  <a:pt x="14054" y="6966"/>
                </a:lnTo>
                <a:lnTo>
                  <a:pt x="14052" y="6955"/>
                </a:lnTo>
                <a:lnTo>
                  <a:pt x="14051" y="6944"/>
                </a:lnTo>
                <a:lnTo>
                  <a:pt x="14049" y="6939"/>
                </a:lnTo>
                <a:lnTo>
                  <a:pt x="14046" y="6933"/>
                </a:lnTo>
                <a:lnTo>
                  <a:pt x="14054" y="6915"/>
                </a:lnTo>
                <a:lnTo>
                  <a:pt x="14062" y="6897"/>
                </a:lnTo>
                <a:lnTo>
                  <a:pt x="14064" y="6897"/>
                </a:lnTo>
                <a:lnTo>
                  <a:pt x="14066" y="6897"/>
                </a:lnTo>
                <a:lnTo>
                  <a:pt x="14068" y="6913"/>
                </a:lnTo>
                <a:lnTo>
                  <a:pt x="14080" y="6920"/>
                </a:lnTo>
                <a:lnTo>
                  <a:pt x="14084" y="6915"/>
                </a:lnTo>
                <a:lnTo>
                  <a:pt x="14089" y="6908"/>
                </a:lnTo>
                <a:lnTo>
                  <a:pt x="14097" y="6891"/>
                </a:lnTo>
                <a:lnTo>
                  <a:pt x="14108" y="6878"/>
                </a:lnTo>
                <a:lnTo>
                  <a:pt x="14118" y="6873"/>
                </a:lnTo>
                <a:lnTo>
                  <a:pt x="14127" y="6869"/>
                </a:lnTo>
                <a:lnTo>
                  <a:pt x="14136" y="6863"/>
                </a:lnTo>
                <a:lnTo>
                  <a:pt x="14144" y="6858"/>
                </a:lnTo>
                <a:lnTo>
                  <a:pt x="14163" y="6837"/>
                </a:lnTo>
                <a:lnTo>
                  <a:pt x="14187" y="6821"/>
                </a:lnTo>
                <a:lnTo>
                  <a:pt x="14212" y="6817"/>
                </a:lnTo>
                <a:lnTo>
                  <a:pt x="14238" y="6813"/>
                </a:lnTo>
                <a:lnTo>
                  <a:pt x="14247" y="6809"/>
                </a:lnTo>
                <a:lnTo>
                  <a:pt x="14256" y="6804"/>
                </a:lnTo>
                <a:lnTo>
                  <a:pt x="14262" y="6799"/>
                </a:lnTo>
                <a:lnTo>
                  <a:pt x="14269" y="6795"/>
                </a:lnTo>
                <a:lnTo>
                  <a:pt x="14288" y="6790"/>
                </a:lnTo>
                <a:lnTo>
                  <a:pt x="14306" y="6783"/>
                </a:lnTo>
                <a:lnTo>
                  <a:pt x="14310" y="6779"/>
                </a:lnTo>
                <a:lnTo>
                  <a:pt x="14313" y="6775"/>
                </a:lnTo>
                <a:lnTo>
                  <a:pt x="14314" y="6772"/>
                </a:lnTo>
                <a:lnTo>
                  <a:pt x="14316" y="6770"/>
                </a:lnTo>
                <a:lnTo>
                  <a:pt x="14331" y="6768"/>
                </a:lnTo>
                <a:lnTo>
                  <a:pt x="14341" y="6772"/>
                </a:lnTo>
                <a:lnTo>
                  <a:pt x="14367" y="6762"/>
                </a:lnTo>
                <a:lnTo>
                  <a:pt x="14394" y="6751"/>
                </a:lnTo>
                <a:lnTo>
                  <a:pt x="14410" y="6743"/>
                </a:lnTo>
                <a:lnTo>
                  <a:pt x="14424" y="6732"/>
                </a:lnTo>
                <a:lnTo>
                  <a:pt x="14434" y="6715"/>
                </a:lnTo>
                <a:lnTo>
                  <a:pt x="14442" y="6697"/>
                </a:lnTo>
                <a:lnTo>
                  <a:pt x="14445" y="6690"/>
                </a:lnTo>
                <a:lnTo>
                  <a:pt x="14448" y="6685"/>
                </a:lnTo>
                <a:lnTo>
                  <a:pt x="14453" y="6683"/>
                </a:lnTo>
                <a:lnTo>
                  <a:pt x="14458" y="6682"/>
                </a:lnTo>
                <a:lnTo>
                  <a:pt x="14466" y="6674"/>
                </a:lnTo>
                <a:lnTo>
                  <a:pt x="14472" y="6667"/>
                </a:lnTo>
                <a:lnTo>
                  <a:pt x="14475" y="6663"/>
                </a:lnTo>
                <a:lnTo>
                  <a:pt x="14477" y="6659"/>
                </a:lnTo>
                <a:lnTo>
                  <a:pt x="14473" y="6656"/>
                </a:lnTo>
                <a:lnTo>
                  <a:pt x="14468" y="6655"/>
                </a:lnTo>
                <a:lnTo>
                  <a:pt x="14467" y="6650"/>
                </a:lnTo>
                <a:lnTo>
                  <a:pt x="14464" y="6646"/>
                </a:lnTo>
                <a:lnTo>
                  <a:pt x="14467" y="6632"/>
                </a:lnTo>
                <a:lnTo>
                  <a:pt x="14471" y="6619"/>
                </a:lnTo>
                <a:lnTo>
                  <a:pt x="14472" y="6615"/>
                </a:lnTo>
                <a:lnTo>
                  <a:pt x="14473" y="6609"/>
                </a:lnTo>
                <a:lnTo>
                  <a:pt x="14485" y="6602"/>
                </a:lnTo>
                <a:lnTo>
                  <a:pt x="14497" y="6593"/>
                </a:lnTo>
                <a:lnTo>
                  <a:pt x="14498" y="6586"/>
                </a:lnTo>
                <a:lnTo>
                  <a:pt x="14504" y="6583"/>
                </a:lnTo>
                <a:lnTo>
                  <a:pt x="14509" y="6588"/>
                </a:lnTo>
                <a:lnTo>
                  <a:pt x="14513" y="6592"/>
                </a:lnTo>
                <a:lnTo>
                  <a:pt x="14515" y="6596"/>
                </a:lnTo>
                <a:lnTo>
                  <a:pt x="14516" y="6601"/>
                </a:lnTo>
                <a:lnTo>
                  <a:pt x="14525" y="6610"/>
                </a:lnTo>
                <a:lnTo>
                  <a:pt x="14531" y="6621"/>
                </a:lnTo>
                <a:lnTo>
                  <a:pt x="14536" y="6623"/>
                </a:lnTo>
                <a:lnTo>
                  <a:pt x="14540" y="6624"/>
                </a:lnTo>
                <a:lnTo>
                  <a:pt x="14542" y="6617"/>
                </a:lnTo>
                <a:lnTo>
                  <a:pt x="14542" y="6608"/>
                </a:lnTo>
                <a:lnTo>
                  <a:pt x="14550" y="6609"/>
                </a:lnTo>
                <a:lnTo>
                  <a:pt x="14554" y="6605"/>
                </a:lnTo>
                <a:lnTo>
                  <a:pt x="14555" y="6602"/>
                </a:lnTo>
                <a:lnTo>
                  <a:pt x="14555" y="6600"/>
                </a:lnTo>
                <a:lnTo>
                  <a:pt x="14548" y="6595"/>
                </a:lnTo>
                <a:lnTo>
                  <a:pt x="14540" y="6588"/>
                </a:lnTo>
                <a:lnTo>
                  <a:pt x="14543" y="6577"/>
                </a:lnTo>
                <a:lnTo>
                  <a:pt x="14538" y="6568"/>
                </a:lnTo>
                <a:lnTo>
                  <a:pt x="14538" y="6568"/>
                </a:lnTo>
                <a:lnTo>
                  <a:pt x="14538" y="6567"/>
                </a:lnTo>
                <a:lnTo>
                  <a:pt x="14548" y="6564"/>
                </a:lnTo>
                <a:lnTo>
                  <a:pt x="14562" y="6564"/>
                </a:lnTo>
                <a:lnTo>
                  <a:pt x="14564" y="6566"/>
                </a:lnTo>
                <a:lnTo>
                  <a:pt x="14566" y="6568"/>
                </a:lnTo>
                <a:lnTo>
                  <a:pt x="14571" y="6575"/>
                </a:lnTo>
                <a:lnTo>
                  <a:pt x="14581" y="6576"/>
                </a:lnTo>
                <a:lnTo>
                  <a:pt x="14580" y="6569"/>
                </a:lnTo>
                <a:lnTo>
                  <a:pt x="14579" y="6564"/>
                </a:lnTo>
                <a:lnTo>
                  <a:pt x="14589" y="6555"/>
                </a:lnTo>
                <a:lnTo>
                  <a:pt x="14594" y="6542"/>
                </a:lnTo>
                <a:lnTo>
                  <a:pt x="14593" y="6541"/>
                </a:lnTo>
                <a:lnTo>
                  <a:pt x="14592" y="6539"/>
                </a:lnTo>
                <a:lnTo>
                  <a:pt x="14586" y="6542"/>
                </a:lnTo>
                <a:lnTo>
                  <a:pt x="14581" y="6543"/>
                </a:lnTo>
                <a:lnTo>
                  <a:pt x="14579" y="6540"/>
                </a:lnTo>
                <a:lnTo>
                  <a:pt x="14578" y="6537"/>
                </a:lnTo>
                <a:lnTo>
                  <a:pt x="14585" y="6525"/>
                </a:lnTo>
                <a:lnTo>
                  <a:pt x="14599" y="6518"/>
                </a:lnTo>
                <a:lnTo>
                  <a:pt x="14603" y="6518"/>
                </a:lnTo>
                <a:lnTo>
                  <a:pt x="14607" y="6518"/>
                </a:lnTo>
                <a:lnTo>
                  <a:pt x="14607" y="6518"/>
                </a:lnTo>
                <a:lnTo>
                  <a:pt x="14607" y="6518"/>
                </a:lnTo>
                <a:lnTo>
                  <a:pt x="14607" y="6515"/>
                </a:lnTo>
                <a:lnTo>
                  <a:pt x="14607" y="6512"/>
                </a:lnTo>
                <a:lnTo>
                  <a:pt x="14608" y="6508"/>
                </a:lnTo>
                <a:lnTo>
                  <a:pt x="14613" y="6505"/>
                </a:lnTo>
                <a:lnTo>
                  <a:pt x="14622" y="6508"/>
                </a:lnTo>
                <a:lnTo>
                  <a:pt x="14630" y="6505"/>
                </a:lnTo>
                <a:lnTo>
                  <a:pt x="14624" y="6498"/>
                </a:lnTo>
                <a:lnTo>
                  <a:pt x="14619" y="6493"/>
                </a:lnTo>
                <a:lnTo>
                  <a:pt x="14626" y="6484"/>
                </a:lnTo>
                <a:lnTo>
                  <a:pt x="14638" y="6480"/>
                </a:lnTo>
                <a:lnTo>
                  <a:pt x="14642" y="6478"/>
                </a:lnTo>
                <a:lnTo>
                  <a:pt x="14645" y="6474"/>
                </a:lnTo>
                <a:lnTo>
                  <a:pt x="14648" y="6480"/>
                </a:lnTo>
                <a:lnTo>
                  <a:pt x="14653" y="6482"/>
                </a:lnTo>
                <a:lnTo>
                  <a:pt x="14655" y="6482"/>
                </a:lnTo>
                <a:lnTo>
                  <a:pt x="14656" y="6481"/>
                </a:lnTo>
                <a:lnTo>
                  <a:pt x="14658" y="6471"/>
                </a:lnTo>
                <a:lnTo>
                  <a:pt x="14662" y="6464"/>
                </a:lnTo>
                <a:lnTo>
                  <a:pt x="14661" y="6458"/>
                </a:lnTo>
                <a:lnTo>
                  <a:pt x="14659" y="6454"/>
                </a:lnTo>
                <a:lnTo>
                  <a:pt x="14660" y="6453"/>
                </a:lnTo>
                <a:lnTo>
                  <a:pt x="14662" y="6452"/>
                </a:lnTo>
                <a:lnTo>
                  <a:pt x="14669" y="6454"/>
                </a:lnTo>
                <a:lnTo>
                  <a:pt x="14675" y="6455"/>
                </a:lnTo>
                <a:lnTo>
                  <a:pt x="14677" y="6453"/>
                </a:lnTo>
                <a:lnTo>
                  <a:pt x="14679" y="6452"/>
                </a:lnTo>
                <a:lnTo>
                  <a:pt x="14683" y="6455"/>
                </a:lnTo>
                <a:lnTo>
                  <a:pt x="14686" y="6459"/>
                </a:lnTo>
                <a:lnTo>
                  <a:pt x="14687" y="6459"/>
                </a:lnTo>
                <a:lnTo>
                  <a:pt x="14687" y="6459"/>
                </a:lnTo>
                <a:lnTo>
                  <a:pt x="14693" y="6448"/>
                </a:lnTo>
                <a:lnTo>
                  <a:pt x="14702" y="6440"/>
                </a:lnTo>
                <a:lnTo>
                  <a:pt x="14711" y="6441"/>
                </a:lnTo>
                <a:lnTo>
                  <a:pt x="14718" y="6443"/>
                </a:lnTo>
                <a:lnTo>
                  <a:pt x="14737" y="6454"/>
                </a:lnTo>
                <a:lnTo>
                  <a:pt x="14753" y="6468"/>
                </a:lnTo>
                <a:lnTo>
                  <a:pt x="14759" y="6472"/>
                </a:lnTo>
                <a:lnTo>
                  <a:pt x="14766" y="6477"/>
                </a:lnTo>
                <a:lnTo>
                  <a:pt x="14770" y="6478"/>
                </a:lnTo>
                <a:lnTo>
                  <a:pt x="14773" y="6481"/>
                </a:lnTo>
                <a:lnTo>
                  <a:pt x="14771" y="6486"/>
                </a:lnTo>
                <a:lnTo>
                  <a:pt x="14767" y="6490"/>
                </a:lnTo>
                <a:lnTo>
                  <a:pt x="14767" y="6493"/>
                </a:lnTo>
                <a:lnTo>
                  <a:pt x="14767" y="6495"/>
                </a:lnTo>
                <a:lnTo>
                  <a:pt x="14766" y="6504"/>
                </a:lnTo>
                <a:lnTo>
                  <a:pt x="14766" y="6512"/>
                </a:lnTo>
                <a:lnTo>
                  <a:pt x="14774" y="6504"/>
                </a:lnTo>
                <a:lnTo>
                  <a:pt x="14783" y="6496"/>
                </a:lnTo>
                <a:lnTo>
                  <a:pt x="14783" y="6492"/>
                </a:lnTo>
                <a:lnTo>
                  <a:pt x="14784" y="6486"/>
                </a:lnTo>
                <a:lnTo>
                  <a:pt x="14799" y="6486"/>
                </a:lnTo>
                <a:lnTo>
                  <a:pt x="14813" y="6491"/>
                </a:lnTo>
                <a:lnTo>
                  <a:pt x="14817" y="6492"/>
                </a:lnTo>
                <a:lnTo>
                  <a:pt x="14820" y="6493"/>
                </a:lnTo>
                <a:lnTo>
                  <a:pt x="14822" y="6496"/>
                </a:lnTo>
                <a:lnTo>
                  <a:pt x="14824" y="6498"/>
                </a:lnTo>
                <a:lnTo>
                  <a:pt x="14824" y="6498"/>
                </a:lnTo>
                <a:lnTo>
                  <a:pt x="14824" y="6498"/>
                </a:lnTo>
                <a:lnTo>
                  <a:pt x="14831" y="6493"/>
                </a:lnTo>
                <a:lnTo>
                  <a:pt x="14839" y="6492"/>
                </a:lnTo>
                <a:lnTo>
                  <a:pt x="14840" y="6496"/>
                </a:lnTo>
                <a:lnTo>
                  <a:pt x="14842" y="6499"/>
                </a:lnTo>
                <a:lnTo>
                  <a:pt x="14850" y="6492"/>
                </a:lnTo>
                <a:lnTo>
                  <a:pt x="14852" y="6479"/>
                </a:lnTo>
                <a:lnTo>
                  <a:pt x="14853" y="6475"/>
                </a:lnTo>
                <a:lnTo>
                  <a:pt x="14854" y="6472"/>
                </a:lnTo>
                <a:lnTo>
                  <a:pt x="14846" y="6467"/>
                </a:lnTo>
                <a:lnTo>
                  <a:pt x="14835" y="6465"/>
                </a:lnTo>
                <a:lnTo>
                  <a:pt x="14842" y="6448"/>
                </a:lnTo>
                <a:lnTo>
                  <a:pt x="14853" y="6434"/>
                </a:lnTo>
                <a:lnTo>
                  <a:pt x="14855" y="6429"/>
                </a:lnTo>
                <a:lnTo>
                  <a:pt x="14859" y="6424"/>
                </a:lnTo>
                <a:lnTo>
                  <a:pt x="14871" y="6419"/>
                </a:lnTo>
                <a:lnTo>
                  <a:pt x="14881" y="6414"/>
                </a:lnTo>
                <a:lnTo>
                  <a:pt x="14881" y="6414"/>
                </a:lnTo>
                <a:lnTo>
                  <a:pt x="14881" y="6413"/>
                </a:lnTo>
                <a:lnTo>
                  <a:pt x="14876" y="6407"/>
                </a:lnTo>
                <a:lnTo>
                  <a:pt x="14876" y="6398"/>
                </a:lnTo>
                <a:lnTo>
                  <a:pt x="14881" y="6391"/>
                </a:lnTo>
                <a:lnTo>
                  <a:pt x="14888" y="6386"/>
                </a:lnTo>
                <a:lnTo>
                  <a:pt x="14895" y="6380"/>
                </a:lnTo>
                <a:lnTo>
                  <a:pt x="14898" y="6373"/>
                </a:lnTo>
                <a:lnTo>
                  <a:pt x="14899" y="6372"/>
                </a:lnTo>
                <a:lnTo>
                  <a:pt x="14899" y="6372"/>
                </a:lnTo>
                <a:lnTo>
                  <a:pt x="14905" y="6373"/>
                </a:lnTo>
                <a:lnTo>
                  <a:pt x="14910" y="6375"/>
                </a:lnTo>
                <a:lnTo>
                  <a:pt x="14915" y="6367"/>
                </a:lnTo>
                <a:lnTo>
                  <a:pt x="14918" y="6360"/>
                </a:lnTo>
                <a:lnTo>
                  <a:pt x="14941" y="6362"/>
                </a:lnTo>
                <a:lnTo>
                  <a:pt x="14964" y="6359"/>
                </a:lnTo>
                <a:lnTo>
                  <a:pt x="14975" y="6359"/>
                </a:lnTo>
                <a:lnTo>
                  <a:pt x="14984" y="6360"/>
                </a:lnTo>
                <a:lnTo>
                  <a:pt x="14986" y="6361"/>
                </a:lnTo>
                <a:lnTo>
                  <a:pt x="14989" y="6362"/>
                </a:lnTo>
                <a:lnTo>
                  <a:pt x="14996" y="6358"/>
                </a:lnTo>
                <a:lnTo>
                  <a:pt x="15004" y="6353"/>
                </a:lnTo>
                <a:lnTo>
                  <a:pt x="15003" y="6348"/>
                </a:lnTo>
                <a:lnTo>
                  <a:pt x="15000" y="6344"/>
                </a:lnTo>
                <a:lnTo>
                  <a:pt x="14996" y="6332"/>
                </a:lnTo>
                <a:lnTo>
                  <a:pt x="14985" y="6325"/>
                </a:lnTo>
                <a:lnTo>
                  <a:pt x="14973" y="6329"/>
                </a:lnTo>
                <a:lnTo>
                  <a:pt x="14963" y="6324"/>
                </a:lnTo>
                <a:lnTo>
                  <a:pt x="14962" y="6317"/>
                </a:lnTo>
                <a:lnTo>
                  <a:pt x="14968" y="6313"/>
                </a:lnTo>
                <a:lnTo>
                  <a:pt x="14969" y="6318"/>
                </a:lnTo>
                <a:lnTo>
                  <a:pt x="14972" y="6320"/>
                </a:lnTo>
                <a:lnTo>
                  <a:pt x="14979" y="6317"/>
                </a:lnTo>
                <a:lnTo>
                  <a:pt x="14985" y="6313"/>
                </a:lnTo>
                <a:lnTo>
                  <a:pt x="14995" y="6316"/>
                </a:lnTo>
                <a:lnTo>
                  <a:pt x="15000" y="6325"/>
                </a:lnTo>
                <a:lnTo>
                  <a:pt x="15000" y="6325"/>
                </a:lnTo>
                <a:lnTo>
                  <a:pt x="15000" y="6325"/>
                </a:lnTo>
                <a:lnTo>
                  <a:pt x="15003" y="6323"/>
                </a:lnTo>
                <a:lnTo>
                  <a:pt x="15008" y="6321"/>
                </a:lnTo>
                <a:lnTo>
                  <a:pt x="15014" y="6322"/>
                </a:lnTo>
                <a:lnTo>
                  <a:pt x="15018" y="6325"/>
                </a:lnTo>
                <a:lnTo>
                  <a:pt x="15027" y="6334"/>
                </a:lnTo>
                <a:lnTo>
                  <a:pt x="15037" y="6340"/>
                </a:lnTo>
                <a:lnTo>
                  <a:pt x="15051" y="6338"/>
                </a:lnTo>
                <a:lnTo>
                  <a:pt x="15062" y="6335"/>
                </a:lnTo>
                <a:lnTo>
                  <a:pt x="15066" y="6339"/>
                </a:lnTo>
                <a:lnTo>
                  <a:pt x="15070" y="6345"/>
                </a:lnTo>
                <a:lnTo>
                  <a:pt x="15082" y="6348"/>
                </a:lnTo>
                <a:lnTo>
                  <a:pt x="15094" y="6349"/>
                </a:lnTo>
                <a:lnTo>
                  <a:pt x="15115" y="6352"/>
                </a:lnTo>
                <a:lnTo>
                  <a:pt x="15134" y="6362"/>
                </a:lnTo>
                <a:lnTo>
                  <a:pt x="15148" y="6356"/>
                </a:lnTo>
                <a:lnTo>
                  <a:pt x="15164" y="6349"/>
                </a:lnTo>
                <a:lnTo>
                  <a:pt x="15164" y="6349"/>
                </a:lnTo>
                <a:lnTo>
                  <a:pt x="15164" y="6349"/>
                </a:lnTo>
                <a:lnTo>
                  <a:pt x="15162" y="6355"/>
                </a:lnTo>
                <a:lnTo>
                  <a:pt x="15160" y="6360"/>
                </a:lnTo>
                <a:lnTo>
                  <a:pt x="15168" y="6358"/>
                </a:lnTo>
                <a:lnTo>
                  <a:pt x="15176" y="6356"/>
                </a:lnTo>
                <a:lnTo>
                  <a:pt x="15177" y="6365"/>
                </a:lnTo>
                <a:lnTo>
                  <a:pt x="15184" y="6370"/>
                </a:lnTo>
                <a:lnTo>
                  <a:pt x="15187" y="6369"/>
                </a:lnTo>
                <a:lnTo>
                  <a:pt x="15190" y="6366"/>
                </a:lnTo>
                <a:lnTo>
                  <a:pt x="15189" y="6356"/>
                </a:lnTo>
                <a:lnTo>
                  <a:pt x="15195" y="6347"/>
                </a:lnTo>
                <a:lnTo>
                  <a:pt x="15201" y="6351"/>
                </a:lnTo>
                <a:lnTo>
                  <a:pt x="15205" y="6360"/>
                </a:lnTo>
                <a:lnTo>
                  <a:pt x="15205" y="6360"/>
                </a:lnTo>
                <a:lnTo>
                  <a:pt x="15205" y="6360"/>
                </a:lnTo>
                <a:lnTo>
                  <a:pt x="15207" y="6358"/>
                </a:lnTo>
                <a:lnTo>
                  <a:pt x="15211" y="6357"/>
                </a:lnTo>
                <a:lnTo>
                  <a:pt x="15220" y="6359"/>
                </a:lnTo>
                <a:lnTo>
                  <a:pt x="15227" y="6366"/>
                </a:lnTo>
                <a:lnTo>
                  <a:pt x="15219" y="6376"/>
                </a:lnTo>
                <a:lnTo>
                  <a:pt x="15211" y="6384"/>
                </a:lnTo>
                <a:lnTo>
                  <a:pt x="15207" y="6388"/>
                </a:lnTo>
                <a:lnTo>
                  <a:pt x="15207" y="6392"/>
                </a:lnTo>
                <a:lnTo>
                  <a:pt x="15209" y="6396"/>
                </a:lnTo>
                <a:lnTo>
                  <a:pt x="15212" y="6398"/>
                </a:lnTo>
                <a:lnTo>
                  <a:pt x="15212" y="6398"/>
                </a:lnTo>
                <a:lnTo>
                  <a:pt x="15212" y="6398"/>
                </a:lnTo>
                <a:lnTo>
                  <a:pt x="15206" y="6402"/>
                </a:lnTo>
                <a:lnTo>
                  <a:pt x="15201" y="6405"/>
                </a:lnTo>
                <a:lnTo>
                  <a:pt x="15188" y="6403"/>
                </a:lnTo>
                <a:lnTo>
                  <a:pt x="15174" y="6412"/>
                </a:lnTo>
                <a:lnTo>
                  <a:pt x="15172" y="6423"/>
                </a:lnTo>
                <a:lnTo>
                  <a:pt x="15177" y="6431"/>
                </a:lnTo>
                <a:lnTo>
                  <a:pt x="15175" y="6438"/>
                </a:lnTo>
                <a:lnTo>
                  <a:pt x="15173" y="6444"/>
                </a:lnTo>
                <a:lnTo>
                  <a:pt x="15161" y="6464"/>
                </a:lnTo>
                <a:lnTo>
                  <a:pt x="15146" y="6480"/>
                </a:lnTo>
                <a:lnTo>
                  <a:pt x="15147" y="6484"/>
                </a:lnTo>
                <a:lnTo>
                  <a:pt x="15148" y="6488"/>
                </a:lnTo>
                <a:lnTo>
                  <a:pt x="15159" y="6494"/>
                </a:lnTo>
                <a:lnTo>
                  <a:pt x="15170" y="6500"/>
                </a:lnTo>
                <a:lnTo>
                  <a:pt x="15178" y="6505"/>
                </a:lnTo>
                <a:lnTo>
                  <a:pt x="15187" y="6510"/>
                </a:lnTo>
                <a:lnTo>
                  <a:pt x="15188" y="6512"/>
                </a:lnTo>
                <a:lnTo>
                  <a:pt x="15189" y="6513"/>
                </a:lnTo>
                <a:lnTo>
                  <a:pt x="15191" y="6518"/>
                </a:lnTo>
                <a:lnTo>
                  <a:pt x="15196" y="6521"/>
                </a:lnTo>
                <a:lnTo>
                  <a:pt x="15207" y="6527"/>
                </a:lnTo>
                <a:lnTo>
                  <a:pt x="15217" y="6535"/>
                </a:lnTo>
                <a:lnTo>
                  <a:pt x="15236" y="6539"/>
                </a:lnTo>
                <a:lnTo>
                  <a:pt x="15252" y="6550"/>
                </a:lnTo>
                <a:lnTo>
                  <a:pt x="15255" y="6550"/>
                </a:lnTo>
                <a:lnTo>
                  <a:pt x="15257" y="6551"/>
                </a:lnTo>
                <a:lnTo>
                  <a:pt x="15265" y="6553"/>
                </a:lnTo>
                <a:lnTo>
                  <a:pt x="15270" y="6558"/>
                </a:lnTo>
                <a:lnTo>
                  <a:pt x="15277" y="6566"/>
                </a:lnTo>
                <a:lnTo>
                  <a:pt x="15283" y="6573"/>
                </a:lnTo>
                <a:lnTo>
                  <a:pt x="15293" y="6574"/>
                </a:lnTo>
                <a:lnTo>
                  <a:pt x="15303" y="6576"/>
                </a:lnTo>
                <a:lnTo>
                  <a:pt x="15323" y="6580"/>
                </a:lnTo>
                <a:lnTo>
                  <a:pt x="15339" y="6589"/>
                </a:lnTo>
                <a:lnTo>
                  <a:pt x="15344" y="6600"/>
                </a:lnTo>
                <a:lnTo>
                  <a:pt x="15348" y="6610"/>
                </a:lnTo>
                <a:lnTo>
                  <a:pt x="15354" y="6614"/>
                </a:lnTo>
                <a:lnTo>
                  <a:pt x="15363" y="6614"/>
                </a:lnTo>
                <a:lnTo>
                  <a:pt x="15374" y="6619"/>
                </a:lnTo>
                <a:lnTo>
                  <a:pt x="15385" y="6624"/>
                </a:lnTo>
                <a:lnTo>
                  <a:pt x="15405" y="6621"/>
                </a:lnTo>
                <a:lnTo>
                  <a:pt x="15422" y="6616"/>
                </a:lnTo>
                <a:lnTo>
                  <a:pt x="15431" y="6605"/>
                </a:lnTo>
                <a:lnTo>
                  <a:pt x="15436" y="6592"/>
                </a:lnTo>
                <a:lnTo>
                  <a:pt x="15446" y="6569"/>
                </a:lnTo>
                <a:lnTo>
                  <a:pt x="15455" y="6547"/>
                </a:lnTo>
                <a:lnTo>
                  <a:pt x="15456" y="6539"/>
                </a:lnTo>
                <a:lnTo>
                  <a:pt x="15457" y="6533"/>
                </a:lnTo>
                <a:lnTo>
                  <a:pt x="15460" y="6516"/>
                </a:lnTo>
                <a:lnTo>
                  <a:pt x="15472" y="6506"/>
                </a:lnTo>
                <a:lnTo>
                  <a:pt x="15468" y="6493"/>
                </a:lnTo>
                <a:lnTo>
                  <a:pt x="15463" y="6480"/>
                </a:lnTo>
                <a:lnTo>
                  <a:pt x="15463" y="6467"/>
                </a:lnTo>
                <a:lnTo>
                  <a:pt x="15463" y="6454"/>
                </a:lnTo>
                <a:lnTo>
                  <a:pt x="15463" y="6442"/>
                </a:lnTo>
                <a:lnTo>
                  <a:pt x="15463" y="6431"/>
                </a:lnTo>
                <a:lnTo>
                  <a:pt x="15471" y="6425"/>
                </a:lnTo>
                <a:lnTo>
                  <a:pt x="15473" y="6414"/>
                </a:lnTo>
                <a:lnTo>
                  <a:pt x="15471" y="6409"/>
                </a:lnTo>
                <a:lnTo>
                  <a:pt x="15471" y="6403"/>
                </a:lnTo>
                <a:lnTo>
                  <a:pt x="15479" y="6393"/>
                </a:lnTo>
                <a:lnTo>
                  <a:pt x="15489" y="6385"/>
                </a:lnTo>
                <a:lnTo>
                  <a:pt x="15479" y="6383"/>
                </a:lnTo>
                <a:lnTo>
                  <a:pt x="15469" y="6379"/>
                </a:lnTo>
                <a:lnTo>
                  <a:pt x="15472" y="6376"/>
                </a:lnTo>
                <a:lnTo>
                  <a:pt x="15475" y="6372"/>
                </a:lnTo>
                <a:lnTo>
                  <a:pt x="15480" y="6364"/>
                </a:lnTo>
                <a:lnTo>
                  <a:pt x="15484" y="6357"/>
                </a:lnTo>
                <a:lnTo>
                  <a:pt x="15488" y="6353"/>
                </a:lnTo>
                <a:lnTo>
                  <a:pt x="15492" y="6349"/>
                </a:lnTo>
                <a:lnTo>
                  <a:pt x="15498" y="6325"/>
                </a:lnTo>
                <a:lnTo>
                  <a:pt x="15510" y="6305"/>
                </a:lnTo>
                <a:lnTo>
                  <a:pt x="15513" y="6304"/>
                </a:lnTo>
                <a:lnTo>
                  <a:pt x="15516" y="6302"/>
                </a:lnTo>
                <a:lnTo>
                  <a:pt x="15519" y="6307"/>
                </a:lnTo>
                <a:lnTo>
                  <a:pt x="15522" y="6311"/>
                </a:lnTo>
                <a:lnTo>
                  <a:pt x="15526" y="6316"/>
                </a:lnTo>
                <a:lnTo>
                  <a:pt x="15530" y="6319"/>
                </a:lnTo>
                <a:lnTo>
                  <a:pt x="15531" y="6324"/>
                </a:lnTo>
                <a:lnTo>
                  <a:pt x="15534" y="6332"/>
                </a:lnTo>
                <a:lnTo>
                  <a:pt x="15539" y="6348"/>
                </a:lnTo>
                <a:lnTo>
                  <a:pt x="15551" y="6359"/>
                </a:lnTo>
                <a:lnTo>
                  <a:pt x="15548" y="6365"/>
                </a:lnTo>
                <a:lnTo>
                  <a:pt x="15546" y="6372"/>
                </a:lnTo>
                <a:lnTo>
                  <a:pt x="15563" y="6386"/>
                </a:lnTo>
                <a:lnTo>
                  <a:pt x="15571" y="6407"/>
                </a:lnTo>
                <a:lnTo>
                  <a:pt x="15573" y="6426"/>
                </a:lnTo>
                <a:lnTo>
                  <a:pt x="15573" y="6445"/>
                </a:lnTo>
                <a:lnTo>
                  <a:pt x="15575" y="6452"/>
                </a:lnTo>
                <a:lnTo>
                  <a:pt x="15576" y="6457"/>
                </a:lnTo>
                <a:lnTo>
                  <a:pt x="15577" y="6460"/>
                </a:lnTo>
                <a:lnTo>
                  <a:pt x="15579" y="6464"/>
                </a:lnTo>
                <a:lnTo>
                  <a:pt x="15584" y="6473"/>
                </a:lnTo>
                <a:lnTo>
                  <a:pt x="15594" y="6479"/>
                </a:lnTo>
                <a:lnTo>
                  <a:pt x="15603" y="6472"/>
                </a:lnTo>
                <a:lnTo>
                  <a:pt x="15615" y="6469"/>
                </a:lnTo>
                <a:lnTo>
                  <a:pt x="15618" y="6468"/>
                </a:lnTo>
                <a:lnTo>
                  <a:pt x="15621" y="6466"/>
                </a:lnTo>
                <a:lnTo>
                  <a:pt x="15625" y="6472"/>
                </a:lnTo>
                <a:lnTo>
                  <a:pt x="15628" y="6482"/>
                </a:lnTo>
                <a:lnTo>
                  <a:pt x="15643" y="6493"/>
                </a:lnTo>
                <a:lnTo>
                  <a:pt x="15659" y="6505"/>
                </a:lnTo>
                <a:lnTo>
                  <a:pt x="15659" y="6513"/>
                </a:lnTo>
                <a:lnTo>
                  <a:pt x="15662" y="6521"/>
                </a:lnTo>
                <a:lnTo>
                  <a:pt x="15659" y="6524"/>
                </a:lnTo>
                <a:lnTo>
                  <a:pt x="15655" y="6526"/>
                </a:lnTo>
                <a:lnTo>
                  <a:pt x="15663" y="6538"/>
                </a:lnTo>
                <a:lnTo>
                  <a:pt x="15665" y="6554"/>
                </a:lnTo>
                <a:lnTo>
                  <a:pt x="15664" y="6567"/>
                </a:lnTo>
                <a:lnTo>
                  <a:pt x="15664" y="6578"/>
                </a:lnTo>
                <a:lnTo>
                  <a:pt x="15677" y="6594"/>
                </a:lnTo>
                <a:lnTo>
                  <a:pt x="15692" y="6608"/>
                </a:lnTo>
                <a:lnTo>
                  <a:pt x="15695" y="6615"/>
                </a:lnTo>
                <a:lnTo>
                  <a:pt x="15696" y="6621"/>
                </a:lnTo>
                <a:lnTo>
                  <a:pt x="15699" y="6632"/>
                </a:lnTo>
                <a:lnTo>
                  <a:pt x="15701" y="6642"/>
                </a:lnTo>
                <a:lnTo>
                  <a:pt x="15699" y="6646"/>
                </a:lnTo>
                <a:lnTo>
                  <a:pt x="15697" y="6650"/>
                </a:lnTo>
                <a:lnTo>
                  <a:pt x="15696" y="6666"/>
                </a:lnTo>
                <a:lnTo>
                  <a:pt x="15705" y="6675"/>
                </a:lnTo>
                <a:lnTo>
                  <a:pt x="15709" y="6703"/>
                </a:lnTo>
                <a:lnTo>
                  <a:pt x="15727" y="6717"/>
                </a:lnTo>
                <a:lnTo>
                  <a:pt x="15735" y="6722"/>
                </a:lnTo>
                <a:lnTo>
                  <a:pt x="15742" y="6721"/>
                </a:lnTo>
                <a:lnTo>
                  <a:pt x="15752" y="6727"/>
                </a:lnTo>
                <a:lnTo>
                  <a:pt x="15765" y="6726"/>
                </a:lnTo>
                <a:lnTo>
                  <a:pt x="15768" y="6735"/>
                </a:lnTo>
                <a:lnTo>
                  <a:pt x="15764" y="6741"/>
                </a:lnTo>
                <a:lnTo>
                  <a:pt x="15764" y="6742"/>
                </a:lnTo>
                <a:lnTo>
                  <a:pt x="15765" y="6742"/>
                </a:lnTo>
                <a:lnTo>
                  <a:pt x="15770" y="6746"/>
                </a:lnTo>
                <a:lnTo>
                  <a:pt x="15777" y="6748"/>
                </a:lnTo>
                <a:lnTo>
                  <a:pt x="15779" y="6748"/>
                </a:lnTo>
                <a:lnTo>
                  <a:pt x="15781" y="6748"/>
                </a:lnTo>
                <a:lnTo>
                  <a:pt x="15784" y="6751"/>
                </a:lnTo>
                <a:lnTo>
                  <a:pt x="15787" y="6753"/>
                </a:lnTo>
                <a:lnTo>
                  <a:pt x="15799" y="6761"/>
                </a:lnTo>
                <a:lnTo>
                  <a:pt x="15813" y="6767"/>
                </a:lnTo>
                <a:lnTo>
                  <a:pt x="15818" y="6768"/>
                </a:lnTo>
                <a:lnTo>
                  <a:pt x="15823" y="6769"/>
                </a:lnTo>
                <a:lnTo>
                  <a:pt x="15831" y="6776"/>
                </a:lnTo>
                <a:lnTo>
                  <a:pt x="15834" y="6785"/>
                </a:lnTo>
                <a:lnTo>
                  <a:pt x="15831" y="6788"/>
                </a:lnTo>
                <a:lnTo>
                  <a:pt x="15828" y="6789"/>
                </a:lnTo>
                <a:lnTo>
                  <a:pt x="15827" y="6799"/>
                </a:lnTo>
                <a:lnTo>
                  <a:pt x="15833" y="6809"/>
                </a:lnTo>
                <a:lnTo>
                  <a:pt x="15835" y="6810"/>
                </a:lnTo>
                <a:lnTo>
                  <a:pt x="15837" y="6811"/>
                </a:lnTo>
                <a:lnTo>
                  <a:pt x="15843" y="6815"/>
                </a:lnTo>
                <a:lnTo>
                  <a:pt x="15847" y="6820"/>
                </a:lnTo>
                <a:lnTo>
                  <a:pt x="15848" y="6826"/>
                </a:lnTo>
                <a:lnTo>
                  <a:pt x="15848" y="6831"/>
                </a:lnTo>
                <a:lnTo>
                  <a:pt x="15858" y="6840"/>
                </a:lnTo>
                <a:lnTo>
                  <a:pt x="15863" y="6854"/>
                </a:lnTo>
                <a:lnTo>
                  <a:pt x="15864" y="6860"/>
                </a:lnTo>
                <a:lnTo>
                  <a:pt x="15864" y="6865"/>
                </a:lnTo>
                <a:lnTo>
                  <a:pt x="15866" y="6878"/>
                </a:lnTo>
                <a:lnTo>
                  <a:pt x="15868" y="6889"/>
                </a:lnTo>
                <a:lnTo>
                  <a:pt x="15877" y="6896"/>
                </a:lnTo>
                <a:lnTo>
                  <a:pt x="15888" y="6898"/>
                </a:lnTo>
                <a:lnTo>
                  <a:pt x="15886" y="6889"/>
                </a:lnTo>
                <a:lnTo>
                  <a:pt x="15889" y="6881"/>
                </a:lnTo>
                <a:lnTo>
                  <a:pt x="15889" y="6881"/>
                </a:lnTo>
                <a:lnTo>
                  <a:pt x="15889" y="6881"/>
                </a:lnTo>
                <a:lnTo>
                  <a:pt x="15900" y="6891"/>
                </a:lnTo>
                <a:lnTo>
                  <a:pt x="15909" y="6901"/>
                </a:lnTo>
                <a:lnTo>
                  <a:pt x="15913" y="6904"/>
                </a:lnTo>
                <a:lnTo>
                  <a:pt x="15917" y="6905"/>
                </a:lnTo>
                <a:lnTo>
                  <a:pt x="15920" y="6901"/>
                </a:lnTo>
                <a:lnTo>
                  <a:pt x="15922" y="6897"/>
                </a:lnTo>
                <a:lnTo>
                  <a:pt x="15922" y="6897"/>
                </a:lnTo>
                <a:lnTo>
                  <a:pt x="15924" y="6897"/>
                </a:lnTo>
                <a:lnTo>
                  <a:pt x="15927" y="6901"/>
                </a:lnTo>
                <a:lnTo>
                  <a:pt x="15930" y="6905"/>
                </a:lnTo>
                <a:lnTo>
                  <a:pt x="15929" y="6911"/>
                </a:lnTo>
                <a:lnTo>
                  <a:pt x="15928" y="6915"/>
                </a:lnTo>
                <a:lnTo>
                  <a:pt x="15927" y="6935"/>
                </a:lnTo>
                <a:lnTo>
                  <a:pt x="15932" y="6954"/>
                </a:lnTo>
                <a:lnTo>
                  <a:pt x="15941" y="6955"/>
                </a:lnTo>
                <a:lnTo>
                  <a:pt x="15949" y="6958"/>
                </a:lnTo>
                <a:lnTo>
                  <a:pt x="15957" y="6982"/>
                </a:lnTo>
                <a:lnTo>
                  <a:pt x="15982" y="6999"/>
                </a:lnTo>
                <a:lnTo>
                  <a:pt x="15984" y="7003"/>
                </a:lnTo>
                <a:lnTo>
                  <a:pt x="15985" y="7009"/>
                </a:lnTo>
                <a:lnTo>
                  <a:pt x="15989" y="7015"/>
                </a:lnTo>
                <a:lnTo>
                  <a:pt x="15996" y="7021"/>
                </a:lnTo>
                <a:lnTo>
                  <a:pt x="16009" y="7032"/>
                </a:lnTo>
                <a:lnTo>
                  <a:pt x="16013" y="7048"/>
                </a:lnTo>
                <a:lnTo>
                  <a:pt x="16026" y="7060"/>
                </a:lnTo>
                <a:lnTo>
                  <a:pt x="16032" y="7079"/>
                </a:lnTo>
                <a:lnTo>
                  <a:pt x="16032" y="7084"/>
                </a:lnTo>
                <a:lnTo>
                  <a:pt x="16033" y="7090"/>
                </a:lnTo>
                <a:lnTo>
                  <a:pt x="16036" y="7094"/>
                </a:lnTo>
                <a:lnTo>
                  <a:pt x="16040" y="7099"/>
                </a:lnTo>
                <a:lnTo>
                  <a:pt x="16038" y="7104"/>
                </a:lnTo>
                <a:lnTo>
                  <a:pt x="16036" y="7110"/>
                </a:lnTo>
                <a:lnTo>
                  <a:pt x="16035" y="7120"/>
                </a:lnTo>
                <a:lnTo>
                  <a:pt x="16034" y="7130"/>
                </a:lnTo>
                <a:lnTo>
                  <a:pt x="16035" y="7142"/>
                </a:lnTo>
                <a:lnTo>
                  <a:pt x="16037" y="7154"/>
                </a:lnTo>
                <a:lnTo>
                  <a:pt x="16033" y="7158"/>
                </a:lnTo>
                <a:lnTo>
                  <a:pt x="16029" y="7162"/>
                </a:lnTo>
                <a:lnTo>
                  <a:pt x="16035" y="7170"/>
                </a:lnTo>
                <a:lnTo>
                  <a:pt x="16040" y="7178"/>
                </a:lnTo>
                <a:lnTo>
                  <a:pt x="16047" y="7194"/>
                </a:lnTo>
                <a:lnTo>
                  <a:pt x="16053" y="7210"/>
                </a:lnTo>
                <a:lnTo>
                  <a:pt x="16055" y="7215"/>
                </a:lnTo>
                <a:lnTo>
                  <a:pt x="16059" y="7222"/>
                </a:lnTo>
                <a:lnTo>
                  <a:pt x="16057" y="7228"/>
                </a:lnTo>
                <a:lnTo>
                  <a:pt x="16055" y="7235"/>
                </a:lnTo>
                <a:lnTo>
                  <a:pt x="16053" y="7246"/>
                </a:lnTo>
                <a:lnTo>
                  <a:pt x="16050" y="7257"/>
                </a:lnTo>
                <a:lnTo>
                  <a:pt x="16047" y="7265"/>
                </a:lnTo>
                <a:lnTo>
                  <a:pt x="16043" y="7272"/>
                </a:lnTo>
                <a:lnTo>
                  <a:pt x="16038" y="7295"/>
                </a:lnTo>
                <a:lnTo>
                  <a:pt x="16034" y="7319"/>
                </a:lnTo>
                <a:lnTo>
                  <a:pt x="16030" y="7325"/>
                </a:lnTo>
                <a:lnTo>
                  <a:pt x="16028" y="7332"/>
                </a:lnTo>
                <a:lnTo>
                  <a:pt x="16026" y="7335"/>
                </a:lnTo>
                <a:lnTo>
                  <a:pt x="16024" y="7338"/>
                </a:lnTo>
                <a:lnTo>
                  <a:pt x="16021" y="7363"/>
                </a:lnTo>
                <a:lnTo>
                  <a:pt x="16017" y="7388"/>
                </a:lnTo>
                <a:lnTo>
                  <a:pt x="16011" y="7395"/>
                </a:lnTo>
                <a:lnTo>
                  <a:pt x="16008" y="7407"/>
                </a:lnTo>
                <a:lnTo>
                  <a:pt x="16006" y="7409"/>
                </a:lnTo>
                <a:lnTo>
                  <a:pt x="16003" y="7412"/>
                </a:lnTo>
                <a:lnTo>
                  <a:pt x="16000" y="7416"/>
                </a:lnTo>
                <a:lnTo>
                  <a:pt x="15997" y="7420"/>
                </a:lnTo>
                <a:lnTo>
                  <a:pt x="15989" y="7446"/>
                </a:lnTo>
                <a:lnTo>
                  <a:pt x="15967" y="7458"/>
                </a:lnTo>
                <a:lnTo>
                  <a:pt x="15957" y="7468"/>
                </a:lnTo>
                <a:lnTo>
                  <a:pt x="15947" y="7479"/>
                </a:lnTo>
                <a:lnTo>
                  <a:pt x="15932" y="7504"/>
                </a:lnTo>
                <a:lnTo>
                  <a:pt x="15918" y="7531"/>
                </a:lnTo>
                <a:lnTo>
                  <a:pt x="15906" y="7544"/>
                </a:lnTo>
                <a:lnTo>
                  <a:pt x="15908" y="7563"/>
                </a:lnTo>
                <a:lnTo>
                  <a:pt x="15908" y="7564"/>
                </a:lnTo>
                <a:lnTo>
                  <a:pt x="15908" y="7564"/>
                </a:lnTo>
                <a:lnTo>
                  <a:pt x="15904" y="7567"/>
                </a:lnTo>
                <a:lnTo>
                  <a:pt x="15902" y="7573"/>
                </a:lnTo>
                <a:lnTo>
                  <a:pt x="15902" y="7576"/>
                </a:lnTo>
                <a:lnTo>
                  <a:pt x="15902" y="7578"/>
                </a:lnTo>
                <a:lnTo>
                  <a:pt x="15893" y="7584"/>
                </a:lnTo>
                <a:lnTo>
                  <a:pt x="15887" y="7594"/>
                </a:lnTo>
                <a:lnTo>
                  <a:pt x="15876" y="7610"/>
                </a:lnTo>
                <a:lnTo>
                  <a:pt x="15868" y="7629"/>
                </a:lnTo>
                <a:lnTo>
                  <a:pt x="15862" y="7656"/>
                </a:lnTo>
                <a:lnTo>
                  <a:pt x="15857" y="7683"/>
                </a:lnTo>
                <a:lnTo>
                  <a:pt x="15855" y="7688"/>
                </a:lnTo>
                <a:lnTo>
                  <a:pt x="15854" y="7692"/>
                </a:lnTo>
                <a:lnTo>
                  <a:pt x="15855" y="7697"/>
                </a:lnTo>
                <a:lnTo>
                  <a:pt x="15857" y="7701"/>
                </a:lnTo>
                <a:lnTo>
                  <a:pt x="15858" y="7715"/>
                </a:lnTo>
                <a:lnTo>
                  <a:pt x="15853" y="7725"/>
                </a:lnTo>
                <a:lnTo>
                  <a:pt x="15849" y="7727"/>
                </a:lnTo>
                <a:lnTo>
                  <a:pt x="15844" y="7728"/>
                </a:lnTo>
                <a:lnTo>
                  <a:pt x="15836" y="7733"/>
                </a:lnTo>
                <a:lnTo>
                  <a:pt x="15830" y="7739"/>
                </a:lnTo>
                <a:lnTo>
                  <a:pt x="15787" y="7740"/>
                </a:lnTo>
                <a:lnTo>
                  <a:pt x="15745" y="7742"/>
                </a:lnTo>
                <a:lnTo>
                  <a:pt x="15726" y="7758"/>
                </a:lnTo>
                <a:lnTo>
                  <a:pt x="15709" y="7776"/>
                </a:lnTo>
                <a:lnTo>
                  <a:pt x="15695" y="7781"/>
                </a:lnTo>
                <a:lnTo>
                  <a:pt x="15681" y="7785"/>
                </a:lnTo>
                <a:lnTo>
                  <a:pt x="15675" y="7786"/>
                </a:lnTo>
                <a:lnTo>
                  <a:pt x="15670" y="7787"/>
                </a:lnTo>
                <a:lnTo>
                  <a:pt x="15675" y="7795"/>
                </a:lnTo>
                <a:lnTo>
                  <a:pt x="15684" y="7801"/>
                </a:lnTo>
                <a:lnTo>
                  <a:pt x="15681" y="7806"/>
                </a:lnTo>
                <a:lnTo>
                  <a:pt x="15674" y="7807"/>
                </a:lnTo>
                <a:lnTo>
                  <a:pt x="15670" y="7801"/>
                </a:lnTo>
                <a:lnTo>
                  <a:pt x="15666" y="7797"/>
                </a:lnTo>
                <a:lnTo>
                  <a:pt x="15664" y="7796"/>
                </a:lnTo>
                <a:lnTo>
                  <a:pt x="15661" y="7796"/>
                </a:lnTo>
                <a:lnTo>
                  <a:pt x="15647" y="7783"/>
                </a:lnTo>
                <a:lnTo>
                  <a:pt x="15632" y="7770"/>
                </a:lnTo>
                <a:lnTo>
                  <a:pt x="15635" y="7765"/>
                </a:lnTo>
                <a:lnTo>
                  <a:pt x="15637" y="7760"/>
                </a:lnTo>
                <a:lnTo>
                  <a:pt x="15634" y="7756"/>
                </a:lnTo>
                <a:lnTo>
                  <a:pt x="15628" y="7755"/>
                </a:lnTo>
                <a:lnTo>
                  <a:pt x="15616" y="7761"/>
                </a:lnTo>
                <a:lnTo>
                  <a:pt x="15604" y="7759"/>
                </a:lnTo>
                <a:lnTo>
                  <a:pt x="15617" y="7750"/>
                </a:lnTo>
                <a:lnTo>
                  <a:pt x="15615" y="7733"/>
                </a:lnTo>
                <a:lnTo>
                  <a:pt x="15612" y="7730"/>
                </a:lnTo>
                <a:lnTo>
                  <a:pt x="15609" y="7728"/>
                </a:lnTo>
                <a:lnTo>
                  <a:pt x="15601" y="7732"/>
                </a:lnTo>
                <a:lnTo>
                  <a:pt x="15593" y="7739"/>
                </a:lnTo>
                <a:lnTo>
                  <a:pt x="15589" y="7747"/>
                </a:lnTo>
                <a:lnTo>
                  <a:pt x="15579" y="7751"/>
                </a:lnTo>
                <a:lnTo>
                  <a:pt x="15576" y="7753"/>
                </a:lnTo>
                <a:lnTo>
                  <a:pt x="15574" y="7756"/>
                </a:lnTo>
                <a:lnTo>
                  <a:pt x="15563" y="7770"/>
                </a:lnTo>
                <a:lnTo>
                  <a:pt x="15549" y="7781"/>
                </a:lnTo>
                <a:lnTo>
                  <a:pt x="15541" y="7781"/>
                </a:lnTo>
                <a:lnTo>
                  <a:pt x="15535" y="7778"/>
                </a:lnTo>
                <a:lnTo>
                  <a:pt x="15514" y="7766"/>
                </a:lnTo>
                <a:lnTo>
                  <a:pt x="15496" y="7753"/>
                </a:lnTo>
                <a:lnTo>
                  <a:pt x="15488" y="7751"/>
                </a:lnTo>
                <a:lnTo>
                  <a:pt x="15480" y="7751"/>
                </a:lnTo>
                <a:lnTo>
                  <a:pt x="15476" y="7751"/>
                </a:lnTo>
                <a:lnTo>
                  <a:pt x="15474" y="7752"/>
                </a:lnTo>
                <a:lnTo>
                  <a:pt x="15461" y="7747"/>
                </a:lnTo>
                <a:lnTo>
                  <a:pt x="15445" y="7751"/>
                </a:lnTo>
                <a:lnTo>
                  <a:pt x="15438" y="7742"/>
                </a:lnTo>
                <a:lnTo>
                  <a:pt x="15432" y="7732"/>
                </a:lnTo>
                <a:lnTo>
                  <a:pt x="15430" y="7731"/>
                </a:lnTo>
                <a:lnTo>
                  <a:pt x="15429" y="7729"/>
                </a:lnTo>
                <a:lnTo>
                  <a:pt x="15426" y="7728"/>
                </a:lnTo>
                <a:lnTo>
                  <a:pt x="15421" y="7727"/>
                </a:lnTo>
                <a:lnTo>
                  <a:pt x="15409" y="7725"/>
                </a:lnTo>
                <a:lnTo>
                  <a:pt x="15399" y="7722"/>
                </a:lnTo>
                <a:lnTo>
                  <a:pt x="15390" y="7712"/>
                </a:lnTo>
                <a:lnTo>
                  <a:pt x="15386" y="7700"/>
                </a:lnTo>
                <a:lnTo>
                  <a:pt x="15368" y="7684"/>
                </a:lnTo>
                <a:lnTo>
                  <a:pt x="15358" y="7662"/>
                </a:lnTo>
                <a:lnTo>
                  <a:pt x="15366" y="7641"/>
                </a:lnTo>
                <a:lnTo>
                  <a:pt x="15360" y="7616"/>
                </a:lnTo>
                <a:lnTo>
                  <a:pt x="15358" y="7611"/>
                </a:lnTo>
                <a:lnTo>
                  <a:pt x="15355" y="7606"/>
                </a:lnTo>
                <a:lnTo>
                  <a:pt x="15353" y="7604"/>
                </a:lnTo>
                <a:lnTo>
                  <a:pt x="15351" y="7602"/>
                </a:lnTo>
                <a:lnTo>
                  <a:pt x="15346" y="7596"/>
                </a:lnTo>
                <a:lnTo>
                  <a:pt x="15341" y="7591"/>
                </a:lnTo>
                <a:lnTo>
                  <a:pt x="15333" y="7581"/>
                </a:lnTo>
                <a:lnTo>
                  <a:pt x="15323" y="7574"/>
                </a:lnTo>
                <a:lnTo>
                  <a:pt x="15315" y="7574"/>
                </a:lnTo>
                <a:lnTo>
                  <a:pt x="15309" y="7576"/>
                </a:lnTo>
                <a:lnTo>
                  <a:pt x="15303" y="7576"/>
                </a:lnTo>
                <a:lnTo>
                  <a:pt x="15297" y="7575"/>
                </a:lnTo>
                <a:lnTo>
                  <a:pt x="15295" y="7574"/>
                </a:lnTo>
                <a:lnTo>
                  <a:pt x="15293" y="7573"/>
                </a:lnTo>
                <a:lnTo>
                  <a:pt x="15296" y="7565"/>
                </a:lnTo>
                <a:lnTo>
                  <a:pt x="15304" y="7557"/>
                </a:lnTo>
                <a:lnTo>
                  <a:pt x="15306" y="7543"/>
                </a:lnTo>
                <a:lnTo>
                  <a:pt x="15307" y="7529"/>
                </a:lnTo>
                <a:lnTo>
                  <a:pt x="15300" y="7520"/>
                </a:lnTo>
                <a:lnTo>
                  <a:pt x="15293" y="7511"/>
                </a:lnTo>
                <a:lnTo>
                  <a:pt x="15288" y="7503"/>
                </a:lnTo>
                <a:lnTo>
                  <a:pt x="15281" y="7498"/>
                </a:lnTo>
                <a:lnTo>
                  <a:pt x="15274" y="7516"/>
                </a:lnTo>
                <a:lnTo>
                  <a:pt x="15268" y="7535"/>
                </a:lnTo>
                <a:lnTo>
                  <a:pt x="15266" y="7542"/>
                </a:lnTo>
                <a:lnTo>
                  <a:pt x="15263" y="7548"/>
                </a:lnTo>
                <a:lnTo>
                  <a:pt x="15256" y="7548"/>
                </a:lnTo>
                <a:lnTo>
                  <a:pt x="15250" y="7547"/>
                </a:lnTo>
                <a:lnTo>
                  <a:pt x="15240" y="7552"/>
                </a:lnTo>
                <a:lnTo>
                  <a:pt x="15226" y="7553"/>
                </a:lnTo>
                <a:lnTo>
                  <a:pt x="15226" y="7553"/>
                </a:lnTo>
                <a:lnTo>
                  <a:pt x="15226" y="7553"/>
                </a:lnTo>
                <a:lnTo>
                  <a:pt x="15228" y="7543"/>
                </a:lnTo>
                <a:lnTo>
                  <a:pt x="15230" y="7535"/>
                </a:lnTo>
                <a:lnTo>
                  <a:pt x="15237" y="7535"/>
                </a:lnTo>
                <a:lnTo>
                  <a:pt x="15242" y="7534"/>
                </a:lnTo>
                <a:lnTo>
                  <a:pt x="15253" y="7524"/>
                </a:lnTo>
                <a:lnTo>
                  <a:pt x="15254" y="7506"/>
                </a:lnTo>
                <a:lnTo>
                  <a:pt x="15253" y="7499"/>
                </a:lnTo>
                <a:lnTo>
                  <a:pt x="15253" y="7493"/>
                </a:lnTo>
                <a:lnTo>
                  <a:pt x="15254" y="7484"/>
                </a:lnTo>
                <a:lnTo>
                  <a:pt x="15256" y="7476"/>
                </a:lnTo>
                <a:lnTo>
                  <a:pt x="15267" y="7465"/>
                </a:lnTo>
                <a:lnTo>
                  <a:pt x="15277" y="7454"/>
                </a:lnTo>
                <a:lnTo>
                  <a:pt x="15274" y="7445"/>
                </a:lnTo>
                <a:lnTo>
                  <a:pt x="15269" y="7440"/>
                </a:lnTo>
                <a:lnTo>
                  <a:pt x="15278" y="7434"/>
                </a:lnTo>
                <a:lnTo>
                  <a:pt x="15282" y="7426"/>
                </a:lnTo>
                <a:lnTo>
                  <a:pt x="15280" y="7424"/>
                </a:lnTo>
                <a:lnTo>
                  <a:pt x="15279" y="7422"/>
                </a:lnTo>
                <a:lnTo>
                  <a:pt x="15277" y="7416"/>
                </a:lnTo>
                <a:lnTo>
                  <a:pt x="15274" y="7409"/>
                </a:lnTo>
                <a:lnTo>
                  <a:pt x="15272" y="7406"/>
                </a:lnTo>
                <a:lnTo>
                  <a:pt x="15270" y="7403"/>
                </a:lnTo>
                <a:lnTo>
                  <a:pt x="15270" y="7403"/>
                </a:lnTo>
                <a:lnTo>
                  <a:pt x="15270" y="7403"/>
                </a:lnTo>
                <a:lnTo>
                  <a:pt x="15265" y="7420"/>
                </a:lnTo>
                <a:lnTo>
                  <a:pt x="15254" y="7432"/>
                </a:lnTo>
                <a:lnTo>
                  <a:pt x="15250" y="7439"/>
                </a:lnTo>
                <a:lnTo>
                  <a:pt x="15245" y="7445"/>
                </a:lnTo>
                <a:lnTo>
                  <a:pt x="15243" y="7454"/>
                </a:lnTo>
                <a:lnTo>
                  <a:pt x="15240" y="7459"/>
                </a:lnTo>
                <a:lnTo>
                  <a:pt x="15231" y="7463"/>
                </a:lnTo>
                <a:lnTo>
                  <a:pt x="15220" y="7466"/>
                </a:lnTo>
                <a:lnTo>
                  <a:pt x="15207" y="7475"/>
                </a:lnTo>
                <a:lnTo>
                  <a:pt x="15197" y="7488"/>
                </a:lnTo>
                <a:lnTo>
                  <a:pt x="15189" y="7500"/>
                </a:lnTo>
                <a:lnTo>
                  <a:pt x="15182" y="7513"/>
                </a:lnTo>
                <a:lnTo>
                  <a:pt x="15179" y="7517"/>
                </a:lnTo>
                <a:lnTo>
                  <a:pt x="15177" y="7522"/>
                </a:lnTo>
                <a:lnTo>
                  <a:pt x="15180" y="7526"/>
                </a:lnTo>
                <a:lnTo>
                  <a:pt x="15182" y="7533"/>
                </a:lnTo>
                <a:lnTo>
                  <a:pt x="15175" y="7538"/>
                </a:lnTo>
                <a:lnTo>
                  <a:pt x="15165" y="7537"/>
                </a:lnTo>
                <a:lnTo>
                  <a:pt x="15151" y="7525"/>
                </a:lnTo>
                <a:lnTo>
                  <a:pt x="15141" y="7512"/>
                </a:lnTo>
                <a:lnTo>
                  <a:pt x="15141" y="7510"/>
                </a:lnTo>
                <a:lnTo>
                  <a:pt x="15141" y="7509"/>
                </a:lnTo>
                <a:lnTo>
                  <a:pt x="15145" y="7509"/>
                </a:lnTo>
                <a:lnTo>
                  <a:pt x="15149" y="7510"/>
                </a:lnTo>
                <a:lnTo>
                  <a:pt x="15150" y="7506"/>
                </a:lnTo>
                <a:lnTo>
                  <a:pt x="15150" y="7502"/>
                </a:lnTo>
                <a:lnTo>
                  <a:pt x="15149" y="7498"/>
                </a:lnTo>
                <a:lnTo>
                  <a:pt x="15147" y="7494"/>
                </a:lnTo>
                <a:lnTo>
                  <a:pt x="15143" y="7479"/>
                </a:lnTo>
                <a:lnTo>
                  <a:pt x="15135" y="7466"/>
                </a:lnTo>
                <a:lnTo>
                  <a:pt x="15132" y="7463"/>
                </a:lnTo>
                <a:lnTo>
                  <a:pt x="15129" y="7460"/>
                </a:lnTo>
                <a:lnTo>
                  <a:pt x="15126" y="7460"/>
                </a:lnTo>
                <a:lnTo>
                  <a:pt x="15124" y="7459"/>
                </a:lnTo>
                <a:lnTo>
                  <a:pt x="15121" y="7447"/>
                </a:lnTo>
                <a:lnTo>
                  <a:pt x="15116" y="7436"/>
                </a:lnTo>
                <a:lnTo>
                  <a:pt x="15101" y="7429"/>
                </a:lnTo>
                <a:lnTo>
                  <a:pt x="15087" y="7420"/>
                </a:lnTo>
                <a:lnTo>
                  <a:pt x="15090" y="7406"/>
                </a:lnTo>
                <a:lnTo>
                  <a:pt x="15089" y="7393"/>
                </a:lnTo>
                <a:lnTo>
                  <a:pt x="15081" y="7393"/>
                </a:lnTo>
                <a:lnTo>
                  <a:pt x="15075" y="7393"/>
                </a:lnTo>
                <a:lnTo>
                  <a:pt x="15075" y="7387"/>
                </a:lnTo>
                <a:lnTo>
                  <a:pt x="15078" y="7381"/>
                </a:lnTo>
                <a:lnTo>
                  <a:pt x="15068" y="7374"/>
                </a:lnTo>
                <a:lnTo>
                  <a:pt x="15055" y="7371"/>
                </a:lnTo>
                <a:lnTo>
                  <a:pt x="15049" y="7373"/>
                </a:lnTo>
                <a:lnTo>
                  <a:pt x="15040" y="7373"/>
                </a:lnTo>
                <a:lnTo>
                  <a:pt x="15026" y="7367"/>
                </a:lnTo>
                <a:lnTo>
                  <a:pt x="15011" y="7362"/>
                </a:lnTo>
                <a:lnTo>
                  <a:pt x="15001" y="7364"/>
                </a:lnTo>
                <a:lnTo>
                  <a:pt x="14991" y="7364"/>
                </a:lnTo>
                <a:lnTo>
                  <a:pt x="14976" y="7354"/>
                </a:lnTo>
                <a:lnTo>
                  <a:pt x="14961" y="7345"/>
                </a:lnTo>
                <a:lnTo>
                  <a:pt x="14941" y="7347"/>
                </a:lnTo>
                <a:lnTo>
                  <a:pt x="14919" y="7348"/>
                </a:lnTo>
                <a:lnTo>
                  <a:pt x="14908" y="7348"/>
                </a:lnTo>
                <a:lnTo>
                  <a:pt x="14898" y="7347"/>
                </a:lnTo>
                <a:lnTo>
                  <a:pt x="14879" y="7347"/>
                </a:lnTo>
                <a:lnTo>
                  <a:pt x="14862" y="7349"/>
                </a:lnTo>
                <a:lnTo>
                  <a:pt x="14841" y="7354"/>
                </a:lnTo>
                <a:lnTo>
                  <a:pt x="14824" y="7363"/>
                </a:lnTo>
                <a:lnTo>
                  <a:pt x="14818" y="7366"/>
                </a:lnTo>
                <a:lnTo>
                  <a:pt x="14811" y="7371"/>
                </a:lnTo>
                <a:lnTo>
                  <a:pt x="14809" y="7372"/>
                </a:lnTo>
                <a:lnTo>
                  <a:pt x="14807" y="7374"/>
                </a:lnTo>
                <a:lnTo>
                  <a:pt x="14772" y="7386"/>
                </a:lnTo>
                <a:lnTo>
                  <a:pt x="14737" y="7398"/>
                </a:lnTo>
                <a:lnTo>
                  <a:pt x="14712" y="7399"/>
                </a:lnTo>
                <a:lnTo>
                  <a:pt x="14687" y="7400"/>
                </a:lnTo>
                <a:lnTo>
                  <a:pt x="14653" y="7418"/>
                </a:lnTo>
                <a:lnTo>
                  <a:pt x="14621" y="7436"/>
                </a:lnTo>
                <a:lnTo>
                  <a:pt x="14615" y="7436"/>
                </a:lnTo>
                <a:lnTo>
                  <a:pt x="14608" y="7436"/>
                </a:lnTo>
                <a:lnTo>
                  <a:pt x="14595" y="7453"/>
                </a:lnTo>
                <a:lnTo>
                  <a:pt x="14591" y="7476"/>
                </a:lnTo>
                <a:lnTo>
                  <a:pt x="14590" y="7480"/>
                </a:lnTo>
                <a:lnTo>
                  <a:pt x="14589" y="7483"/>
                </a:lnTo>
                <a:lnTo>
                  <a:pt x="14585" y="7485"/>
                </a:lnTo>
                <a:lnTo>
                  <a:pt x="14583" y="7487"/>
                </a:lnTo>
                <a:lnTo>
                  <a:pt x="14576" y="7494"/>
                </a:lnTo>
                <a:lnTo>
                  <a:pt x="14568" y="7500"/>
                </a:lnTo>
                <a:lnTo>
                  <a:pt x="14565" y="7503"/>
                </a:lnTo>
                <a:lnTo>
                  <a:pt x="14558" y="7503"/>
                </a:lnTo>
                <a:lnTo>
                  <a:pt x="14551" y="7500"/>
                </a:lnTo>
                <a:lnTo>
                  <a:pt x="14544" y="7496"/>
                </a:lnTo>
                <a:lnTo>
                  <a:pt x="14534" y="7499"/>
                </a:lnTo>
                <a:lnTo>
                  <a:pt x="14522" y="7503"/>
                </a:lnTo>
                <a:lnTo>
                  <a:pt x="14518" y="7506"/>
                </a:lnTo>
                <a:lnTo>
                  <a:pt x="14514" y="7506"/>
                </a:lnTo>
                <a:lnTo>
                  <a:pt x="14507" y="7501"/>
                </a:lnTo>
                <a:lnTo>
                  <a:pt x="14496" y="7498"/>
                </a:lnTo>
                <a:lnTo>
                  <a:pt x="14475" y="7499"/>
                </a:lnTo>
                <a:lnTo>
                  <a:pt x="14457" y="7504"/>
                </a:lnTo>
                <a:lnTo>
                  <a:pt x="14448" y="7507"/>
                </a:lnTo>
                <a:lnTo>
                  <a:pt x="14439" y="7508"/>
                </a:lnTo>
                <a:lnTo>
                  <a:pt x="14433" y="7508"/>
                </a:lnTo>
                <a:lnTo>
                  <a:pt x="14429" y="7508"/>
                </a:lnTo>
                <a:lnTo>
                  <a:pt x="14424" y="7510"/>
                </a:lnTo>
                <a:lnTo>
                  <a:pt x="14420" y="7512"/>
                </a:lnTo>
                <a:lnTo>
                  <a:pt x="14403" y="7514"/>
                </a:lnTo>
                <a:lnTo>
                  <a:pt x="14388" y="7519"/>
                </a:lnTo>
                <a:lnTo>
                  <a:pt x="14378" y="7530"/>
                </a:lnTo>
                <a:lnTo>
                  <a:pt x="14372" y="7543"/>
                </a:lnTo>
                <a:lnTo>
                  <a:pt x="14369" y="7547"/>
                </a:lnTo>
                <a:lnTo>
                  <a:pt x="14367" y="7550"/>
                </a:lnTo>
                <a:lnTo>
                  <a:pt x="14349" y="7553"/>
                </a:lnTo>
                <a:lnTo>
                  <a:pt x="14335" y="7562"/>
                </a:lnTo>
                <a:lnTo>
                  <a:pt x="14334" y="7564"/>
                </a:lnTo>
                <a:lnTo>
                  <a:pt x="14332" y="7567"/>
                </a:lnTo>
                <a:lnTo>
                  <a:pt x="14328" y="7568"/>
                </a:lnTo>
                <a:lnTo>
                  <a:pt x="14326" y="7570"/>
                </a:lnTo>
                <a:lnTo>
                  <a:pt x="14323" y="7578"/>
                </a:lnTo>
                <a:lnTo>
                  <a:pt x="14320" y="7584"/>
                </a:lnTo>
                <a:lnTo>
                  <a:pt x="14314" y="7585"/>
                </a:lnTo>
                <a:lnTo>
                  <a:pt x="14310" y="7585"/>
                </a:lnTo>
                <a:lnTo>
                  <a:pt x="14300" y="7593"/>
                </a:lnTo>
                <a:lnTo>
                  <a:pt x="14292" y="7591"/>
                </a:lnTo>
                <a:lnTo>
                  <a:pt x="14291" y="7591"/>
                </a:lnTo>
                <a:lnTo>
                  <a:pt x="14291" y="7591"/>
                </a:lnTo>
                <a:lnTo>
                  <a:pt x="14282" y="7595"/>
                </a:lnTo>
                <a:lnTo>
                  <a:pt x="14270" y="7592"/>
                </a:lnTo>
                <a:lnTo>
                  <a:pt x="14267" y="7594"/>
                </a:lnTo>
                <a:lnTo>
                  <a:pt x="14265" y="7596"/>
                </a:lnTo>
                <a:lnTo>
                  <a:pt x="14235" y="7591"/>
                </a:lnTo>
                <a:lnTo>
                  <a:pt x="14205" y="7585"/>
                </a:lnTo>
                <a:lnTo>
                  <a:pt x="14203" y="7582"/>
                </a:lnTo>
                <a:lnTo>
                  <a:pt x="14201" y="7578"/>
                </a:lnTo>
                <a:lnTo>
                  <a:pt x="14193" y="7571"/>
                </a:lnTo>
                <a:lnTo>
                  <a:pt x="14185" y="7565"/>
                </a:lnTo>
                <a:lnTo>
                  <a:pt x="14177" y="7563"/>
                </a:lnTo>
                <a:lnTo>
                  <a:pt x="14170" y="7561"/>
                </a:lnTo>
                <a:lnTo>
                  <a:pt x="14165" y="7561"/>
                </a:lnTo>
                <a:lnTo>
                  <a:pt x="14162" y="7561"/>
                </a:lnTo>
                <a:lnTo>
                  <a:pt x="14160" y="7556"/>
                </a:lnTo>
                <a:lnTo>
                  <a:pt x="14157" y="7552"/>
                </a:lnTo>
                <a:lnTo>
                  <a:pt x="14156" y="7544"/>
                </a:lnTo>
                <a:lnTo>
                  <a:pt x="14154" y="7535"/>
                </a:lnTo>
                <a:lnTo>
                  <a:pt x="14153" y="7529"/>
                </a:lnTo>
                <a:lnTo>
                  <a:pt x="14154" y="7524"/>
                </a:lnTo>
                <a:lnTo>
                  <a:pt x="14164" y="7523"/>
                </a:lnTo>
                <a:lnTo>
                  <a:pt x="14173" y="7522"/>
                </a:lnTo>
                <a:lnTo>
                  <a:pt x="14180" y="7510"/>
                </a:lnTo>
                <a:lnTo>
                  <a:pt x="14187" y="7499"/>
                </a:lnTo>
                <a:lnTo>
                  <a:pt x="14186" y="7487"/>
                </a:lnTo>
                <a:lnTo>
                  <a:pt x="14183" y="7474"/>
                </a:lnTo>
                <a:lnTo>
                  <a:pt x="14184" y="7469"/>
                </a:lnTo>
                <a:lnTo>
                  <a:pt x="14185" y="7465"/>
                </a:lnTo>
                <a:lnTo>
                  <a:pt x="14180" y="7435"/>
                </a:lnTo>
                <a:lnTo>
                  <a:pt x="14175" y="7407"/>
                </a:lnTo>
                <a:lnTo>
                  <a:pt x="14157" y="7372"/>
                </a:lnTo>
                <a:lnTo>
                  <a:pt x="14138" y="7335"/>
                </a:lnTo>
                <a:lnTo>
                  <a:pt x="14135" y="7306"/>
                </a:lnTo>
                <a:lnTo>
                  <a:pt x="14132" y="7276"/>
                </a:lnTo>
                <a:lnTo>
                  <a:pt x="14118" y="7264"/>
                </a:lnTo>
                <a:lnTo>
                  <a:pt x="14109" y="7245"/>
                </a:lnTo>
                <a:lnTo>
                  <a:pt x="14105" y="7240"/>
                </a:lnTo>
                <a:lnTo>
                  <a:pt x="14098" y="7235"/>
                </a:lnTo>
                <a:lnTo>
                  <a:pt x="14092" y="7229"/>
                </a:lnTo>
                <a:lnTo>
                  <a:pt x="14088" y="7221"/>
                </a:lnTo>
                <a:lnTo>
                  <a:pt x="14082" y="7195"/>
                </a:lnTo>
                <a:lnTo>
                  <a:pt x="14075" y="7171"/>
                </a:lnTo>
                <a:lnTo>
                  <a:pt x="14069" y="7165"/>
                </a:lnTo>
                <a:lnTo>
                  <a:pt x="14065" y="7161"/>
                </a:lnTo>
                <a:lnTo>
                  <a:pt x="14043" y="7140"/>
                </a:lnTo>
                <a:lnTo>
                  <a:pt x="14023" y="7118"/>
                </a:lnTo>
                <a:lnTo>
                  <a:pt x="14018" y="7111"/>
                </a:lnTo>
                <a:lnTo>
                  <a:pt x="14014" y="7105"/>
                </a:lnTo>
                <a:lnTo>
                  <a:pt x="14015" y="7099"/>
                </a:lnTo>
                <a:lnTo>
                  <a:pt x="14021" y="7096"/>
                </a:lnTo>
                <a:close/>
                <a:moveTo>
                  <a:pt x="15256" y="7575"/>
                </a:moveTo>
                <a:lnTo>
                  <a:pt x="15257" y="7575"/>
                </a:lnTo>
                <a:lnTo>
                  <a:pt x="15258" y="7575"/>
                </a:lnTo>
                <a:lnTo>
                  <a:pt x="15267" y="7582"/>
                </a:lnTo>
                <a:lnTo>
                  <a:pt x="15280" y="7585"/>
                </a:lnTo>
                <a:lnTo>
                  <a:pt x="15273" y="7593"/>
                </a:lnTo>
                <a:lnTo>
                  <a:pt x="15263" y="7597"/>
                </a:lnTo>
                <a:lnTo>
                  <a:pt x="15258" y="7600"/>
                </a:lnTo>
                <a:lnTo>
                  <a:pt x="15254" y="7602"/>
                </a:lnTo>
                <a:lnTo>
                  <a:pt x="15246" y="7600"/>
                </a:lnTo>
                <a:lnTo>
                  <a:pt x="15239" y="7597"/>
                </a:lnTo>
                <a:lnTo>
                  <a:pt x="15236" y="7598"/>
                </a:lnTo>
                <a:lnTo>
                  <a:pt x="15231" y="7598"/>
                </a:lnTo>
                <a:lnTo>
                  <a:pt x="15224" y="7596"/>
                </a:lnTo>
                <a:lnTo>
                  <a:pt x="15216" y="7595"/>
                </a:lnTo>
                <a:lnTo>
                  <a:pt x="15213" y="7595"/>
                </a:lnTo>
                <a:lnTo>
                  <a:pt x="15210" y="7595"/>
                </a:lnTo>
                <a:lnTo>
                  <a:pt x="15207" y="7591"/>
                </a:lnTo>
                <a:lnTo>
                  <a:pt x="15207" y="7584"/>
                </a:lnTo>
                <a:lnTo>
                  <a:pt x="15232" y="7580"/>
                </a:lnTo>
                <a:lnTo>
                  <a:pt x="15256" y="7575"/>
                </a:lnTo>
                <a:close/>
                <a:moveTo>
                  <a:pt x="15589" y="7820"/>
                </a:moveTo>
                <a:lnTo>
                  <a:pt x="15585" y="7832"/>
                </a:lnTo>
                <a:lnTo>
                  <a:pt x="15579" y="7839"/>
                </a:lnTo>
                <a:lnTo>
                  <a:pt x="15578" y="7825"/>
                </a:lnTo>
                <a:lnTo>
                  <a:pt x="15582" y="7813"/>
                </a:lnTo>
                <a:lnTo>
                  <a:pt x="15585" y="7817"/>
                </a:lnTo>
                <a:lnTo>
                  <a:pt x="15589" y="7820"/>
                </a:lnTo>
                <a:close/>
                <a:moveTo>
                  <a:pt x="15779" y="7861"/>
                </a:moveTo>
                <a:lnTo>
                  <a:pt x="15777" y="7860"/>
                </a:lnTo>
                <a:lnTo>
                  <a:pt x="15774" y="7858"/>
                </a:lnTo>
                <a:lnTo>
                  <a:pt x="15772" y="7844"/>
                </a:lnTo>
                <a:lnTo>
                  <a:pt x="15769" y="7831"/>
                </a:lnTo>
                <a:lnTo>
                  <a:pt x="15779" y="7840"/>
                </a:lnTo>
                <a:lnTo>
                  <a:pt x="15787" y="7851"/>
                </a:lnTo>
                <a:lnTo>
                  <a:pt x="15784" y="7857"/>
                </a:lnTo>
                <a:lnTo>
                  <a:pt x="15779" y="7861"/>
                </a:lnTo>
                <a:close/>
                <a:moveTo>
                  <a:pt x="15612" y="7920"/>
                </a:moveTo>
                <a:lnTo>
                  <a:pt x="15612" y="7908"/>
                </a:lnTo>
                <a:lnTo>
                  <a:pt x="15612" y="7895"/>
                </a:lnTo>
                <a:lnTo>
                  <a:pt x="15612" y="7887"/>
                </a:lnTo>
                <a:lnTo>
                  <a:pt x="15614" y="7878"/>
                </a:lnTo>
                <a:lnTo>
                  <a:pt x="15627" y="7882"/>
                </a:lnTo>
                <a:lnTo>
                  <a:pt x="15638" y="7881"/>
                </a:lnTo>
                <a:lnTo>
                  <a:pt x="15647" y="7887"/>
                </a:lnTo>
                <a:lnTo>
                  <a:pt x="15656" y="7892"/>
                </a:lnTo>
                <a:lnTo>
                  <a:pt x="15678" y="7904"/>
                </a:lnTo>
                <a:lnTo>
                  <a:pt x="15702" y="7915"/>
                </a:lnTo>
                <a:lnTo>
                  <a:pt x="15712" y="7906"/>
                </a:lnTo>
                <a:lnTo>
                  <a:pt x="15728" y="7904"/>
                </a:lnTo>
                <a:lnTo>
                  <a:pt x="15736" y="7904"/>
                </a:lnTo>
                <a:lnTo>
                  <a:pt x="15743" y="7903"/>
                </a:lnTo>
                <a:lnTo>
                  <a:pt x="15746" y="7903"/>
                </a:lnTo>
                <a:lnTo>
                  <a:pt x="15750" y="7902"/>
                </a:lnTo>
                <a:lnTo>
                  <a:pt x="15752" y="7901"/>
                </a:lnTo>
                <a:lnTo>
                  <a:pt x="15754" y="7899"/>
                </a:lnTo>
                <a:lnTo>
                  <a:pt x="15759" y="7899"/>
                </a:lnTo>
                <a:lnTo>
                  <a:pt x="15764" y="7900"/>
                </a:lnTo>
                <a:lnTo>
                  <a:pt x="15768" y="7896"/>
                </a:lnTo>
                <a:lnTo>
                  <a:pt x="15771" y="7893"/>
                </a:lnTo>
                <a:lnTo>
                  <a:pt x="15779" y="7902"/>
                </a:lnTo>
                <a:lnTo>
                  <a:pt x="15781" y="7917"/>
                </a:lnTo>
                <a:lnTo>
                  <a:pt x="15781" y="7923"/>
                </a:lnTo>
                <a:lnTo>
                  <a:pt x="15781" y="7931"/>
                </a:lnTo>
                <a:lnTo>
                  <a:pt x="15784" y="7936"/>
                </a:lnTo>
                <a:lnTo>
                  <a:pt x="15786" y="7941"/>
                </a:lnTo>
                <a:lnTo>
                  <a:pt x="15786" y="7945"/>
                </a:lnTo>
                <a:lnTo>
                  <a:pt x="15786" y="7950"/>
                </a:lnTo>
                <a:lnTo>
                  <a:pt x="15780" y="7971"/>
                </a:lnTo>
                <a:lnTo>
                  <a:pt x="15768" y="7987"/>
                </a:lnTo>
                <a:lnTo>
                  <a:pt x="15766" y="7999"/>
                </a:lnTo>
                <a:lnTo>
                  <a:pt x="15759" y="8009"/>
                </a:lnTo>
                <a:lnTo>
                  <a:pt x="15759" y="8025"/>
                </a:lnTo>
                <a:lnTo>
                  <a:pt x="15760" y="8042"/>
                </a:lnTo>
                <a:lnTo>
                  <a:pt x="15757" y="8042"/>
                </a:lnTo>
                <a:lnTo>
                  <a:pt x="15753" y="8042"/>
                </a:lnTo>
                <a:lnTo>
                  <a:pt x="15753" y="8036"/>
                </a:lnTo>
                <a:lnTo>
                  <a:pt x="15753" y="8028"/>
                </a:lnTo>
                <a:lnTo>
                  <a:pt x="15727" y="8042"/>
                </a:lnTo>
                <a:lnTo>
                  <a:pt x="15713" y="8066"/>
                </a:lnTo>
                <a:lnTo>
                  <a:pt x="15689" y="8064"/>
                </a:lnTo>
                <a:lnTo>
                  <a:pt x="15669" y="8056"/>
                </a:lnTo>
                <a:lnTo>
                  <a:pt x="15669" y="8056"/>
                </a:lnTo>
                <a:lnTo>
                  <a:pt x="15669" y="8055"/>
                </a:lnTo>
                <a:lnTo>
                  <a:pt x="15672" y="8052"/>
                </a:lnTo>
                <a:lnTo>
                  <a:pt x="15675" y="8048"/>
                </a:lnTo>
                <a:lnTo>
                  <a:pt x="15662" y="8037"/>
                </a:lnTo>
                <a:lnTo>
                  <a:pt x="15652" y="8025"/>
                </a:lnTo>
                <a:lnTo>
                  <a:pt x="15643" y="8013"/>
                </a:lnTo>
                <a:lnTo>
                  <a:pt x="15637" y="7997"/>
                </a:lnTo>
                <a:lnTo>
                  <a:pt x="15636" y="7991"/>
                </a:lnTo>
                <a:lnTo>
                  <a:pt x="15635" y="7986"/>
                </a:lnTo>
                <a:lnTo>
                  <a:pt x="15636" y="7977"/>
                </a:lnTo>
                <a:lnTo>
                  <a:pt x="15635" y="7968"/>
                </a:lnTo>
                <a:lnTo>
                  <a:pt x="15623" y="7944"/>
                </a:lnTo>
                <a:lnTo>
                  <a:pt x="15612" y="79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/>
            </a:endParaRPr>
          </a:p>
        </p:txBody>
      </p:sp>
      <p:sp>
        <p:nvSpPr>
          <p:cNvPr id="7" name="Freeform 9"/>
          <p:cNvSpPr>
            <a:spLocks noEditPoints="1"/>
          </p:cNvSpPr>
          <p:nvPr userDrawn="1"/>
        </p:nvSpPr>
        <p:spPr bwMode="auto">
          <a:xfrm>
            <a:off x="2954902" y="2113576"/>
            <a:ext cx="91806" cy="137099"/>
          </a:xfrm>
          <a:custGeom>
            <a:avLst/>
            <a:gdLst>
              <a:gd name="T0" fmla="*/ 8016 w 10800"/>
              <a:gd name="T1" fmla="*/ 6045 h 16128"/>
              <a:gd name="T2" fmla="*/ 7741 w 10800"/>
              <a:gd name="T3" fmla="*/ 6712 h 16128"/>
              <a:gd name="T4" fmla="*/ 7307 w 10800"/>
              <a:gd name="T5" fmla="*/ 7276 h 16128"/>
              <a:gd name="T6" fmla="*/ 6743 w 10800"/>
              <a:gd name="T7" fmla="*/ 7706 h 16128"/>
              <a:gd name="T8" fmla="*/ 6072 w 10800"/>
              <a:gd name="T9" fmla="*/ 7979 h 16128"/>
              <a:gd name="T10" fmla="*/ 5329 w 10800"/>
              <a:gd name="T11" fmla="*/ 8062 h 16128"/>
              <a:gd name="T12" fmla="*/ 4599 w 10800"/>
              <a:gd name="T13" fmla="*/ 7943 h 16128"/>
              <a:gd name="T14" fmla="*/ 3946 w 10800"/>
              <a:gd name="T15" fmla="*/ 7640 h 16128"/>
              <a:gd name="T16" fmla="*/ 3403 w 10800"/>
              <a:gd name="T17" fmla="*/ 7181 h 16128"/>
              <a:gd name="T18" fmla="*/ 2996 w 10800"/>
              <a:gd name="T19" fmla="*/ 6598 h 16128"/>
              <a:gd name="T20" fmla="*/ 2754 w 10800"/>
              <a:gd name="T21" fmla="*/ 5916 h 16128"/>
              <a:gd name="T22" fmla="*/ 2708 w 10800"/>
              <a:gd name="T23" fmla="*/ 5168 h 16128"/>
              <a:gd name="T24" fmla="*/ 2862 w 10800"/>
              <a:gd name="T25" fmla="*/ 4453 h 16128"/>
              <a:gd name="T26" fmla="*/ 3198 w 10800"/>
              <a:gd name="T27" fmla="*/ 3822 h 16128"/>
              <a:gd name="T28" fmla="*/ 3685 w 10800"/>
              <a:gd name="T29" fmla="*/ 3302 h 16128"/>
              <a:gd name="T30" fmla="*/ 4289 w 10800"/>
              <a:gd name="T31" fmla="*/ 2927 h 16128"/>
              <a:gd name="T32" fmla="*/ 4990 w 10800"/>
              <a:gd name="T33" fmla="*/ 2720 h 16128"/>
              <a:gd name="T34" fmla="*/ 5742 w 10800"/>
              <a:gd name="T35" fmla="*/ 2710 h 16128"/>
              <a:gd name="T36" fmla="*/ 6450 w 10800"/>
              <a:gd name="T37" fmla="*/ 2901 h 16128"/>
              <a:gd name="T38" fmla="*/ 7064 w 10800"/>
              <a:gd name="T39" fmla="*/ 3262 h 16128"/>
              <a:gd name="T40" fmla="*/ 7563 w 10800"/>
              <a:gd name="T41" fmla="*/ 3770 h 16128"/>
              <a:gd name="T42" fmla="*/ 7912 w 10800"/>
              <a:gd name="T43" fmla="*/ 4392 h 16128"/>
              <a:gd name="T44" fmla="*/ 8086 w 10800"/>
              <a:gd name="T45" fmla="*/ 5099 h 16128"/>
              <a:gd name="T46" fmla="*/ 10782 w 10800"/>
              <a:gd name="T47" fmla="*/ 4960 h 16128"/>
              <a:gd name="T48" fmla="*/ 10674 w 10800"/>
              <a:gd name="T49" fmla="*/ 4227 h 16128"/>
              <a:gd name="T50" fmla="*/ 10472 w 10800"/>
              <a:gd name="T51" fmla="*/ 3528 h 16128"/>
              <a:gd name="T52" fmla="*/ 10177 w 10800"/>
              <a:gd name="T53" fmla="*/ 2869 h 16128"/>
              <a:gd name="T54" fmla="*/ 9805 w 10800"/>
              <a:gd name="T55" fmla="*/ 2263 h 16128"/>
              <a:gd name="T56" fmla="*/ 9354 w 10800"/>
              <a:gd name="T57" fmla="*/ 1714 h 16128"/>
              <a:gd name="T58" fmla="*/ 8835 w 10800"/>
              <a:gd name="T59" fmla="*/ 1226 h 16128"/>
              <a:gd name="T60" fmla="*/ 8258 w 10800"/>
              <a:gd name="T61" fmla="*/ 812 h 16128"/>
              <a:gd name="T62" fmla="*/ 7623 w 10800"/>
              <a:gd name="T63" fmla="*/ 477 h 16128"/>
              <a:gd name="T64" fmla="*/ 6942 w 10800"/>
              <a:gd name="T65" fmla="*/ 223 h 16128"/>
              <a:gd name="T66" fmla="*/ 6224 w 10800"/>
              <a:gd name="T67" fmla="*/ 64 h 16128"/>
              <a:gd name="T68" fmla="*/ 5469 w 10800"/>
              <a:gd name="T69" fmla="*/ 1 h 16128"/>
              <a:gd name="T70" fmla="*/ 4710 w 10800"/>
              <a:gd name="T71" fmla="*/ 45 h 16128"/>
              <a:gd name="T72" fmla="*/ 3986 w 10800"/>
              <a:gd name="T73" fmla="*/ 186 h 16128"/>
              <a:gd name="T74" fmla="*/ 3297 w 10800"/>
              <a:gd name="T75" fmla="*/ 423 h 16128"/>
              <a:gd name="T76" fmla="*/ 2653 w 10800"/>
              <a:gd name="T77" fmla="*/ 746 h 16128"/>
              <a:gd name="T78" fmla="*/ 2066 w 10800"/>
              <a:gd name="T79" fmla="*/ 1145 h 16128"/>
              <a:gd name="T80" fmla="*/ 1536 w 10800"/>
              <a:gd name="T81" fmla="*/ 1620 h 16128"/>
              <a:gd name="T82" fmla="*/ 1071 w 10800"/>
              <a:gd name="T83" fmla="*/ 2159 h 16128"/>
              <a:gd name="T84" fmla="*/ 684 w 10800"/>
              <a:gd name="T85" fmla="*/ 2754 h 16128"/>
              <a:gd name="T86" fmla="*/ 375 w 10800"/>
              <a:gd name="T87" fmla="*/ 3405 h 16128"/>
              <a:gd name="T88" fmla="*/ 154 w 10800"/>
              <a:gd name="T89" fmla="*/ 4097 h 16128"/>
              <a:gd name="T90" fmla="*/ 30 w 10800"/>
              <a:gd name="T91" fmla="*/ 4824 h 16128"/>
              <a:gd name="T92" fmla="*/ 2 w 10800"/>
              <a:gd name="T93" fmla="*/ 5556 h 16128"/>
              <a:gd name="T94" fmla="*/ 55 w 10800"/>
              <a:gd name="T95" fmla="*/ 6217 h 16128"/>
              <a:gd name="T96" fmla="*/ 197 w 10800"/>
              <a:gd name="T97" fmla="*/ 6864 h 16128"/>
              <a:gd name="T98" fmla="*/ 4241 w 10800"/>
              <a:gd name="T99" fmla="*/ 15466 h 16128"/>
              <a:gd name="T100" fmla="*/ 4445 w 10800"/>
              <a:gd name="T101" fmla="*/ 15738 h 16128"/>
              <a:gd name="T102" fmla="*/ 4715 w 10800"/>
              <a:gd name="T103" fmla="*/ 15945 h 16128"/>
              <a:gd name="T104" fmla="*/ 5029 w 10800"/>
              <a:gd name="T105" fmla="*/ 16077 h 16128"/>
              <a:gd name="T106" fmla="*/ 5367 w 10800"/>
              <a:gd name="T107" fmla="*/ 16128 h 16128"/>
              <a:gd name="T108" fmla="*/ 5860 w 10800"/>
              <a:gd name="T109" fmla="*/ 16048 h 16128"/>
              <a:gd name="T110" fmla="*/ 6302 w 10800"/>
              <a:gd name="T111" fmla="*/ 15789 h 16128"/>
              <a:gd name="T112" fmla="*/ 6614 w 10800"/>
              <a:gd name="T113" fmla="*/ 15382 h 16128"/>
              <a:gd name="T114" fmla="*/ 10653 w 10800"/>
              <a:gd name="T115" fmla="*/ 6692 h 16128"/>
              <a:gd name="T116" fmla="*/ 10767 w 10800"/>
              <a:gd name="T117" fmla="*/ 6038 h 16128"/>
              <a:gd name="T118" fmla="*/ 10800 w 10800"/>
              <a:gd name="T119" fmla="*/ 5375 h 16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0800" h="16128">
                <a:moveTo>
                  <a:pt x="8101" y="5375"/>
                </a:moveTo>
                <a:lnTo>
                  <a:pt x="8099" y="5444"/>
                </a:lnTo>
                <a:lnTo>
                  <a:pt x="8096" y="5514"/>
                </a:lnTo>
                <a:lnTo>
                  <a:pt x="8092" y="5582"/>
                </a:lnTo>
                <a:lnTo>
                  <a:pt x="8086" y="5650"/>
                </a:lnTo>
                <a:lnTo>
                  <a:pt x="8078" y="5717"/>
                </a:lnTo>
                <a:lnTo>
                  <a:pt x="8069" y="5784"/>
                </a:lnTo>
                <a:lnTo>
                  <a:pt x="8057" y="5850"/>
                </a:lnTo>
                <a:lnTo>
                  <a:pt x="8045" y="5916"/>
                </a:lnTo>
                <a:lnTo>
                  <a:pt x="8031" y="5980"/>
                </a:lnTo>
                <a:lnTo>
                  <a:pt x="8016" y="6045"/>
                </a:lnTo>
                <a:lnTo>
                  <a:pt x="7998" y="6109"/>
                </a:lnTo>
                <a:lnTo>
                  <a:pt x="7980" y="6172"/>
                </a:lnTo>
                <a:lnTo>
                  <a:pt x="7958" y="6234"/>
                </a:lnTo>
                <a:lnTo>
                  <a:pt x="7936" y="6297"/>
                </a:lnTo>
                <a:lnTo>
                  <a:pt x="7912" y="6358"/>
                </a:lnTo>
                <a:lnTo>
                  <a:pt x="7886" y="6419"/>
                </a:lnTo>
                <a:lnTo>
                  <a:pt x="7860" y="6480"/>
                </a:lnTo>
                <a:lnTo>
                  <a:pt x="7832" y="6540"/>
                </a:lnTo>
                <a:lnTo>
                  <a:pt x="7803" y="6598"/>
                </a:lnTo>
                <a:lnTo>
                  <a:pt x="7772" y="6656"/>
                </a:lnTo>
                <a:lnTo>
                  <a:pt x="7741" y="6712"/>
                </a:lnTo>
                <a:lnTo>
                  <a:pt x="7708" y="6768"/>
                </a:lnTo>
                <a:lnTo>
                  <a:pt x="7674" y="6823"/>
                </a:lnTo>
                <a:lnTo>
                  <a:pt x="7638" y="6877"/>
                </a:lnTo>
                <a:lnTo>
                  <a:pt x="7601" y="6930"/>
                </a:lnTo>
                <a:lnTo>
                  <a:pt x="7563" y="6981"/>
                </a:lnTo>
                <a:lnTo>
                  <a:pt x="7524" y="7033"/>
                </a:lnTo>
                <a:lnTo>
                  <a:pt x="7482" y="7083"/>
                </a:lnTo>
                <a:lnTo>
                  <a:pt x="7441" y="7133"/>
                </a:lnTo>
                <a:lnTo>
                  <a:pt x="7397" y="7181"/>
                </a:lnTo>
                <a:lnTo>
                  <a:pt x="7353" y="7228"/>
                </a:lnTo>
                <a:lnTo>
                  <a:pt x="7307" y="7276"/>
                </a:lnTo>
                <a:lnTo>
                  <a:pt x="7261" y="7321"/>
                </a:lnTo>
                <a:lnTo>
                  <a:pt x="7213" y="7364"/>
                </a:lnTo>
                <a:lnTo>
                  <a:pt x="7165" y="7408"/>
                </a:lnTo>
                <a:lnTo>
                  <a:pt x="7115" y="7449"/>
                </a:lnTo>
                <a:lnTo>
                  <a:pt x="7064" y="7489"/>
                </a:lnTo>
                <a:lnTo>
                  <a:pt x="7014" y="7529"/>
                </a:lnTo>
                <a:lnTo>
                  <a:pt x="6961" y="7567"/>
                </a:lnTo>
                <a:lnTo>
                  <a:pt x="6908" y="7603"/>
                </a:lnTo>
                <a:lnTo>
                  <a:pt x="6854" y="7640"/>
                </a:lnTo>
                <a:lnTo>
                  <a:pt x="6799" y="7674"/>
                </a:lnTo>
                <a:lnTo>
                  <a:pt x="6743" y="7706"/>
                </a:lnTo>
                <a:lnTo>
                  <a:pt x="6687" y="7738"/>
                </a:lnTo>
                <a:lnTo>
                  <a:pt x="6629" y="7769"/>
                </a:lnTo>
                <a:lnTo>
                  <a:pt x="6570" y="7798"/>
                </a:lnTo>
                <a:lnTo>
                  <a:pt x="6511" y="7826"/>
                </a:lnTo>
                <a:lnTo>
                  <a:pt x="6450" y="7852"/>
                </a:lnTo>
                <a:lnTo>
                  <a:pt x="6389" y="7878"/>
                </a:lnTo>
                <a:lnTo>
                  <a:pt x="6326" y="7901"/>
                </a:lnTo>
                <a:lnTo>
                  <a:pt x="6264" y="7923"/>
                </a:lnTo>
                <a:lnTo>
                  <a:pt x="6201" y="7943"/>
                </a:lnTo>
                <a:lnTo>
                  <a:pt x="6137" y="7962"/>
                </a:lnTo>
                <a:lnTo>
                  <a:pt x="6072" y="7979"/>
                </a:lnTo>
                <a:lnTo>
                  <a:pt x="6007" y="7995"/>
                </a:lnTo>
                <a:lnTo>
                  <a:pt x="5942" y="8010"/>
                </a:lnTo>
                <a:lnTo>
                  <a:pt x="5876" y="8022"/>
                </a:lnTo>
                <a:lnTo>
                  <a:pt x="5810" y="8033"/>
                </a:lnTo>
                <a:lnTo>
                  <a:pt x="5742" y="8042"/>
                </a:lnTo>
                <a:lnTo>
                  <a:pt x="5674" y="8049"/>
                </a:lnTo>
                <a:lnTo>
                  <a:pt x="5607" y="8055"/>
                </a:lnTo>
                <a:lnTo>
                  <a:pt x="5538" y="8059"/>
                </a:lnTo>
                <a:lnTo>
                  <a:pt x="5469" y="8062"/>
                </a:lnTo>
                <a:lnTo>
                  <a:pt x="5398" y="8062"/>
                </a:lnTo>
                <a:lnTo>
                  <a:pt x="5329" y="8062"/>
                </a:lnTo>
                <a:lnTo>
                  <a:pt x="5260" y="8059"/>
                </a:lnTo>
                <a:lnTo>
                  <a:pt x="5191" y="8055"/>
                </a:lnTo>
                <a:lnTo>
                  <a:pt x="5124" y="8049"/>
                </a:lnTo>
                <a:lnTo>
                  <a:pt x="5057" y="8042"/>
                </a:lnTo>
                <a:lnTo>
                  <a:pt x="4990" y="8033"/>
                </a:lnTo>
                <a:lnTo>
                  <a:pt x="4923" y="8022"/>
                </a:lnTo>
                <a:lnTo>
                  <a:pt x="4857" y="8010"/>
                </a:lnTo>
                <a:lnTo>
                  <a:pt x="4793" y="7995"/>
                </a:lnTo>
                <a:lnTo>
                  <a:pt x="4728" y="7979"/>
                </a:lnTo>
                <a:lnTo>
                  <a:pt x="4663" y="7962"/>
                </a:lnTo>
                <a:lnTo>
                  <a:pt x="4599" y="7943"/>
                </a:lnTo>
                <a:lnTo>
                  <a:pt x="4536" y="7923"/>
                </a:lnTo>
                <a:lnTo>
                  <a:pt x="4474" y="7901"/>
                </a:lnTo>
                <a:lnTo>
                  <a:pt x="4411" y="7878"/>
                </a:lnTo>
                <a:lnTo>
                  <a:pt x="4350" y="7852"/>
                </a:lnTo>
                <a:lnTo>
                  <a:pt x="4289" y="7826"/>
                </a:lnTo>
                <a:lnTo>
                  <a:pt x="4230" y="7798"/>
                </a:lnTo>
                <a:lnTo>
                  <a:pt x="4171" y="7769"/>
                </a:lnTo>
                <a:lnTo>
                  <a:pt x="4113" y="7738"/>
                </a:lnTo>
                <a:lnTo>
                  <a:pt x="4057" y="7706"/>
                </a:lnTo>
                <a:lnTo>
                  <a:pt x="4001" y="7674"/>
                </a:lnTo>
                <a:lnTo>
                  <a:pt x="3946" y="7640"/>
                </a:lnTo>
                <a:lnTo>
                  <a:pt x="3892" y="7603"/>
                </a:lnTo>
                <a:lnTo>
                  <a:pt x="3839" y="7567"/>
                </a:lnTo>
                <a:lnTo>
                  <a:pt x="3786" y="7529"/>
                </a:lnTo>
                <a:lnTo>
                  <a:pt x="3736" y="7489"/>
                </a:lnTo>
                <a:lnTo>
                  <a:pt x="3685" y="7449"/>
                </a:lnTo>
                <a:lnTo>
                  <a:pt x="3635" y="7408"/>
                </a:lnTo>
                <a:lnTo>
                  <a:pt x="3587" y="7364"/>
                </a:lnTo>
                <a:lnTo>
                  <a:pt x="3539" y="7321"/>
                </a:lnTo>
                <a:lnTo>
                  <a:pt x="3493" y="7276"/>
                </a:lnTo>
                <a:lnTo>
                  <a:pt x="3447" y="7228"/>
                </a:lnTo>
                <a:lnTo>
                  <a:pt x="3403" y="7181"/>
                </a:lnTo>
                <a:lnTo>
                  <a:pt x="3359" y="7133"/>
                </a:lnTo>
                <a:lnTo>
                  <a:pt x="3317" y="7083"/>
                </a:lnTo>
                <a:lnTo>
                  <a:pt x="3276" y="7033"/>
                </a:lnTo>
                <a:lnTo>
                  <a:pt x="3237" y="6981"/>
                </a:lnTo>
                <a:lnTo>
                  <a:pt x="3198" y="6930"/>
                </a:lnTo>
                <a:lnTo>
                  <a:pt x="3162" y="6877"/>
                </a:lnTo>
                <a:lnTo>
                  <a:pt x="3126" y="6823"/>
                </a:lnTo>
                <a:lnTo>
                  <a:pt x="3092" y="6768"/>
                </a:lnTo>
                <a:lnTo>
                  <a:pt x="3058" y="6712"/>
                </a:lnTo>
                <a:lnTo>
                  <a:pt x="3026" y="6656"/>
                </a:lnTo>
                <a:lnTo>
                  <a:pt x="2996" y="6598"/>
                </a:lnTo>
                <a:lnTo>
                  <a:pt x="2966" y="6540"/>
                </a:lnTo>
                <a:lnTo>
                  <a:pt x="2938" y="6480"/>
                </a:lnTo>
                <a:lnTo>
                  <a:pt x="2911" y="6419"/>
                </a:lnTo>
                <a:lnTo>
                  <a:pt x="2885" y="6358"/>
                </a:lnTo>
                <a:lnTo>
                  <a:pt x="2862" y="6297"/>
                </a:lnTo>
                <a:lnTo>
                  <a:pt x="2840" y="6234"/>
                </a:lnTo>
                <a:lnTo>
                  <a:pt x="2819" y="6172"/>
                </a:lnTo>
                <a:lnTo>
                  <a:pt x="2800" y="6109"/>
                </a:lnTo>
                <a:lnTo>
                  <a:pt x="2784" y="6045"/>
                </a:lnTo>
                <a:lnTo>
                  <a:pt x="2768" y="5980"/>
                </a:lnTo>
                <a:lnTo>
                  <a:pt x="2754" y="5916"/>
                </a:lnTo>
                <a:lnTo>
                  <a:pt x="2742" y="5850"/>
                </a:lnTo>
                <a:lnTo>
                  <a:pt x="2731" y="5784"/>
                </a:lnTo>
                <a:lnTo>
                  <a:pt x="2722" y="5717"/>
                </a:lnTo>
                <a:lnTo>
                  <a:pt x="2714" y="5650"/>
                </a:lnTo>
                <a:lnTo>
                  <a:pt x="2708" y="5582"/>
                </a:lnTo>
                <a:lnTo>
                  <a:pt x="2704" y="5514"/>
                </a:lnTo>
                <a:lnTo>
                  <a:pt x="2701" y="5444"/>
                </a:lnTo>
                <a:lnTo>
                  <a:pt x="2699" y="5375"/>
                </a:lnTo>
                <a:lnTo>
                  <a:pt x="2701" y="5305"/>
                </a:lnTo>
                <a:lnTo>
                  <a:pt x="2704" y="5237"/>
                </a:lnTo>
                <a:lnTo>
                  <a:pt x="2708" y="5168"/>
                </a:lnTo>
                <a:lnTo>
                  <a:pt x="2714" y="5099"/>
                </a:lnTo>
                <a:lnTo>
                  <a:pt x="2722" y="5033"/>
                </a:lnTo>
                <a:lnTo>
                  <a:pt x="2731" y="4965"/>
                </a:lnTo>
                <a:lnTo>
                  <a:pt x="2742" y="4900"/>
                </a:lnTo>
                <a:lnTo>
                  <a:pt x="2754" y="4834"/>
                </a:lnTo>
                <a:lnTo>
                  <a:pt x="2768" y="4769"/>
                </a:lnTo>
                <a:lnTo>
                  <a:pt x="2784" y="4704"/>
                </a:lnTo>
                <a:lnTo>
                  <a:pt x="2800" y="4641"/>
                </a:lnTo>
                <a:lnTo>
                  <a:pt x="2819" y="4577"/>
                </a:lnTo>
                <a:lnTo>
                  <a:pt x="2840" y="4515"/>
                </a:lnTo>
                <a:lnTo>
                  <a:pt x="2862" y="4453"/>
                </a:lnTo>
                <a:lnTo>
                  <a:pt x="2885" y="4392"/>
                </a:lnTo>
                <a:lnTo>
                  <a:pt x="2911" y="4330"/>
                </a:lnTo>
                <a:lnTo>
                  <a:pt x="2938" y="4271"/>
                </a:lnTo>
                <a:lnTo>
                  <a:pt x="2966" y="4211"/>
                </a:lnTo>
                <a:lnTo>
                  <a:pt x="2996" y="4153"/>
                </a:lnTo>
                <a:lnTo>
                  <a:pt x="3026" y="4096"/>
                </a:lnTo>
                <a:lnTo>
                  <a:pt x="3058" y="4039"/>
                </a:lnTo>
                <a:lnTo>
                  <a:pt x="3092" y="3984"/>
                </a:lnTo>
                <a:lnTo>
                  <a:pt x="3126" y="3928"/>
                </a:lnTo>
                <a:lnTo>
                  <a:pt x="3162" y="3875"/>
                </a:lnTo>
                <a:lnTo>
                  <a:pt x="3198" y="3822"/>
                </a:lnTo>
                <a:lnTo>
                  <a:pt x="3237" y="3770"/>
                </a:lnTo>
                <a:lnTo>
                  <a:pt x="3276" y="3719"/>
                </a:lnTo>
                <a:lnTo>
                  <a:pt x="3317" y="3669"/>
                </a:lnTo>
                <a:lnTo>
                  <a:pt x="3359" y="3620"/>
                </a:lnTo>
                <a:lnTo>
                  <a:pt x="3403" y="3571"/>
                </a:lnTo>
                <a:lnTo>
                  <a:pt x="3447" y="3524"/>
                </a:lnTo>
                <a:lnTo>
                  <a:pt x="3493" y="3478"/>
                </a:lnTo>
                <a:lnTo>
                  <a:pt x="3539" y="3432"/>
                </a:lnTo>
                <a:lnTo>
                  <a:pt x="3587" y="3388"/>
                </a:lnTo>
                <a:lnTo>
                  <a:pt x="3635" y="3345"/>
                </a:lnTo>
                <a:lnTo>
                  <a:pt x="3685" y="3302"/>
                </a:lnTo>
                <a:lnTo>
                  <a:pt x="3736" y="3262"/>
                </a:lnTo>
                <a:lnTo>
                  <a:pt x="3786" y="3223"/>
                </a:lnTo>
                <a:lnTo>
                  <a:pt x="3839" y="3185"/>
                </a:lnTo>
                <a:lnTo>
                  <a:pt x="3892" y="3148"/>
                </a:lnTo>
                <a:lnTo>
                  <a:pt x="3946" y="3113"/>
                </a:lnTo>
                <a:lnTo>
                  <a:pt x="4001" y="3078"/>
                </a:lnTo>
                <a:lnTo>
                  <a:pt x="4057" y="3046"/>
                </a:lnTo>
                <a:lnTo>
                  <a:pt x="4113" y="3014"/>
                </a:lnTo>
                <a:lnTo>
                  <a:pt x="4171" y="2984"/>
                </a:lnTo>
                <a:lnTo>
                  <a:pt x="4230" y="2955"/>
                </a:lnTo>
                <a:lnTo>
                  <a:pt x="4289" y="2927"/>
                </a:lnTo>
                <a:lnTo>
                  <a:pt x="4350" y="2901"/>
                </a:lnTo>
                <a:lnTo>
                  <a:pt x="4411" y="2875"/>
                </a:lnTo>
                <a:lnTo>
                  <a:pt x="4474" y="2852"/>
                </a:lnTo>
                <a:lnTo>
                  <a:pt x="4536" y="2828"/>
                </a:lnTo>
                <a:lnTo>
                  <a:pt x="4599" y="2808"/>
                </a:lnTo>
                <a:lnTo>
                  <a:pt x="4663" y="2789"/>
                </a:lnTo>
                <a:lnTo>
                  <a:pt x="4728" y="2772"/>
                </a:lnTo>
                <a:lnTo>
                  <a:pt x="4793" y="2757"/>
                </a:lnTo>
                <a:lnTo>
                  <a:pt x="4857" y="2743"/>
                </a:lnTo>
                <a:lnTo>
                  <a:pt x="4923" y="2730"/>
                </a:lnTo>
                <a:lnTo>
                  <a:pt x="4990" y="2720"/>
                </a:lnTo>
                <a:lnTo>
                  <a:pt x="5057" y="2710"/>
                </a:lnTo>
                <a:lnTo>
                  <a:pt x="5124" y="2702"/>
                </a:lnTo>
                <a:lnTo>
                  <a:pt x="5191" y="2696"/>
                </a:lnTo>
                <a:lnTo>
                  <a:pt x="5260" y="2691"/>
                </a:lnTo>
                <a:lnTo>
                  <a:pt x="5329" y="2689"/>
                </a:lnTo>
                <a:lnTo>
                  <a:pt x="5398" y="2687"/>
                </a:lnTo>
                <a:lnTo>
                  <a:pt x="5469" y="2689"/>
                </a:lnTo>
                <a:lnTo>
                  <a:pt x="5538" y="2691"/>
                </a:lnTo>
                <a:lnTo>
                  <a:pt x="5607" y="2696"/>
                </a:lnTo>
                <a:lnTo>
                  <a:pt x="5674" y="2702"/>
                </a:lnTo>
                <a:lnTo>
                  <a:pt x="5742" y="2710"/>
                </a:lnTo>
                <a:lnTo>
                  <a:pt x="5810" y="2720"/>
                </a:lnTo>
                <a:lnTo>
                  <a:pt x="5876" y="2730"/>
                </a:lnTo>
                <a:lnTo>
                  <a:pt x="5942" y="2743"/>
                </a:lnTo>
                <a:lnTo>
                  <a:pt x="6007" y="2757"/>
                </a:lnTo>
                <a:lnTo>
                  <a:pt x="6072" y="2772"/>
                </a:lnTo>
                <a:lnTo>
                  <a:pt x="6137" y="2789"/>
                </a:lnTo>
                <a:lnTo>
                  <a:pt x="6201" y="2808"/>
                </a:lnTo>
                <a:lnTo>
                  <a:pt x="6264" y="2828"/>
                </a:lnTo>
                <a:lnTo>
                  <a:pt x="6326" y="2852"/>
                </a:lnTo>
                <a:lnTo>
                  <a:pt x="6389" y="2875"/>
                </a:lnTo>
                <a:lnTo>
                  <a:pt x="6450" y="2901"/>
                </a:lnTo>
                <a:lnTo>
                  <a:pt x="6511" y="2927"/>
                </a:lnTo>
                <a:lnTo>
                  <a:pt x="6570" y="2955"/>
                </a:lnTo>
                <a:lnTo>
                  <a:pt x="6629" y="2984"/>
                </a:lnTo>
                <a:lnTo>
                  <a:pt x="6687" y="3014"/>
                </a:lnTo>
                <a:lnTo>
                  <a:pt x="6743" y="3046"/>
                </a:lnTo>
                <a:lnTo>
                  <a:pt x="6799" y="3078"/>
                </a:lnTo>
                <a:lnTo>
                  <a:pt x="6854" y="3113"/>
                </a:lnTo>
                <a:lnTo>
                  <a:pt x="6908" y="3148"/>
                </a:lnTo>
                <a:lnTo>
                  <a:pt x="6961" y="3185"/>
                </a:lnTo>
                <a:lnTo>
                  <a:pt x="7014" y="3223"/>
                </a:lnTo>
                <a:lnTo>
                  <a:pt x="7064" y="3262"/>
                </a:lnTo>
                <a:lnTo>
                  <a:pt x="7115" y="3302"/>
                </a:lnTo>
                <a:lnTo>
                  <a:pt x="7165" y="3345"/>
                </a:lnTo>
                <a:lnTo>
                  <a:pt x="7213" y="3388"/>
                </a:lnTo>
                <a:lnTo>
                  <a:pt x="7261" y="3432"/>
                </a:lnTo>
                <a:lnTo>
                  <a:pt x="7307" y="3478"/>
                </a:lnTo>
                <a:lnTo>
                  <a:pt x="7353" y="3524"/>
                </a:lnTo>
                <a:lnTo>
                  <a:pt x="7397" y="3571"/>
                </a:lnTo>
                <a:lnTo>
                  <a:pt x="7441" y="3620"/>
                </a:lnTo>
                <a:lnTo>
                  <a:pt x="7482" y="3669"/>
                </a:lnTo>
                <a:lnTo>
                  <a:pt x="7524" y="3719"/>
                </a:lnTo>
                <a:lnTo>
                  <a:pt x="7563" y="3770"/>
                </a:lnTo>
                <a:lnTo>
                  <a:pt x="7601" y="3822"/>
                </a:lnTo>
                <a:lnTo>
                  <a:pt x="7638" y="3875"/>
                </a:lnTo>
                <a:lnTo>
                  <a:pt x="7674" y="3928"/>
                </a:lnTo>
                <a:lnTo>
                  <a:pt x="7708" y="3984"/>
                </a:lnTo>
                <a:lnTo>
                  <a:pt x="7741" y="4039"/>
                </a:lnTo>
                <a:lnTo>
                  <a:pt x="7772" y="4096"/>
                </a:lnTo>
                <a:lnTo>
                  <a:pt x="7803" y="4153"/>
                </a:lnTo>
                <a:lnTo>
                  <a:pt x="7832" y="4211"/>
                </a:lnTo>
                <a:lnTo>
                  <a:pt x="7860" y="4271"/>
                </a:lnTo>
                <a:lnTo>
                  <a:pt x="7886" y="4330"/>
                </a:lnTo>
                <a:lnTo>
                  <a:pt x="7912" y="4392"/>
                </a:lnTo>
                <a:lnTo>
                  <a:pt x="7936" y="4453"/>
                </a:lnTo>
                <a:lnTo>
                  <a:pt x="7958" y="4515"/>
                </a:lnTo>
                <a:lnTo>
                  <a:pt x="7980" y="4577"/>
                </a:lnTo>
                <a:lnTo>
                  <a:pt x="7998" y="4641"/>
                </a:lnTo>
                <a:lnTo>
                  <a:pt x="8016" y="4704"/>
                </a:lnTo>
                <a:lnTo>
                  <a:pt x="8031" y="4769"/>
                </a:lnTo>
                <a:lnTo>
                  <a:pt x="8045" y="4834"/>
                </a:lnTo>
                <a:lnTo>
                  <a:pt x="8057" y="4900"/>
                </a:lnTo>
                <a:lnTo>
                  <a:pt x="8069" y="4965"/>
                </a:lnTo>
                <a:lnTo>
                  <a:pt x="8078" y="5033"/>
                </a:lnTo>
                <a:lnTo>
                  <a:pt x="8086" y="5099"/>
                </a:lnTo>
                <a:lnTo>
                  <a:pt x="8092" y="5168"/>
                </a:lnTo>
                <a:lnTo>
                  <a:pt x="8096" y="5237"/>
                </a:lnTo>
                <a:lnTo>
                  <a:pt x="8099" y="5305"/>
                </a:lnTo>
                <a:lnTo>
                  <a:pt x="8101" y="5375"/>
                </a:lnTo>
                <a:close/>
                <a:moveTo>
                  <a:pt x="10800" y="5375"/>
                </a:moveTo>
                <a:lnTo>
                  <a:pt x="10799" y="5305"/>
                </a:lnTo>
                <a:lnTo>
                  <a:pt x="10797" y="5236"/>
                </a:lnTo>
                <a:lnTo>
                  <a:pt x="10794" y="5166"/>
                </a:lnTo>
                <a:lnTo>
                  <a:pt x="10791" y="5097"/>
                </a:lnTo>
                <a:lnTo>
                  <a:pt x="10787" y="5029"/>
                </a:lnTo>
                <a:lnTo>
                  <a:pt x="10782" y="4960"/>
                </a:lnTo>
                <a:lnTo>
                  <a:pt x="10776" y="4892"/>
                </a:lnTo>
                <a:lnTo>
                  <a:pt x="10770" y="4824"/>
                </a:lnTo>
                <a:lnTo>
                  <a:pt x="10763" y="4757"/>
                </a:lnTo>
                <a:lnTo>
                  <a:pt x="10754" y="4689"/>
                </a:lnTo>
                <a:lnTo>
                  <a:pt x="10745" y="4623"/>
                </a:lnTo>
                <a:lnTo>
                  <a:pt x="10735" y="4555"/>
                </a:lnTo>
                <a:lnTo>
                  <a:pt x="10725" y="4490"/>
                </a:lnTo>
                <a:lnTo>
                  <a:pt x="10714" y="4423"/>
                </a:lnTo>
                <a:lnTo>
                  <a:pt x="10702" y="4358"/>
                </a:lnTo>
                <a:lnTo>
                  <a:pt x="10689" y="4292"/>
                </a:lnTo>
                <a:lnTo>
                  <a:pt x="10674" y="4227"/>
                </a:lnTo>
                <a:lnTo>
                  <a:pt x="10660" y="4161"/>
                </a:lnTo>
                <a:lnTo>
                  <a:pt x="10645" y="4097"/>
                </a:lnTo>
                <a:lnTo>
                  <a:pt x="10629" y="4032"/>
                </a:lnTo>
                <a:lnTo>
                  <a:pt x="10613" y="3968"/>
                </a:lnTo>
                <a:lnTo>
                  <a:pt x="10594" y="3904"/>
                </a:lnTo>
                <a:lnTo>
                  <a:pt x="10576" y="3840"/>
                </a:lnTo>
                <a:lnTo>
                  <a:pt x="10557" y="3778"/>
                </a:lnTo>
                <a:lnTo>
                  <a:pt x="10537" y="3714"/>
                </a:lnTo>
                <a:lnTo>
                  <a:pt x="10517" y="3652"/>
                </a:lnTo>
                <a:lnTo>
                  <a:pt x="10494" y="3590"/>
                </a:lnTo>
                <a:lnTo>
                  <a:pt x="10472" y="3528"/>
                </a:lnTo>
                <a:lnTo>
                  <a:pt x="10449" y="3467"/>
                </a:lnTo>
                <a:lnTo>
                  <a:pt x="10424" y="3405"/>
                </a:lnTo>
                <a:lnTo>
                  <a:pt x="10400" y="3344"/>
                </a:lnTo>
                <a:lnTo>
                  <a:pt x="10375" y="3283"/>
                </a:lnTo>
                <a:lnTo>
                  <a:pt x="10348" y="3223"/>
                </a:lnTo>
                <a:lnTo>
                  <a:pt x="10321" y="3162"/>
                </a:lnTo>
                <a:lnTo>
                  <a:pt x="10294" y="3103"/>
                </a:lnTo>
                <a:lnTo>
                  <a:pt x="10265" y="3043"/>
                </a:lnTo>
                <a:lnTo>
                  <a:pt x="10237" y="2985"/>
                </a:lnTo>
                <a:lnTo>
                  <a:pt x="10207" y="2926"/>
                </a:lnTo>
                <a:lnTo>
                  <a:pt x="10177" y="2869"/>
                </a:lnTo>
                <a:lnTo>
                  <a:pt x="10146" y="2811"/>
                </a:lnTo>
                <a:lnTo>
                  <a:pt x="10115" y="2754"/>
                </a:lnTo>
                <a:lnTo>
                  <a:pt x="10083" y="2697"/>
                </a:lnTo>
                <a:lnTo>
                  <a:pt x="10051" y="2642"/>
                </a:lnTo>
                <a:lnTo>
                  <a:pt x="10017" y="2587"/>
                </a:lnTo>
                <a:lnTo>
                  <a:pt x="9983" y="2531"/>
                </a:lnTo>
                <a:lnTo>
                  <a:pt x="9949" y="2477"/>
                </a:lnTo>
                <a:lnTo>
                  <a:pt x="9914" y="2422"/>
                </a:lnTo>
                <a:lnTo>
                  <a:pt x="9878" y="2369"/>
                </a:lnTo>
                <a:lnTo>
                  <a:pt x="9841" y="2315"/>
                </a:lnTo>
                <a:lnTo>
                  <a:pt x="9805" y="2263"/>
                </a:lnTo>
                <a:lnTo>
                  <a:pt x="9767" y="2211"/>
                </a:lnTo>
                <a:lnTo>
                  <a:pt x="9729" y="2159"/>
                </a:lnTo>
                <a:lnTo>
                  <a:pt x="9689" y="2108"/>
                </a:lnTo>
                <a:lnTo>
                  <a:pt x="9650" y="2056"/>
                </a:lnTo>
                <a:lnTo>
                  <a:pt x="9609" y="2006"/>
                </a:lnTo>
                <a:lnTo>
                  <a:pt x="9569" y="1957"/>
                </a:lnTo>
                <a:lnTo>
                  <a:pt x="9527" y="1907"/>
                </a:lnTo>
                <a:lnTo>
                  <a:pt x="9485" y="1858"/>
                </a:lnTo>
                <a:lnTo>
                  <a:pt x="9442" y="1809"/>
                </a:lnTo>
                <a:lnTo>
                  <a:pt x="9399" y="1761"/>
                </a:lnTo>
                <a:lnTo>
                  <a:pt x="9354" y="1714"/>
                </a:lnTo>
                <a:lnTo>
                  <a:pt x="9310" y="1667"/>
                </a:lnTo>
                <a:lnTo>
                  <a:pt x="9264" y="1620"/>
                </a:lnTo>
                <a:lnTo>
                  <a:pt x="9219" y="1574"/>
                </a:lnTo>
                <a:lnTo>
                  <a:pt x="9172" y="1528"/>
                </a:lnTo>
                <a:lnTo>
                  <a:pt x="9126" y="1483"/>
                </a:lnTo>
                <a:lnTo>
                  <a:pt x="9078" y="1438"/>
                </a:lnTo>
                <a:lnTo>
                  <a:pt x="9030" y="1395"/>
                </a:lnTo>
                <a:lnTo>
                  <a:pt x="8983" y="1352"/>
                </a:lnTo>
                <a:lnTo>
                  <a:pt x="8934" y="1308"/>
                </a:lnTo>
                <a:lnTo>
                  <a:pt x="8885" y="1267"/>
                </a:lnTo>
                <a:lnTo>
                  <a:pt x="8835" y="1226"/>
                </a:lnTo>
                <a:lnTo>
                  <a:pt x="8784" y="1184"/>
                </a:lnTo>
                <a:lnTo>
                  <a:pt x="8734" y="1145"/>
                </a:lnTo>
                <a:lnTo>
                  <a:pt x="8683" y="1106"/>
                </a:lnTo>
                <a:lnTo>
                  <a:pt x="8631" y="1066"/>
                </a:lnTo>
                <a:lnTo>
                  <a:pt x="8580" y="1028"/>
                </a:lnTo>
                <a:lnTo>
                  <a:pt x="8527" y="991"/>
                </a:lnTo>
                <a:lnTo>
                  <a:pt x="8475" y="954"/>
                </a:lnTo>
                <a:lnTo>
                  <a:pt x="8421" y="917"/>
                </a:lnTo>
                <a:lnTo>
                  <a:pt x="8366" y="882"/>
                </a:lnTo>
                <a:lnTo>
                  <a:pt x="8313" y="847"/>
                </a:lnTo>
                <a:lnTo>
                  <a:pt x="8258" y="812"/>
                </a:lnTo>
                <a:lnTo>
                  <a:pt x="8202" y="779"/>
                </a:lnTo>
                <a:lnTo>
                  <a:pt x="8147" y="746"/>
                </a:lnTo>
                <a:lnTo>
                  <a:pt x="8090" y="714"/>
                </a:lnTo>
                <a:lnTo>
                  <a:pt x="8033" y="681"/>
                </a:lnTo>
                <a:lnTo>
                  <a:pt x="7976" y="650"/>
                </a:lnTo>
                <a:lnTo>
                  <a:pt x="7919" y="620"/>
                </a:lnTo>
                <a:lnTo>
                  <a:pt x="7861" y="590"/>
                </a:lnTo>
                <a:lnTo>
                  <a:pt x="7802" y="560"/>
                </a:lnTo>
                <a:lnTo>
                  <a:pt x="7743" y="532"/>
                </a:lnTo>
                <a:lnTo>
                  <a:pt x="7684" y="504"/>
                </a:lnTo>
                <a:lnTo>
                  <a:pt x="7623" y="477"/>
                </a:lnTo>
                <a:lnTo>
                  <a:pt x="7563" y="450"/>
                </a:lnTo>
                <a:lnTo>
                  <a:pt x="7503" y="423"/>
                </a:lnTo>
                <a:lnTo>
                  <a:pt x="7441" y="398"/>
                </a:lnTo>
                <a:lnTo>
                  <a:pt x="7380" y="373"/>
                </a:lnTo>
                <a:lnTo>
                  <a:pt x="7318" y="350"/>
                </a:lnTo>
                <a:lnTo>
                  <a:pt x="7257" y="327"/>
                </a:lnTo>
                <a:lnTo>
                  <a:pt x="7194" y="303"/>
                </a:lnTo>
                <a:lnTo>
                  <a:pt x="7132" y="282"/>
                </a:lnTo>
                <a:lnTo>
                  <a:pt x="7068" y="262"/>
                </a:lnTo>
                <a:lnTo>
                  <a:pt x="7006" y="242"/>
                </a:lnTo>
                <a:lnTo>
                  <a:pt x="6942" y="223"/>
                </a:lnTo>
                <a:lnTo>
                  <a:pt x="6878" y="205"/>
                </a:lnTo>
                <a:lnTo>
                  <a:pt x="6814" y="186"/>
                </a:lnTo>
                <a:lnTo>
                  <a:pt x="6749" y="169"/>
                </a:lnTo>
                <a:lnTo>
                  <a:pt x="6685" y="154"/>
                </a:lnTo>
                <a:lnTo>
                  <a:pt x="6620" y="138"/>
                </a:lnTo>
                <a:lnTo>
                  <a:pt x="6555" y="124"/>
                </a:lnTo>
                <a:lnTo>
                  <a:pt x="6489" y="111"/>
                </a:lnTo>
                <a:lnTo>
                  <a:pt x="6424" y="98"/>
                </a:lnTo>
                <a:lnTo>
                  <a:pt x="6357" y="86"/>
                </a:lnTo>
                <a:lnTo>
                  <a:pt x="6291" y="75"/>
                </a:lnTo>
                <a:lnTo>
                  <a:pt x="6224" y="64"/>
                </a:lnTo>
                <a:lnTo>
                  <a:pt x="6156" y="54"/>
                </a:lnTo>
                <a:lnTo>
                  <a:pt x="6089" y="45"/>
                </a:lnTo>
                <a:lnTo>
                  <a:pt x="6022" y="37"/>
                </a:lnTo>
                <a:lnTo>
                  <a:pt x="5954" y="30"/>
                </a:lnTo>
                <a:lnTo>
                  <a:pt x="5885" y="23"/>
                </a:lnTo>
                <a:lnTo>
                  <a:pt x="5816" y="18"/>
                </a:lnTo>
                <a:lnTo>
                  <a:pt x="5747" y="13"/>
                </a:lnTo>
                <a:lnTo>
                  <a:pt x="5678" y="9"/>
                </a:lnTo>
                <a:lnTo>
                  <a:pt x="5609" y="5"/>
                </a:lnTo>
                <a:lnTo>
                  <a:pt x="5539" y="3"/>
                </a:lnTo>
                <a:lnTo>
                  <a:pt x="5469" y="1"/>
                </a:lnTo>
                <a:lnTo>
                  <a:pt x="5398" y="0"/>
                </a:lnTo>
                <a:lnTo>
                  <a:pt x="5328" y="1"/>
                </a:lnTo>
                <a:lnTo>
                  <a:pt x="5258" y="3"/>
                </a:lnTo>
                <a:lnTo>
                  <a:pt x="5188" y="5"/>
                </a:lnTo>
                <a:lnTo>
                  <a:pt x="5120" y="9"/>
                </a:lnTo>
                <a:lnTo>
                  <a:pt x="5051" y="13"/>
                </a:lnTo>
                <a:lnTo>
                  <a:pt x="4982" y="18"/>
                </a:lnTo>
                <a:lnTo>
                  <a:pt x="4913" y="23"/>
                </a:lnTo>
                <a:lnTo>
                  <a:pt x="4845" y="30"/>
                </a:lnTo>
                <a:lnTo>
                  <a:pt x="4777" y="37"/>
                </a:lnTo>
                <a:lnTo>
                  <a:pt x="4710" y="45"/>
                </a:lnTo>
                <a:lnTo>
                  <a:pt x="4643" y="54"/>
                </a:lnTo>
                <a:lnTo>
                  <a:pt x="4576" y="64"/>
                </a:lnTo>
                <a:lnTo>
                  <a:pt x="4509" y="75"/>
                </a:lnTo>
                <a:lnTo>
                  <a:pt x="4442" y="86"/>
                </a:lnTo>
                <a:lnTo>
                  <a:pt x="4376" y="98"/>
                </a:lnTo>
                <a:lnTo>
                  <a:pt x="4311" y="111"/>
                </a:lnTo>
                <a:lnTo>
                  <a:pt x="4245" y="124"/>
                </a:lnTo>
                <a:lnTo>
                  <a:pt x="4179" y="138"/>
                </a:lnTo>
                <a:lnTo>
                  <a:pt x="4114" y="154"/>
                </a:lnTo>
                <a:lnTo>
                  <a:pt x="4049" y="169"/>
                </a:lnTo>
                <a:lnTo>
                  <a:pt x="3986" y="186"/>
                </a:lnTo>
                <a:lnTo>
                  <a:pt x="3922" y="205"/>
                </a:lnTo>
                <a:lnTo>
                  <a:pt x="3858" y="223"/>
                </a:lnTo>
                <a:lnTo>
                  <a:pt x="3794" y="242"/>
                </a:lnTo>
                <a:lnTo>
                  <a:pt x="3732" y="262"/>
                </a:lnTo>
                <a:lnTo>
                  <a:pt x="3668" y="282"/>
                </a:lnTo>
                <a:lnTo>
                  <a:pt x="3606" y="303"/>
                </a:lnTo>
                <a:lnTo>
                  <a:pt x="3543" y="327"/>
                </a:lnTo>
                <a:lnTo>
                  <a:pt x="3482" y="350"/>
                </a:lnTo>
                <a:lnTo>
                  <a:pt x="3420" y="373"/>
                </a:lnTo>
                <a:lnTo>
                  <a:pt x="3359" y="398"/>
                </a:lnTo>
                <a:lnTo>
                  <a:pt x="3297" y="423"/>
                </a:lnTo>
                <a:lnTo>
                  <a:pt x="3237" y="450"/>
                </a:lnTo>
                <a:lnTo>
                  <a:pt x="3177" y="477"/>
                </a:lnTo>
                <a:lnTo>
                  <a:pt x="3116" y="504"/>
                </a:lnTo>
                <a:lnTo>
                  <a:pt x="3057" y="532"/>
                </a:lnTo>
                <a:lnTo>
                  <a:pt x="2998" y="560"/>
                </a:lnTo>
                <a:lnTo>
                  <a:pt x="2939" y="590"/>
                </a:lnTo>
                <a:lnTo>
                  <a:pt x="2881" y="620"/>
                </a:lnTo>
                <a:lnTo>
                  <a:pt x="2824" y="650"/>
                </a:lnTo>
                <a:lnTo>
                  <a:pt x="2767" y="681"/>
                </a:lnTo>
                <a:lnTo>
                  <a:pt x="2710" y="714"/>
                </a:lnTo>
                <a:lnTo>
                  <a:pt x="2653" y="746"/>
                </a:lnTo>
                <a:lnTo>
                  <a:pt x="2598" y="779"/>
                </a:lnTo>
                <a:lnTo>
                  <a:pt x="2542" y="812"/>
                </a:lnTo>
                <a:lnTo>
                  <a:pt x="2487" y="847"/>
                </a:lnTo>
                <a:lnTo>
                  <a:pt x="2434" y="882"/>
                </a:lnTo>
                <a:lnTo>
                  <a:pt x="2379" y="917"/>
                </a:lnTo>
                <a:lnTo>
                  <a:pt x="2325" y="954"/>
                </a:lnTo>
                <a:lnTo>
                  <a:pt x="2273" y="991"/>
                </a:lnTo>
                <a:lnTo>
                  <a:pt x="2220" y="1028"/>
                </a:lnTo>
                <a:lnTo>
                  <a:pt x="2169" y="1066"/>
                </a:lnTo>
                <a:lnTo>
                  <a:pt x="2117" y="1106"/>
                </a:lnTo>
                <a:lnTo>
                  <a:pt x="2066" y="1145"/>
                </a:lnTo>
                <a:lnTo>
                  <a:pt x="2016" y="1184"/>
                </a:lnTo>
                <a:lnTo>
                  <a:pt x="1965" y="1226"/>
                </a:lnTo>
                <a:lnTo>
                  <a:pt x="1915" y="1267"/>
                </a:lnTo>
                <a:lnTo>
                  <a:pt x="1866" y="1308"/>
                </a:lnTo>
                <a:lnTo>
                  <a:pt x="1817" y="1352"/>
                </a:lnTo>
                <a:lnTo>
                  <a:pt x="1770" y="1395"/>
                </a:lnTo>
                <a:lnTo>
                  <a:pt x="1722" y="1438"/>
                </a:lnTo>
                <a:lnTo>
                  <a:pt x="1674" y="1483"/>
                </a:lnTo>
                <a:lnTo>
                  <a:pt x="1628" y="1528"/>
                </a:lnTo>
                <a:lnTo>
                  <a:pt x="1581" y="1574"/>
                </a:lnTo>
                <a:lnTo>
                  <a:pt x="1536" y="1620"/>
                </a:lnTo>
                <a:lnTo>
                  <a:pt x="1490" y="1667"/>
                </a:lnTo>
                <a:lnTo>
                  <a:pt x="1446" y="1714"/>
                </a:lnTo>
                <a:lnTo>
                  <a:pt x="1401" y="1761"/>
                </a:lnTo>
                <a:lnTo>
                  <a:pt x="1358" y="1809"/>
                </a:lnTo>
                <a:lnTo>
                  <a:pt x="1315" y="1858"/>
                </a:lnTo>
                <a:lnTo>
                  <a:pt x="1273" y="1907"/>
                </a:lnTo>
                <a:lnTo>
                  <a:pt x="1231" y="1957"/>
                </a:lnTo>
                <a:lnTo>
                  <a:pt x="1191" y="2006"/>
                </a:lnTo>
                <a:lnTo>
                  <a:pt x="1150" y="2056"/>
                </a:lnTo>
                <a:lnTo>
                  <a:pt x="1111" y="2108"/>
                </a:lnTo>
                <a:lnTo>
                  <a:pt x="1071" y="2159"/>
                </a:lnTo>
                <a:lnTo>
                  <a:pt x="1033" y="2211"/>
                </a:lnTo>
                <a:lnTo>
                  <a:pt x="995" y="2263"/>
                </a:lnTo>
                <a:lnTo>
                  <a:pt x="959" y="2315"/>
                </a:lnTo>
                <a:lnTo>
                  <a:pt x="922" y="2369"/>
                </a:lnTo>
                <a:lnTo>
                  <a:pt x="886" y="2422"/>
                </a:lnTo>
                <a:lnTo>
                  <a:pt x="851" y="2477"/>
                </a:lnTo>
                <a:lnTo>
                  <a:pt x="817" y="2531"/>
                </a:lnTo>
                <a:lnTo>
                  <a:pt x="783" y="2587"/>
                </a:lnTo>
                <a:lnTo>
                  <a:pt x="749" y="2642"/>
                </a:lnTo>
                <a:lnTo>
                  <a:pt x="717" y="2697"/>
                </a:lnTo>
                <a:lnTo>
                  <a:pt x="684" y="2754"/>
                </a:lnTo>
                <a:lnTo>
                  <a:pt x="653" y="2811"/>
                </a:lnTo>
                <a:lnTo>
                  <a:pt x="623" y="2869"/>
                </a:lnTo>
                <a:lnTo>
                  <a:pt x="593" y="2926"/>
                </a:lnTo>
                <a:lnTo>
                  <a:pt x="563" y="2985"/>
                </a:lnTo>
                <a:lnTo>
                  <a:pt x="535" y="3043"/>
                </a:lnTo>
                <a:lnTo>
                  <a:pt x="506" y="3103"/>
                </a:lnTo>
                <a:lnTo>
                  <a:pt x="479" y="3162"/>
                </a:lnTo>
                <a:lnTo>
                  <a:pt x="452" y="3223"/>
                </a:lnTo>
                <a:lnTo>
                  <a:pt x="425" y="3283"/>
                </a:lnTo>
                <a:lnTo>
                  <a:pt x="400" y="3344"/>
                </a:lnTo>
                <a:lnTo>
                  <a:pt x="375" y="3405"/>
                </a:lnTo>
                <a:lnTo>
                  <a:pt x="350" y="3467"/>
                </a:lnTo>
                <a:lnTo>
                  <a:pt x="327" y="3528"/>
                </a:lnTo>
                <a:lnTo>
                  <a:pt x="305" y="3590"/>
                </a:lnTo>
                <a:lnTo>
                  <a:pt x="282" y="3652"/>
                </a:lnTo>
                <a:lnTo>
                  <a:pt x="262" y="3714"/>
                </a:lnTo>
                <a:lnTo>
                  <a:pt x="242" y="3778"/>
                </a:lnTo>
                <a:lnTo>
                  <a:pt x="223" y="3840"/>
                </a:lnTo>
                <a:lnTo>
                  <a:pt x="204" y="3904"/>
                </a:lnTo>
                <a:lnTo>
                  <a:pt x="186" y="3968"/>
                </a:lnTo>
                <a:lnTo>
                  <a:pt x="169" y="4032"/>
                </a:lnTo>
                <a:lnTo>
                  <a:pt x="154" y="4097"/>
                </a:lnTo>
                <a:lnTo>
                  <a:pt x="139" y="4161"/>
                </a:lnTo>
                <a:lnTo>
                  <a:pt x="124" y="4227"/>
                </a:lnTo>
                <a:lnTo>
                  <a:pt x="110" y="4292"/>
                </a:lnTo>
                <a:lnTo>
                  <a:pt x="97" y="4358"/>
                </a:lnTo>
                <a:lnTo>
                  <a:pt x="85" y="4423"/>
                </a:lnTo>
                <a:lnTo>
                  <a:pt x="74" y="4490"/>
                </a:lnTo>
                <a:lnTo>
                  <a:pt x="64" y="4555"/>
                </a:lnTo>
                <a:lnTo>
                  <a:pt x="54" y="4623"/>
                </a:lnTo>
                <a:lnTo>
                  <a:pt x="46" y="4689"/>
                </a:lnTo>
                <a:lnTo>
                  <a:pt x="37" y="4757"/>
                </a:lnTo>
                <a:lnTo>
                  <a:pt x="30" y="4824"/>
                </a:lnTo>
                <a:lnTo>
                  <a:pt x="23" y="4892"/>
                </a:lnTo>
                <a:lnTo>
                  <a:pt x="18" y="4960"/>
                </a:lnTo>
                <a:lnTo>
                  <a:pt x="13" y="5029"/>
                </a:lnTo>
                <a:lnTo>
                  <a:pt x="9" y="5097"/>
                </a:lnTo>
                <a:lnTo>
                  <a:pt x="6" y="5166"/>
                </a:lnTo>
                <a:lnTo>
                  <a:pt x="3" y="5236"/>
                </a:lnTo>
                <a:lnTo>
                  <a:pt x="1" y="5305"/>
                </a:lnTo>
                <a:lnTo>
                  <a:pt x="0" y="5375"/>
                </a:lnTo>
                <a:lnTo>
                  <a:pt x="0" y="5435"/>
                </a:lnTo>
                <a:lnTo>
                  <a:pt x="0" y="5496"/>
                </a:lnTo>
                <a:lnTo>
                  <a:pt x="2" y="5556"/>
                </a:lnTo>
                <a:lnTo>
                  <a:pt x="3" y="5617"/>
                </a:lnTo>
                <a:lnTo>
                  <a:pt x="6" y="5677"/>
                </a:lnTo>
                <a:lnTo>
                  <a:pt x="8" y="5738"/>
                </a:lnTo>
                <a:lnTo>
                  <a:pt x="12" y="5797"/>
                </a:lnTo>
                <a:lnTo>
                  <a:pt x="16" y="5857"/>
                </a:lnTo>
                <a:lnTo>
                  <a:pt x="21" y="5918"/>
                </a:lnTo>
                <a:lnTo>
                  <a:pt x="27" y="5977"/>
                </a:lnTo>
                <a:lnTo>
                  <a:pt x="33" y="6038"/>
                </a:lnTo>
                <a:lnTo>
                  <a:pt x="39" y="6097"/>
                </a:lnTo>
                <a:lnTo>
                  <a:pt x="48" y="6158"/>
                </a:lnTo>
                <a:lnTo>
                  <a:pt x="55" y="6217"/>
                </a:lnTo>
                <a:lnTo>
                  <a:pt x="64" y="6278"/>
                </a:lnTo>
                <a:lnTo>
                  <a:pt x="73" y="6337"/>
                </a:lnTo>
                <a:lnTo>
                  <a:pt x="83" y="6398"/>
                </a:lnTo>
                <a:lnTo>
                  <a:pt x="94" y="6457"/>
                </a:lnTo>
                <a:lnTo>
                  <a:pt x="105" y="6517"/>
                </a:lnTo>
                <a:lnTo>
                  <a:pt x="118" y="6575"/>
                </a:lnTo>
                <a:lnTo>
                  <a:pt x="133" y="6634"/>
                </a:lnTo>
                <a:lnTo>
                  <a:pt x="147" y="6692"/>
                </a:lnTo>
                <a:lnTo>
                  <a:pt x="163" y="6750"/>
                </a:lnTo>
                <a:lnTo>
                  <a:pt x="179" y="6807"/>
                </a:lnTo>
                <a:lnTo>
                  <a:pt x="197" y="6864"/>
                </a:lnTo>
                <a:lnTo>
                  <a:pt x="216" y="6921"/>
                </a:lnTo>
                <a:lnTo>
                  <a:pt x="236" y="6977"/>
                </a:lnTo>
                <a:lnTo>
                  <a:pt x="256" y="7034"/>
                </a:lnTo>
                <a:lnTo>
                  <a:pt x="278" y="7089"/>
                </a:lnTo>
                <a:lnTo>
                  <a:pt x="302" y="7145"/>
                </a:lnTo>
                <a:lnTo>
                  <a:pt x="325" y="7199"/>
                </a:lnTo>
                <a:lnTo>
                  <a:pt x="350" y="7254"/>
                </a:lnTo>
                <a:lnTo>
                  <a:pt x="4198" y="15382"/>
                </a:lnTo>
                <a:lnTo>
                  <a:pt x="4211" y="15410"/>
                </a:lnTo>
                <a:lnTo>
                  <a:pt x="4226" y="15439"/>
                </a:lnTo>
                <a:lnTo>
                  <a:pt x="4241" y="15466"/>
                </a:lnTo>
                <a:lnTo>
                  <a:pt x="4256" y="15493"/>
                </a:lnTo>
                <a:lnTo>
                  <a:pt x="4271" y="15520"/>
                </a:lnTo>
                <a:lnTo>
                  <a:pt x="4288" y="15546"/>
                </a:lnTo>
                <a:lnTo>
                  <a:pt x="4306" y="15572"/>
                </a:lnTo>
                <a:lnTo>
                  <a:pt x="4324" y="15597"/>
                </a:lnTo>
                <a:lnTo>
                  <a:pt x="4342" y="15622"/>
                </a:lnTo>
                <a:lnTo>
                  <a:pt x="4361" y="15646"/>
                </a:lnTo>
                <a:lnTo>
                  <a:pt x="4382" y="15669"/>
                </a:lnTo>
                <a:lnTo>
                  <a:pt x="4402" y="15693"/>
                </a:lnTo>
                <a:lnTo>
                  <a:pt x="4424" y="15716"/>
                </a:lnTo>
                <a:lnTo>
                  <a:pt x="4445" y="15738"/>
                </a:lnTo>
                <a:lnTo>
                  <a:pt x="4468" y="15759"/>
                </a:lnTo>
                <a:lnTo>
                  <a:pt x="4492" y="15780"/>
                </a:lnTo>
                <a:lnTo>
                  <a:pt x="4514" y="15800"/>
                </a:lnTo>
                <a:lnTo>
                  <a:pt x="4538" y="15821"/>
                </a:lnTo>
                <a:lnTo>
                  <a:pt x="4562" y="15841"/>
                </a:lnTo>
                <a:lnTo>
                  <a:pt x="4586" y="15859"/>
                </a:lnTo>
                <a:lnTo>
                  <a:pt x="4611" y="15878"/>
                </a:lnTo>
                <a:lnTo>
                  <a:pt x="4637" y="15895"/>
                </a:lnTo>
                <a:lnTo>
                  <a:pt x="4662" y="15912"/>
                </a:lnTo>
                <a:lnTo>
                  <a:pt x="4688" y="15928"/>
                </a:lnTo>
                <a:lnTo>
                  <a:pt x="4715" y="15945"/>
                </a:lnTo>
                <a:lnTo>
                  <a:pt x="4741" y="15960"/>
                </a:lnTo>
                <a:lnTo>
                  <a:pt x="4768" y="15974"/>
                </a:lnTo>
                <a:lnTo>
                  <a:pt x="4796" y="15988"/>
                </a:lnTo>
                <a:lnTo>
                  <a:pt x="4824" y="16001"/>
                </a:lnTo>
                <a:lnTo>
                  <a:pt x="4852" y="16013"/>
                </a:lnTo>
                <a:lnTo>
                  <a:pt x="4881" y="16025"/>
                </a:lnTo>
                <a:lnTo>
                  <a:pt x="4910" y="16037"/>
                </a:lnTo>
                <a:lnTo>
                  <a:pt x="4939" y="16048"/>
                </a:lnTo>
                <a:lnTo>
                  <a:pt x="4970" y="16058"/>
                </a:lnTo>
                <a:lnTo>
                  <a:pt x="4999" y="16068"/>
                </a:lnTo>
                <a:lnTo>
                  <a:pt x="5029" y="16077"/>
                </a:lnTo>
                <a:lnTo>
                  <a:pt x="5059" y="16085"/>
                </a:lnTo>
                <a:lnTo>
                  <a:pt x="5089" y="16092"/>
                </a:lnTo>
                <a:lnTo>
                  <a:pt x="5120" y="16099"/>
                </a:lnTo>
                <a:lnTo>
                  <a:pt x="5150" y="16105"/>
                </a:lnTo>
                <a:lnTo>
                  <a:pt x="5180" y="16110"/>
                </a:lnTo>
                <a:lnTo>
                  <a:pt x="5211" y="16115"/>
                </a:lnTo>
                <a:lnTo>
                  <a:pt x="5242" y="16119"/>
                </a:lnTo>
                <a:lnTo>
                  <a:pt x="5272" y="16122"/>
                </a:lnTo>
                <a:lnTo>
                  <a:pt x="5304" y="16125"/>
                </a:lnTo>
                <a:lnTo>
                  <a:pt x="5335" y="16127"/>
                </a:lnTo>
                <a:lnTo>
                  <a:pt x="5367" y="16128"/>
                </a:lnTo>
                <a:lnTo>
                  <a:pt x="5398" y="16128"/>
                </a:lnTo>
                <a:lnTo>
                  <a:pt x="5447" y="16127"/>
                </a:lnTo>
                <a:lnTo>
                  <a:pt x="5494" y="16124"/>
                </a:lnTo>
                <a:lnTo>
                  <a:pt x="5542" y="16120"/>
                </a:lnTo>
                <a:lnTo>
                  <a:pt x="5588" y="16114"/>
                </a:lnTo>
                <a:lnTo>
                  <a:pt x="5635" y="16107"/>
                </a:lnTo>
                <a:lnTo>
                  <a:pt x="5680" y="16098"/>
                </a:lnTo>
                <a:lnTo>
                  <a:pt x="5726" y="16088"/>
                </a:lnTo>
                <a:lnTo>
                  <a:pt x="5772" y="16076"/>
                </a:lnTo>
                <a:lnTo>
                  <a:pt x="5816" y="16062"/>
                </a:lnTo>
                <a:lnTo>
                  <a:pt x="5860" y="16048"/>
                </a:lnTo>
                <a:lnTo>
                  <a:pt x="5903" y="16031"/>
                </a:lnTo>
                <a:lnTo>
                  <a:pt x="5947" y="16014"/>
                </a:lnTo>
                <a:lnTo>
                  <a:pt x="5989" y="15994"/>
                </a:lnTo>
                <a:lnTo>
                  <a:pt x="6031" y="15974"/>
                </a:lnTo>
                <a:lnTo>
                  <a:pt x="6072" y="15952"/>
                </a:lnTo>
                <a:lnTo>
                  <a:pt x="6114" y="15927"/>
                </a:lnTo>
                <a:lnTo>
                  <a:pt x="6153" y="15902"/>
                </a:lnTo>
                <a:lnTo>
                  <a:pt x="6193" y="15876"/>
                </a:lnTo>
                <a:lnTo>
                  <a:pt x="6230" y="15848"/>
                </a:lnTo>
                <a:lnTo>
                  <a:pt x="6267" y="15819"/>
                </a:lnTo>
                <a:lnTo>
                  <a:pt x="6302" y="15789"/>
                </a:lnTo>
                <a:lnTo>
                  <a:pt x="6336" y="15758"/>
                </a:lnTo>
                <a:lnTo>
                  <a:pt x="6370" y="15726"/>
                </a:lnTo>
                <a:lnTo>
                  <a:pt x="6401" y="15693"/>
                </a:lnTo>
                <a:lnTo>
                  <a:pt x="6433" y="15657"/>
                </a:lnTo>
                <a:lnTo>
                  <a:pt x="6462" y="15621"/>
                </a:lnTo>
                <a:lnTo>
                  <a:pt x="6490" y="15585"/>
                </a:lnTo>
                <a:lnTo>
                  <a:pt x="6518" y="15546"/>
                </a:lnTo>
                <a:lnTo>
                  <a:pt x="6543" y="15507"/>
                </a:lnTo>
                <a:lnTo>
                  <a:pt x="6568" y="15467"/>
                </a:lnTo>
                <a:lnTo>
                  <a:pt x="6592" y="15424"/>
                </a:lnTo>
                <a:lnTo>
                  <a:pt x="6614" y="15382"/>
                </a:lnTo>
                <a:lnTo>
                  <a:pt x="10450" y="7254"/>
                </a:lnTo>
                <a:lnTo>
                  <a:pt x="10475" y="7199"/>
                </a:lnTo>
                <a:lnTo>
                  <a:pt x="10498" y="7145"/>
                </a:lnTo>
                <a:lnTo>
                  <a:pt x="10522" y="7089"/>
                </a:lnTo>
                <a:lnTo>
                  <a:pt x="10544" y="7034"/>
                </a:lnTo>
                <a:lnTo>
                  <a:pt x="10564" y="6977"/>
                </a:lnTo>
                <a:lnTo>
                  <a:pt x="10584" y="6921"/>
                </a:lnTo>
                <a:lnTo>
                  <a:pt x="10603" y="6864"/>
                </a:lnTo>
                <a:lnTo>
                  <a:pt x="10621" y="6807"/>
                </a:lnTo>
                <a:lnTo>
                  <a:pt x="10637" y="6750"/>
                </a:lnTo>
                <a:lnTo>
                  <a:pt x="10653" y="6692"/>
                </a:lnTo>
                <a:lnTo>
                  <a:pt x="10667" y="6634"/>
                </a:lnTo>
                <a:lnTo>
                  <a:pt x="10682" y="6575"/>
                </a:lnTo>
                <a:lnTo>
                  <a:pt x="10695" y="6517"/>
                </a:lnTo>
                <a:lnTo>
                  <a:pt x="10706" y="6457"/>
                </a:lnTo>
                <a:lnTo>
                  <a:pt x="10717" y="6398"/>
                </a:lnTo>
                <a:lnTo>
                  <a:pt x="10727" y="6337"/>
                </a:lnTo>
                <a:lnTo>
                  <a:pt x="10736" y="6278"/>
                </a:lnTo>
                <a:lnTo>
                  <a:pt x="10745" y="6217"/>
                </a:lnTo>
                <a:lnTo>
                  <a:pt x="10752" y="6158"/>
                </a:lnTo>
                <a:lnTo>
                  <a:pt x="10761" y="6097"/>
                </a:lnTo>
                <a:lnTo>
                  <a:pt x="10767" y="6038"/>
                </a:lnTo>
                <a:lnTo>
                  <a:pt x="10773" y="5977"/>
                </a:lnTo>
                <a:lnTo>
                  <a:pt x="10779" y="5918"/>
                </a:lnTo>
                <a:lnTo>
                  <a:pt x="10784" y="5857"/>
                </a:lnTo>
                <a:lnTo>
                  <a:pt x="10788" y="5797"/>
                </a:lnTo>
                <a:lnTo>
                  <a:pt x="10791" y="5738"/>
                </a:lnTo>
                <a:lnTo>
                  <a:pt x="10794" y="5677"/>
                </a:lnTo>
                <a:lnTo>
                  <a:pt x="10797" y="5617"/>
                </a:lnTo>
                <a:lnTo>
                  <a:pt x="10798" y="5556"/>
                </a:lnTo>
                <a:lnTo>
                  <a:pt x="10800" y="5496"/>
                </a:lnTo>
                <a:lnTo>
                  <a:pt x="10800" y="5435"/>
                </a:lnTo>
                <a:lnTo>
                  <a:pt x="10800" y="5375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 dirty="0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8" name="Freeform 9"/>
          <p:cNvSpPr>
            <a:spLocks noEditPoints="1"/>
          </p:cNvSpPr>
          <p:nvPr userDrawn="1"/>
        </p:nvSpPr>
        <p:spPr bwMode="auto">
          <a:xfrm>
            <a:off x="3375434" y="1991166"/>
            <a:ext cx="91806" cy="137099"/>
          </a:xfrm>
          <a:custGeom>
            <a:avLst/>
            <a:gdLst>
              <a:gd name="T0" fmla="*/ 8016 w 10800"/>
              <a:gd name="T1" fmla="*/ 6045 h 16128"/>
              <a:gd name="T2" fmla="*/ 7741 w 10800"/>
              <a:gd name="T3" fmla="*/ 6712 h 16128"/>
              <a:gd name="T4" fmla="*/ 7307 w 10800"/>
              <a:gd name="T5" fmla="*/ 7276 h 16128"/>
              <a:gd name="T6" fmla="*/ 6743 w 10800"/>
              <a:gd name="T7" fmla="*/ 7706 h 16128"/>
              <a:gd name="T8" fmla="*/ 6072 w 10800"/>
              <a:gd name="T9" fmla="*/ 7979 h 16128"/>
              <a:gd name="T10" fmla="*/ 5329 w 10800"/>
              <a:gd name="T11" fmla="*/ 8062 h 16128"/>
              <a:gd name="T12" fmla="*/ 4599 w 10800"/>
              <a:gd name="T13" fmla="*/ 7943 h 16128"/>
              <a:gd name="T14" fmla="*/ 3946 w 10800"/>
              <a:gd name="T15" fmla="*/ 7640 h 16128"/>
              <a:gd name="T16" fmla="*/ 3403 w 10800"/>
              <a:gd name="T17" fmla="*/ 7181 h 16128"/>
              <a:gd name="T18" fmla="*/ 2996 w 10800"/>
              <a:gd name="T19" fmla="*/ 6598 h 16128"/>
              <a:gd name="T20" fmla="*/ 2754 w 10800"/>
              <a:gd name="T21" fmla="*/ 5916 h 16128"/>
              <a:gd name="T22" fmla="*/ 2708 w 10800"/>
              <a:gd name="T23" fmla="*/ 5168 h 16128"/>
              <a:gd name="T24" fmla="*/ 2862 w 10800"/>
              <a:gd name="T25" fmla="*/ 4453 h 16128"/>
              <a:gd name="T26" fmla="*/ 3198 w 10800"/>
              <a:gd name="T27" fmla="*/ 3822 h 16128"/>
              <a:gd name="T28" fmla="*/ 3685 w 10800"/>
              <a:gd name="T29" fmla="*/ 3302 h 16128"/>
              <a:gd name="T30" fmla="*/ 4289 w 10800"/>
              <a:gd name="T31" fmla="*/ 2927 h 16128"/>
              <a:gd name="T32" fmla="*/ 4990 w 10800"/>
              <a:gd name="T33" fmla="*/ 2720 h 16128"/>
              <a:gd name="T34" fmla="*/ 5742 w 10800"/>
              <a:gd name="T35" fmla="*/ 2710 h 16128"/>
              <a:gd name="T36" fmla="*/ 6450 w 10800"/>
              <a:gd name="T37" fmla="*/ 2901 h 16128"/>
              <a:gd name="T38" fmla="*/ 7064 w 10800"/>
              <a:gd name="T39" fmla="*/ 3262 h 16128"/>
              <a:gd name="T40" fmla="*/ 7563 w 10800"/>
              <a:gd name="T41" fmla="*/ 3770 h 16128"/>
              <a:gd name="T42" fmla="*/ 7912 w 10800"/>
              <a:gd name="T43" fmla="*/ 4392 h 16128"/>
              <a:gd name="T44" fmla="*/ 8086 w 10800"/>
              <a:gd name="T45" fmla="*/ 5099 h 16128"/>
              <a:gd name="T46" fmla="*/ 10782 w 10800"/>
              <a:gd name="T47" fmla="*/ 4960 h 16128"/>
              <a:gd name="T48" fmla="*/ 10674 w 10800"/>
              <a:gd name="T49" fmla="*/ 4227 h 16128"/>
              <a:gd name="T50" fmla="*/ 10472 w 10800"/>
              <a:gd name="T51" fmla="*/ 3528 h 16128"/>
              <a:gd name="T52" fmla="*/ 10177 w 10800"/>
              <a:gd name="T53" fmla="*/ 2869 h 16128"/>
              <a:gd name="T54" fmla="*/ 9805 w 10800"/>
              <a:gd name="T55" fmla="*/ 2263 h 16128"/>
              <a:gd name="T56" fmla="*/ 9354 w 10800"/>
              <a:gd name="T57" fmla="*/ 1714 h 16128"/>
              <a:gd name="T58" fmla="*/ 8835 w 10800"/>
              <a:gd name="T59" fmla="*/ 1226 h 16128"/>
              <a:gd name="T60" fmla="*/ 8258 w 10800"/>
              <a:gd name="T61" fmla="*/ 812 h 16128"/>
              <a:gd name="T62" fmla="*/ 7623 w 10800"/>
              <a:gd name="T63" fmla="*/ 477 h 16128"/>
              <a:gd name="T64" fmla="*/ 6942 w 10800"/>
              <a:gd name="T65" fmla="*/ 223 h 16128"/>
              <a:gd name="T66" fmla="*/ 6224 w 10800"/>
              <a:gd name="T67" fmla="*/ 64 h 16128"/>
              <a:gd name="T68" fmla="*/ 5469 w 10800"/>
              <a:gd name="T69" fmla="*/ 1 h 16128"/>
              <a:gd name="T70" fmla="*/ 4710 w 10800"/>
              <a:gd name="T71" fmla="*/ 45 h 16128"/>
              <a:gd name="T72" fmla="*/ 3986 w 10800"/>
              <a:gd name="T73" fmla="*/ 186 h 16128"/>
              <a:gd name="T74" fmla="*/ 3297 w 10800"/>
              <a:gd name="T75" fmla="*/ 423 h 16128"/>
              <a:gd name="T76" fmla="*/ 2653 w 10800"/>
              <a:gd name="T77" fmla="*/ 746 h 16128"/>
              <a:gd name="T78" fmla="*/ 2066 w 10800"/>
              <a:gd name="T79" fmla="*/ 1145 h 16128"/>
              <a:gd name="T80" fmla="*/ 1536 w 10800"/>
              <a:gd name="T81" fmla="*/ 1620 h 16128"/>
              <a:gd name="T82" fmla="*/ 1071 w 10800"/>
              <a:gd name="T83" fmla="*/ 2159 h 16128"/>
              <a:gd name="T84" fmla="*/ 684 w 10800"/>
              <a:gd name="T85" fmla="*/ 2754 h 16128"/>
              <a:gd name="T86" fmla="*/ 375 w 10800"/>
              <a:gd name="T87" fmla="*/ 3405 h 16128"/>
              <a:gd name="T88" fmla="*/ 154 w 10800"/>
              <a:gd name="T89" fmla="*/ 4097 h 16128"/>
              <a:gd name="T90" fmla="*/ 30 w 10800"/>
              <a:gd name="T91" fmla="*/ 4824 h 16128"/>
              <a:gd name="T92" fmla="*/ 2 w 10800"/>
              <a:gd name="T93" fmla="*/ 5556 h 16128"/>
              <a:gd name="T94" fmla="*/ 55 w 10800"/>
              <a:gd name="T95" fmla="*/ 6217 h 16128"/>
              <a:gd name="T96" fmla="*/ 197 w 10800"/>
              <a:gd name="T97" fmla="*/ 6864 h 16128"/>
              <a:gd name="T98" fmla="*/ 4241 w 10800"/>
              <a:gd name="T99" fmla="*/ 15466 h 16128"/>
              <a:gd name="T100" fmla="*/ 4445 w 10800"/>
              <a:gd name="T101" fmla="*/ 15738 h 16128"/>
              <a:gd name="T102" fmla="*/ 4715 w 10800"/>
              <a:gd name="T103" fmla="*/ 15945 h 16128"/>
              <a:gd name="T104" fmla="*/ 5029 w 10800"/>
              <a:gd name="T105" fmla="*/ 16077 h 16128"/>
              <a:gd name="T106" fmla="*/ 5367 w 10800"/>
              <a:gd name="T107" fmla="*/ 16128 h 16128"/>
              <a:gd name="T108" fmla="*/ 5860 w 10800"/>
              <a:gd name="T109" fmla="*/ 16048 h 16128"/>
              <a:gd name="T110" fmla="*/ 6302 w 10800"/>
              <a:gd name="T111" fmla="*/ 15789 h 16128"/>
              <a:gd name="T112" fmla="*/ 6614 w 10800"/>
              <a:gd name="T113" fmla="*/ 15382 h 16128"/>
              <a:gd name="T114" fmla="*/ 10653 w 10800"/>
              <a:gd name="T115" fmla="*/ 6692 h 16128"/>
              <a:gd name="T116" fmla="*/ 10767 w 10800"/>
              <a:gd name="T117" fmla="*/ 6038 h 16128"/>
              <a:gd name="T118" fmla="*/ 10800 w 10800"/>
              <a:gd name="T119" fmla="*/ 5375 h 16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0800" h="16128">
                <a:moveTo>
                  <a:pt x="8101" y="5375"/>
                </a:moveTo>
                <a:lnTo>
                  <a:pt x="8099" y="5444"/>
                </a:lnTo>
                <a:lnTo>
                  <a:pt x="8096" y="5514"/>
                </a:lnTo>
                <a:lnTo>
                  <a:pt x="8092" y="5582"/>
                </a:lnTo>
                <a:lnTo>
                  <a:pt x="8086" y="5650"/>
                </a:lnTo>
                <a:lnTo>
                  <a:pt x="8078" y="5717"/>
                </a:lnTo>
                <a:lnTo>
                  <a:pt x="8069" y="5784"/>
                </a:lnTo>
                <a:lnTo>
                  <a:pt x="8057" y="5850"/>
                </a:lnTo>
                <a:lnTo>
                  <a:pt x="8045" y="5916"/>
                </a:lnTo>
                <a:lnTo>
                  <a:pt x="8031" y="5980"/>
                </a:lnTo>
                <a:lnTo>
                  <a:pt x="8016" y="6045"/>
                </a:lnTo>
                <a:lnTo>
                  <a:pt x="7998" y="6109"/>
                </a:lnTo>
                <a:lnTo>
                  <a:pt x="7980" y="6172"/>
                </a:lnTo>
                <a:lnTo>
                  <a:pt x="7958" y="6234"/>
                </a:lnTo>
                <a:lnTo>
                  <a:pt x="7936" y="6297"/>
                </a:lnTo>
                <a:lnTo>
                  <a:pt x="7912" y="6358"/>
                </a:lnTo>
                <a:lnTo>
                  <a:pt x="7886" y="6419"/>
                </a:lnTo>
                <a:lnTo>
                  <a:pt x="7860" y="6480"/>
                </a:lnTo>
                <a:lnTo>
                  <a:pt x="7832" y="6540"/>
                </a:lnTo>
                <a:lnTo>
                  <a:pt x="7803" y="6598"/>
                </a:lnTo>
                <a:lnTo>
                  <a:pt x="7772" y="6656"/>
                </a:lnTo>
                <a:lnTo>
                  <a:pt x="7741" y="6712"/>
                </a:lnTo>
                <a:lnTo>
                  <a:pt x="7708" y="6768"/>
                </a:lnTo>
                <a:lnTo>
                  <a:pt x="7674" y="6823"/>
                </a:lnTo>
                <a:lnTo>
                  <a:pt x="7638" y="6877"/>
                </a:lnTo>
                <a:lnTo>
                  <a:pt x="7601" y="6930"/>
                </a:lnTo>
                <a:lnTo>
                  <a:pt x="7563" y="6981"/>
                </a:lnTo>
                <a:lnTo>
                  <a:pt x="7524" y="7033"/>
                </a:lnTo>
                <a:lnTo>
                  <a:pt x="7482" y="7083"/>
                </a:lnTo>
                <a:lnTo>
                  <a:pt x="7441" y="7133"/>
                </a:lnTo>
                <a:lnTo>
                  <a:pt x="7397" y="7181"/>
                </a:lnTo>
                <a:lnTo>
                  <a:pt x="7353" y="7228"/>
                </a:lnTo>
                <a:lnTo>
                  <a:pt x="7307" y="7276"/>
                </a:lnTo>
                <a:lnTo>
                  <a:pt x="7261" y="7321"/>
                </a:lnTo>
                <a:lnTo>
                  <a:pt x="7213" y="7364"/>
                </a:lnTo>
                <a:lnTo>
                  <a:pt x="7165" y="7408"/>
                </a:lnTo>
                <a:lnTo>
                  <a:pt x="7115" y="7449"/>
                </a:lnTo>
                <a:lnTo>
                  <a:pt x="7064" y="7489"/>
                </a:lnTo>
                <a:lnTo>
                  <a:pt x="7014" y="7529"/>
                </a:lnTo>
                <a:lnTo>
                  <a:pt x="6961" y="7567"/>
                </a:lnTo>
                <a:lnTo>
                  <a:pt x="6908" y="7603"/>
                </a:lnTo>
                <a:lnTo>
                  <a:pt x="6854" y="7640"/>
                </a:lnTo>
                <a:lnTo>
                  <a:pt x="6799" y="7674"/>
                </a:lnTo>
                <a:lnTo>
                  <a:pt x="6743" y="7706"/>
                </a:lnTo>
                <a:lnTo>
                  <a:pt x="6687" y="7738"/>
                </a:lnTo>
                <a:lnTo>
                  <a:pt x="6629" y="7769"/>
                </a:lnTo>
                <a:lnTo>
                  <a:pt x="6570" y="7798"/>
                </a:lnTo>
                <a:lnTo>
                  <a:pt x="6511" y="7826"/>
                </a:lnTo>
                <a:lnTo>
                  <a:pt x="6450" y="7852"/>
                </a:lnTo>
                <a:lnTo>
                  <a:pt x="6389" y="7878"/>
                </a:lnTo>
                <a:lnTo>
                  <a:pt x="6326" y="7901"/>
                </a:lnTo>
                <a:lnTo>
                  <a:pt x="6264" y="7923"/>
                </a:lnTo>
                <a:lnTo>
                  <a:pt x="6201" y="7943"/>
                </a:lnTo>
                <a:lnTo>
                  <a:pt x="6137" y="7962"/>
                </a:lnTo>
                <a:lnTo>
                  <a:pt x="6072" y="7979"/>
                </a:lnTo>
                <a:lnTo>
                  <a:pt x="6007" y="7995"/>
                </a:lnTo>
                <a:lnTo>
                  <a:pt x="5942" y="8010"/>
                </a:lnTo>
                <a:lnTo>
                  <a:pt x="5876" y="8022"/>
                </a:lnTo>
                <a:lnTo>
                  <a:pt x="5810" y="8033"/>
                </a:lnTo>
                <a:lnTo>
                  <a:pt x="5742" y="8042"/>
                </a:lnTo>
                <a:lnTo>
                  <a:pt x="5674" y="8049"/>
                </a:lnTo>
                <a:lnTo>
                  <a:pt x="5607" y="8055"/>
                </a:lnTo>
                <a:lnTo>
                  <a:pt x="5538" y="8059"/>
                </a:lnTo>
                <a:lnTo>
                  <a:pt x="5469" y="8062"/>
                </a:lnTo>
                <a:lnTo>
                  <a:pt x="5398" y="8062"/>
                </a:lnTo>
                <a:lnTo>
                  <a:pt x="5329" y="8062"/>
                </a:lnTo>
                <a:lnTo>
                  <a:pt x="5260" y="8059"/>
                </a:lnTo>
                <a:lnTo>
                  <a:pt x="5191" y="8055"/>
                </a:lnTo>
                <a:lnTo>
                  <a:pt x="5124" y="8049"/>
                </a:lnTo>
                <a:lnTo>
                  <a:pt x="5057" y="8042"/>
                </a:lnTo>
                <a:lnTo>
                  <a:pt x="4990" y="8033"/>
                </a:lnTo>
                <a:lnTo>
                  <a:pt x="4923" y="8022"/>
                </a:lnTo>
                <a:lnTo>
                  <a:pt x="4857" y="8010"/>
                </a:lnTo>
                <a:lnTo>
                  <a:pt x="4793" y="7995"/>
                </a:lnTo>
                <a:lnTo>
                  <a:pt x="4728" y="7979"/>
                </a:lnTo>
                <a:lnTo>
                  <a:pt x="4663" y="7962"/>
                </a:lnTo>
                <a:lnTo>
                  <a:pt x="4599" y="7943"/>
                </a:lnTo>
                <a:lnTo>
                  <a:pt x="4536" y="7923"/>
                </a:lnTo>
                <a:lnTo>
                  <a:pt x="4474" y="7901"/>
                </a:lnTo>
                <a:lnTo>
                  <a:pt x="4411" y="7878"/>
                </a:lnTo>
                <a:lnTo>
                  <a:pt x="4350" y="7852"/>
                </a:lnTo>
                <a:lnTo>
                  <a:pt x="4289" y="7826"/>
                </a:lnTo>
                <a:lnTo>
                  <a:pt x="4230" y="7798"/>
                </a:lnTo>
                <a:lnTo>
                  <a:pt x="4171" y="7769"/>
                </a:lnTo>
                <a:lnTo>
                  <a:pt x="4113" y="7738"/>
                </a:lnTo>
                <a:lnTo>
                  <a:pt x="4057" y="7706"/>
                </a:lnTo>
                <a:lnTo>
                  <a:pt x="4001" y="7674"/>
                </a:lnTo>
                <a:lnTo>
                  <a:pt x="3946" y="7640"/>
                </a:lnTo>
                <a:lnTo>
                  <a:pt x="3892" y="7603"/>
                </a:lnTo>
                <a:lnTo>
                  <a:pt x="3839" y="7567"/>
                </a:lnTo>
                <a:lnTo>
                  <a:pt x="3786" y="7529"/>
                </a:lnTo>
                <a:lnTo>
                  <a:pt x="3736" y="7489"/>
                </a:lnTo>
                <a:lnTo>
                  <a:pt x="3685" y="7449"/>
                </a:lnTo>
                <a:lnTo>
                  <a:pt x="3635" y="7408"/>
                </a:lnTo>
                <a:lnTo>
                  <a:pt x="3587" y="7364"/>
                </a:lnTo>
                <a:lnTo>
                  <a:pt x="3539" y="7321"/>
                </a:lnTo>
                <a:lnTo>
                  <a:pt x="3493" y="7276"/>
                </a:lnTo>
                <a:lnTo>
                  <a:pt x="3447" y="7228"/>
                </a:lnTo>
                <a:lnTo>
                  <a:pt x="3403" y="7181"/>
                </a:lnTo>
                <a:lnTo>
                  <a:pt x="3359" y="7133"/>
                </a:lnTo>
                <a:lnTo>
                  <a:pt x="3317" y="7083"/>
                </a:lnTo>
                <a:lnTo>
                  <a:pt x="3276" y="7033"/>
                </a:lnTo>
                <a:lnTo>
                  <a:pt x="3237" y="6981"/>
                </a:lnTo>
                <a:lnTo>
                  <a:pt x="3198" y="6930"/>
                </a:lnTo>
                <a:lnTo>
                  <a:pt x="3162" y="6877"/>
                </a:lnTo>
                <a:lnTo>
                  <a:pt x="3126" y="6823"/>
                </a:lnTo>
                <a:lnTo>
                  <a:pt x="3092" y="6768"/>
                </a:lnTo>
                <a:lnTo>
                  <a:pt x="3058" y="6712"/>
                </a:lnTo>
                <a:lnTo>
                  <a:pt x="3026" y="6656"/>
                </a:lnTo>
                <a:lnTo>
                  <a:pt x="2996" y="6598"/>
                </a:lnTo>
                <a:lnTo>
                  <a:pt x="2966" y="6540"/>
                </a:lnTo>
                <a:lnTo>
                  <a:pt x="2938" y="6480"/>
                </a:lnTo>
                <a:lnTo>
                  <a:pt x="2911" y="6419"/>
                </a:lnTo>
                <a:lnTo>
                  <a:pt x="2885" y="6358"/>
                </a:lnTo>
                <a:lnTo>
                  <a:pt x="2862" y="6297"/>
                </a:lnTo>
                <a:lnTo>
                  <a:pt x="2840" y="6234"/>
                </a:lnTo>
                <a:lnTo>
                  <a:pt x="2819" y="6172"/>
                </a:lnTo>
                <a:lnTo>
                  <a:pt x="2800" y="6109"/>
                </a:lnTo>
                <a:lnTo>
                  <a:pt x="2784" y="6045"/>
                </a:lnTo>
                <a:lnTo>
                  <a:pt x="2768" y="5980"/>
                </a:lnTo>
                <a:lnTo>
                  <a:pt x="2754" y="5916"/>
                </a:lnTo>
                <a:lnTo>
                  <a:pt x="2742" y="5850"/>
                </a:lnTo>
                <a:lnTo>
                  <a:pt x="2731" y="5784"/>
                </a:lnTo>
                <a:lnTo>
                  <a:pt x="2722" y="5717"/>
                </a:lnTo>
                <a:lnTo>
                  <a:pt x="2714" y="5650"/>
                </a:lnTo>
                <a:lnTo>
                  <a:pt x="2708" y="5582"/>
                </a:lnTo>
                <a:lnTo>
                  <a:pt x="2704" y="5514"/>
                </a:lnTo>
                <a:lnTo>
                  <a:pt x="2701" y="5444"/>
                </a:lnTo>
                <a:lnTo>
                  <a:pt x="2699" y="5375"/>
                </a:lnTo>
                <a:lnTo>
                  <a:pt x="2701" y="5305"/>
                </a:lnTo>
                <a:lnTo>
                  <a:pt x="2704" y="5237"/>
                </a:lnTo>
                <a:lnTo>
                  <a:pt x="2708" y="5168"/>
                </a:lnTo>
                <a:lnTo>
                  <a:pt x="2714" y="5099"/>
                </a:lnTo>
                <a:lnTo>
                  <a:pt x="2722" y="5033"/>
                </a:lnTo>
                <a:lnTo>
                  <a:pt x="2731" y="4965"/>
                </a:lnTo>
                <a:lnTo>
                  <a:pt x="2742" y="4900"/>
                </a:lnTo>
                <a:lnTo>
                  <a:pt x="2754" y="4834"/>
                </a:lnTo>
                <a:lnTo>
                  <a:pt x="2768" y="4769"/>
                </a:lnTo>
                <a:lnTo>
                  <a:pt x="2784" y="4704"/>
                </a:lnTo>
                <a:lnTo>
                  <a:pt x="2800" y="4641"/>
                </a:lnTo>
                <a:lnTo>
                  <a:pt x="2819" y="4577"/>
                </a:lnTo>
                <a:lnTo>
                  <a:pt x="2840" y="4515"/>
                </a:lnTo>
                <a:lnTo>
                  <a:pt x="2862" y="4453"/>
                </a:lnTo>
                <a:lnTo>
                  <a:pt x="2885" y="4392"/>
                </a:lnTo>
                <a:lnTo>
                  <a:pt x="2911" y="4330"/>
                </a:lnTo>
                <a:lnTo>
                  <a:pt x="2938" y="4271"/>
                </a:lnTo>
                <a:lnTo>
                  <a:pt x="2966" y="4211"/>
                </a:lnTo>
                <a:lnTo>
                  <a:pt x="2996" y="4153"/>
                </a:lnTo>
                <a:lnTo>
                  <a:pt x="3026" y="4096"/>
                </a:lnTo>
                <a:lnTo>
                  <a:pt x="3058" y="4039"/>
                </a:lnTo>
                <a:lnTo>
                  <a:pt x="3092" y="3984"/>
                </a:lnTo>
                <a:lnTo>
                  <a:pt x="3126" y="3928"/>
                </a:lnTo>
                <a:lnTo>
                  <a:pt x="3162" y="3875"/>
                </a:lnTo>
                <a:lnTo>
                  <a:pt x="3198" y="3822"/>
                </a:lnTo>
                <a:lnTo>
                  <a:pt x="3237" y="3770"/>
                </a:lnTo>
                <a:lnTo>
                  <a:pt x="3276" y="3719"/>
                </a:lnTo>
                <a:lnTo>
                  <a:pt x="3317" y="3669"/>
                </a:lnTo>
                <a:lnTo>
                  <a:pt x="3359" y="3620"/>
                </a:lnTo>
                <a:lnTo>
                  <a:pt x="3403" y="3571"/>
                </a:lnTo>
                <a:lnTo>
                  <a:pt x="3447" y="3524"/>
                </a:lnTo>
                <a:lnTo>
                  <a:pt x="3493" y="3478"/>
                </a:lnTo>
                <a:lnTo>
                  <a:pt x="3539" y="3432"/>
                </a:lnTo>
                <a:lnTo>
                  <a:pt x="3587" y="3388"/>
                </a:lnTo>
                <a:lnTo>
                  <a:pt x="3635" y="3345"/>
                </a:lnTo>
                <a:lnTo>
                  <a:pt x="3685" y="3302"/>
                </a:lnTo>
                <a:lnTo>
                  <a:pt x="3736" y="3262"/>
                </a:lnTo>
                <a:lnTo>
                  <a:pt x="3786" y="3223"/>
                </a:lnTo>
                <a:lnTo>
                  <a:pt x="3839" y="3185"/>
                </a:lnTo>
                <a:lnTo>
                  <a:pt x="3892" y="3148"/>
                </a:lnTo>
                <a:lnTo>
                  <a:pt x="3946" y="3113"/>
                </a:lnTo>
                <a:lnTo>
                  <a:pt x="4001" y="3078"/>
                </a:lnTo>
                <a:lnTo>
                  <a:pt x="4057" y="3046"/>
                </a:lnTo>
                <a:lnTo>
                  <a:pt x="4113" y="3014"/>
                </a:lnTo>
                <a:lnTo>
                  <a:pt x="4171" y="2984"/>
                </a:lnTo>
                <a:lnTo>
                  <a:pt x="4230" y="2955"/>
                </a:lnTo>
                <a:lnTo>
                  <a:pt x="4289" y="2927"/>
                </a:lnTo>
                <a:lnTo>
                  <a:pt x="4350" y="2901"/>
                </a:lnTo>
                <a:lnTo>
                  <a:pt x="4411" y="2875"/>
                </a:lnTo>
                <a:lnTo>
                  <a:pt x="4474" y="2852"/>
                </a:lnTo>
                <a:lnTo>
                  <a:pt x="4536" y="2828"/>
                </a:lnTo>
                <a:lnTo>
                  <a:pt x="4599" y="2808"/>
                </a:lnTo>
                <a:lnTo>
                  <a:pt x="4663" y="2789"/>
                </a:lnTo>
                <a:lnTo>
                  <a:pt x="4728" y="2772"/>
                </a:lnTo>
                <a:lnTo>
                  <a:pt x="4793" y="2757"/>
                </a:lnTo>
                <a:lnTo>
                  <a:pt x="4857" y="2743"/>
                </a:lnTo>
                <a:lnTo>
                  <a:pt x="4923" y="2730"/>
                </a:lnTo>
                <a:lnTo>
                  <a:pt x="4990" y="2720"/>
                </a:lnTo>
                <a:lnTo>
                  <a:pt x="5057" y="2710"/>
                </a:lnTo>
                <a:lnTo>
                  <a:pt x="5124" y="2702"/>
                </a:lnTo>
                <a:lnTo>
                  <a:pt x="5191" y="2696"/>
                </a:lnTo>
                <a:lnTo>
                  <a:pt x="5260" y="2691"/>
                </a:lnTo>
                <a:lnTo>
                  <a:pt x="5329" y="2689"/>
                </a:lnTo>
                <a:lnTo>
                  <a:pt x="5398" y="2687"/>
                </a:lnTo>
                <a:lnTo>
                  <a:pt x="5469" y="2689"/>
                </a:lnTo>
                <a:lnTo>
                  <a:pt x="5538" y="2691"/>
                </a:lnTo>
                <a:lnTo>
                  <a:pt x="5607" y="2696"/>
                </a:lnTo>
                <a:lnTo>
                  <a:pt x="5674" y="2702"/>
                </a:lnTo>
                <a:lnTo>
                  <a:pt x="5742" y="2710"/>
                </a:lnTo>
                <a:lnTo>
                  <a:pt x="5810" y="2720"/>
                </a:lnTo>
                <a:lnTo>
                  <a:pt x="5876" y="2730"/>
                </a:lnTo>
                <a:lnTo>
                  <a:pt x="5942" y="2743"/>
                </a:lnTo>
                <a:lnTo>
                  <a:pt x="6007" y="2757"/>
                </a:lnTo>
                <a:lnTo>
                  <a:pt x="6072" y="2772"/>
                </a:lnTo>
                <a:lnTo>
                  <a:pt x="6137" y="2789"/>
                </a:lnTo>
                <a:lnTo>
                  <a:pt x="6201" y="2808"/>
                </a:lnTo>
                <a:lnTo>
                  <a:pt x="6264" y="2828"/>
                </a:lnTo>
                <a:lnTo>
                  <a:pt x="6326" y="2852"/>
                </a:lnTo>
                <a:lnTo>
                  <a:pt x="6389" y="2875"/>
                </a:lnTo>
                <a:lnTo>
                  <a:pt x="6450" y="2901"/>
                </a:lnTo>
                <a:lnTo>
                  <a:pt x="6511" y="2927"/>
                </a:lnTo>
                <a:lnTo>
                  <a:pt x="6570" y="2955"/>
                </a:lnTo>
                <a:lnTo>
                  <a:pt x="6629" y="2984"/>
                </a:lnTo>
                <a:lnTo>
                  <a:pt x="6687" y="3014"/>
                </a:lnTo>
                <a:lnTo>
                  <a:pt x="6743" y="3046"/>
                </a:lnTo>
                <a:lnTo>
                  <a:pt x="6799" y="3078"/>
                </a:lnTo>
                <a:lnTo>
                  <a:pt x="6854" y="3113"/>
                </a:lnTo>
                <a:lnTo>
                  <a:pt x="6908" y="3148"/>
                </a:lnTo>
                <a:lnTo>
                  <a:pt x="6961" y="3185"/>
                </a:lnTo>
                <a:lnTo>
                  <a:pt x="7014" y="3223"/>
                </a:lnTo>
                <a:lnTo>
                  <a:pt x="7064" y="3262"/>
                </a:lnTo>
                <a:lnTo>
                  <a:pt x="7115" y="3302"/>
                </a:lnTo>
                <a:lnTo>
                  <a:pt x="7165" y="3345"/>
                </a:lnTo>
                <a:lnTo>
                  <a:pt x="7213" y="3388"/>
                </a:lnTo>
                <a:lnTo>
                  <a:pt x="7261" y="3432"/>
                </a:lnTo>
                <a:lnTo>
                  <a:pt x="7307" y="3478"/>
                </a:lnTo>
                <a:lnTo>
                  <a:pt x="7353" y="3524"/>
                </a:lnTo>
                <a:lnTo>
                  <a:pt x="7397" y="3571"/>
                </a:lnTo>
                <a:lnTo>
                  <a:pt x="7441" y="3620"/>
                </a:lnTo>
                <a:lnTo>
                  <a:pt x="7482" y="3669"/>
                </a:lnTo>
                <a:lnTo>
                  <a:pt x="7524" y="3719"/>
                </a:lnTo>
                <a:lnTo>
                  <a:pt x="7563" y="3770"/>
                </a:lnTo>
                <a:lnTo>
                  <a:pt x="7601" y="3822"/>
                </a:lnTo>
                <a:lnTo>
                  <a:pt x="7638" y="3875"/>
                </a:lnTo>
                <a:lnTo>
                  <a:pt x="7674" y="3928"/>
                </a:lnTo>
                <a:lnTo>
                  <a:pt x="7708" y="3984"/>
                </a:lnTo>
                <a:lnTo>
                  <a:pt x="7741" y="4039"/>
                </a:lnTo>
                <a:lnTo>
                  <a:pt x="7772" y="4096"/>
                </a:lnTo>
                <a:lnTo>
                  <a:pt x="7803" y="4153"/>
                </a:lnTo>
                <a:lnTo>
                  <a:pt x="7832" y="4211"/>
                </a:lnTo>
                <a:lnTo>
                  <a:pt x="7860" y="4271"/>
                </a:lnTo>
                <a:lnTo>
                  <a:pt x="7886" y="4330"/>
                </a:lnTo>
                <a:lnTo>
                  <a:pt x="7912" y="4392"/>
                </a:lnTo>
                <a:lnTo>
                  <a:pt x="7936" y="4453"/>
                </a:lnTo>
                <a:lnTo>
                  <a:pt x="7958" y="4515"/>
                </a:lnTo>
                <a:lnTo>
                  <a:pt x="7980" y="4577"/>
                </a:lnTo>
                <a:lnTo>
                  <a:pt x="7998" y="4641"/>
                </a:lnTo>
                <a:lnTo>
                  <a:pt x="8016" y="4704"/>
                </a:lnTo>
                <a:lnTo>
                  <a:pt x="8031" y="4769"/>
                </a:lnTo>
                <a:lnTo>
                  <a:pt x="8045" y="4834"/>
                </a:lnTo>
                <a:lnTo>
                  <a:pt x="8057" y="4900"/>
                </a:lnTo>
                <a:lnTo>
                  <a:pt x="8069" y="4965"/>
                </a:lnTo>
                <a:lnTo>
                  <a:pt x="8078" y="5033"/>
                </a:lnTo>
                <a:lnTo>
                  <a:pt x="8086" y="5099"/>
                </a:lnTo>
                <a:lnTo>
                  <a:pt x="8092" y="5168"/>
                </a:lnTo>
                <a:lnTo>
                  <a:pt x="8096" y="5237"/>
                </a:lnTo>
                <a:lnTo>
                  <a:pt x="8099" y="5305"/>
                </a:lnTo>
                <a:lnTo>
                  <a:pt x="8101" y="5375"/>
                </a:lnTo>
                <a:close/>
                <a:moveTo>
                  <a:pt x="10800" y="5375"/>
                </a:moveTo>
                <a:lnTo>
                  <a:pt x="10799" y="5305"/>
                </a:lnTo>
                <a:lnTo>
                  <a:pt x="10797" y="5236"/>
                </a:lnTo>
                <a:lnTo>
                  <a:pt x="10794" y="5166"/>
                </a:lnTo>
                <a:lnTo>
                  <a:pt x="10791" y="5097"/>
                </a:lnTo>
                <a:lnTo>
                  <a:pt x="10787" y="5029"/>
                </a:lnTo>
                <a:lnTo>
                  <a:pt x="10782" y="4960"/>
                </a:lnTo>
                <a:lnTo>
                  <a:pt x="10776" y="4892"/>
                </a:lnTo>
                <a:lnTo>
                  <a:pt x="10770" y="4824"/>
                </a:lnTo>
                <a:lnTo>
                  <a:pt x="10763" y="4757"/>
                </a:lnTo>
                <a:lnTo>
                  <a:pt x="10754" y="4689"/>
                </a:lnTo>
                <a:lnTo>
                  <a:pt x="10745" y="4623"/>
                </a:lnTo>
                <a:lnTo>
                  <a:pt x="10735" y="4555"/>
                </a:lnTo>
                <a:lnTo>
                  <a:pt x="10725" y="4490"/>
                </a:lnTo>
                <a:lnTo>
                  <a:pt x="10714" y="4423"/>
                </a:lnTo>
                <a:lnTo>
                  <a:pt x="10702" y="4358"/>
                </a:lnTo>
                <a:lnTo>
                  <a:pt x="10689" y="4292"/>
                </a:lnTo>
                <a:lnTo>
                  <a:pt x="10674" y="4227"/>
                </a:lnTo>
                <a:lnTo>
                  <a:pt x="10660" y="4161"/>
                </a:lnTo>
                <a:lnTo>
                  <a:pt x="10645" y="4097"/>
                </a:lnTo>
                <a:lnTo>
                  <a:pt x="10629" y="4032"/>
                </a:lnTo>
                <a:lnTo>
                  <a:pt x="10613" y="3968"/>
                </a:lnTo>
                <a:lnTo>
                  <a:pt x="10594" y="3904"/>
                </a:lnTo>
                <a:lnTo>
                  <a:pt x="10576" y="3840"/>
                </a:lnTo>
                <a:lnTo>
                  <a:pt x="10557" y="3778"/>
                </a:lnTo>
                <a:lnTo>
                  <a:pt x="10537" y="3714"/>
                </a:lnTo>
                <a:lnTo>
                  <a:pt x="10517" y="3652"/>
                </a:lnTo>
                <a:lnTo>
                  <a:pt x="10494" y="3590"/>
                </a:lnTo>
                <a:lnTo>
                  <a:pt x="10472" y="3528"/>
                </a:lnTo>
                <a:lnTo>
                  <a:pt x="10449" y="3467"/>
                </a:lnTo>
                <a:lnTo>
                  <a:pt x="10424" y="3405"/>
                </a:lnTo>
                <a:lnTo>
                  <a:pt x="10400" y="3344"/>
                </a:lnTo>
                <a:lnTo>
                  <a:pt x="10375" y="3283"/>
                </a:lnTo>
                <a:lnTo>
                  <a:pt x="10348" y="3223"/>
                </a:lnTo>
                <a:lnTo>
                  <a:pt x="10321" y="3162"/>
                </a:lnTo>
                <a:lnTo>
                  <a:pt x="10294" y="3103"/>
                </a:lnTo>
                <a:lnTo>
                  <a:pt x="10265" y="3043"/>
                </a:lnTo>
                <a:lnTo>
                  <a:pt x="10237" y="2985"/>
                </a:lnTo>
                <a:lnTo>
                  <a:pt x="10207" y="2926"/>
                </a:lnTo>
                <a:lnTo>
                  <a:pt x="10177" y="2869"/>
                </a:lnTo>
                <a:lnTo>
                  <a:pt x="10146" y="2811"/>
                </a:lnTo>
                <a:lnTo>
                  <a:pt x="10115" y="2754"/>
                </a:lnTo>
                <a:lnTo>
                  <a:pt x="10083" y="2697"/>
                </a:lnTo>
                <a:lnTo>
                  <a:pt x="10051" y="2642"/>
                </a:lnTo>
                <a:lnTo>
                  <a:pt x="10017" y="2587"/>
                </a:lnTo>
                <a:lnTo>
                  <a:pt x="9983" y="2531"/>
                </a:lnTo>
                <a:lnTo>
                  <a:pt x="9949" y="2477"/>
                </a:lnTo>
                <a:lnTo>
                  <a:pt x="9914" y="2422"/>
                </a:lnTo>
                <a:lnTo>
                  <a:pt x="9878" y="2369"/>
                </a:lnTo>
                <a:lnTo>
                  <a:pt x="9841" y="2315"/>
                </a:lnTo>
                <a:lnTo>
                  <a:pt x="9805" y="2263"/>
                </a:lnTo>
                <a:lnTo>
                  <a:pt x="9767" y="2211"/>
                </a:lnTo>
                <a:lnTo>
                  <a:pt x="9729" y="2159"/>
                </a:lnTo>
                <a:lnTo>
                  <a:pt x="9689" y="2108"/>
                </a:lnTo>
                <a:lnTo>
                  <a:pt x="9650" y="2056"/>
                </a:lnTo>
                <a:lnTo>
                  <a:pt x="9609" y="2006"/>
                </a:lnTo>
                <a:lnTo>
                  <a:pt x="9569" y="1957"/>
                </a:lnTo>
                <a:lnTo>
                  <a:pt x="9527" y="1907"/>
                </a:lnTo>
                <a:lnTo>
                  <a:pt x="9485" y="1858"/>
                </a:lnTo>
                <a:lnTo>
                  <a:pt x="9442" y="1809"/>
                </a:lnTo>
                <a:lnTo>
                  <a:pt x="9399" y="1761"/>
                </a:lnTo>
                <a:lnTo>
                  <a:pt x="9354" y="1714"/>
                </a:lnTo>
                <a:lnTo>
                  <a:pt x="9310" y="1667"/>
                </a:lnTo>
                <a:lnTo>
                  <a:pt x="9264" y="1620"/>
                </a:lnTo>
                <a:lnTo>
                  <a:pt x="9219" y="1574"/>
                </a:lnTo>
                <a:lnTo>
                  <a:pt x="9172" y="1528"/>
                </a:lnTo>
                <a:lnTo>
                  <a:pt x="9126" y="1483"/>
                </a:lnTo>
                <a:lnTo>
                  <a:pt x="9078" y="1438"/>
                </a:lnTo>
                <a:lnTo>
                  <a:pt x="9030" y="1395"/>
                </a:lnTo>
                <a:lnTo>
                  <a:pt x="8983" y="1352"/>
                </a:lnTo>
                <a:lnTo>
                  <a:pt x="8934" y="1308"/>
                </a:lnTo>
                <a:lnTo>
                  <a:pt x="8885" y="1267"/>
                </a:lnTo>
                <a:lnTo>
                  <a:pt x="8835" y="1226"/>
                </a:lnTo>
                <a:lnTo>
                  <a:pt x="8784" y="1184"/>
                </a:lnTo>
                <a:lnTo>
                  <a:pt x="8734" y="1145"/>
                </a:lnTo>
                <a:lnTo>
                  <a:pt x="8683" y="1106"/>
                </a:lnTo>
                <a:lnTo>
                  <a:pt x="8631" y="1066"/>
                </a:lnTo>
                <a:lnTo>
                  <a:pt x="8580" y="1028"/>
                </a:lnTo>
                <a:lnTo>
                  <a:pt x="8527" y="991"/>
                </a:lnTo>
                <a:lnTo>
                  <a:pt x="8475" y="954"/>
                </a:lnTo>
                <a:lnTo>
                  <a:pt x="8421" y="917"/>
                </a:lnTo>
                <a:lnTo>
                  <a:pt x="8366" y="882"/>
                </a:lnTo>
                <a:lnTo>
                  <a:pt x="8313" y="847"/>
                </a:lnTo>
                <a:lnTo>
                  <a:pt x="8258" y="812"/>
                </a:lnTo>
                <a:lnTo>
                  <a:pt x="8202" y="779"/>
                </a:lnTo>
                <a:lnTo>
                  <a:pt x="8147" y="746"/>
                </a:lnTo>
                <a:lnTo>
                  <a:pt x="8090" y="714"/>
                </a:lnTo>
                <a:lnTo>
                  <a:pt x="8033" y="681"/>
                </a:lnTo>
                <a:lnTo>
                  <a:pt x="7976" y="650"/>
                </a:lnTo>
                <a:lnTo>
                  <a:pt x="7919" y="620"/>
                </a:lnTo>
                <a:lnTo>
                  <a:pt x="7861" y="590"/>
                </a:lnTo>
                <a:lnTo>
                  <a:pt x="7802" y="560"/>
                </a:lnTo>
                <a:lnTo>
                  <a:pt x="7743" y="532"/>
                </a:lnTo>
                <a:lnTo>
                  <a:pt x="7684" y="504"/>
                </a:lnTo>
                <a:lnTo>
                  <a:pt x="7623" y="477"/>
                </a:lnTo>
                <a:lnTo>
                  <a:pt x="7563" y="450"/>
                </a:lnTo>
                <a:lnTo>
                  <a:pt x="7503" y="423"/>
                </a:lnTo>
                <a:lnTo>
                  <a:pt x="7441" y="398"/>
                </a:lnTo>
                <a:lnTo>
                  <a:pt x="7380" y="373"/>
                </a:lnTo>
                <a:lnTo>
                  <a:pt x="7318" y="350"/>
                </a:lnTo>
                <a:lnTo>
                  <a:pt x="7257" y="327"/>
                </a:lnTo>
                <a:lnTo>
                  <a:pt x="7194" y="303"/>
                </a:lnTo>
                <a:lnTo>
                  <a:pt x="7132" y="282"/>
                </a:lnTo>
                <a:lnTo>
                  <a:pt x="7068" y="262"/>
                </a:lnTo>
                <a:lnTo>
                  <a:pt x="7006" y="242"/>
                </a:lnTo>
                <a:lnTo>
                  <a:pt x="6942" y="223"/>
                </a:lnTo>
                <a:lnTo>
                  <a:pt x="6878" y="205"/>
                </a:lnTo>
                <a:lnTo>
                  <a:pt x="6814" y="186"/>
                </a:lnTo>
                <a:lnTo>
                  <a:pt x="6749" y="169"/>
                </a:lnTo>
                <a:lnTo>
                  <a:pt x="6685" y="154"/>
                </a:lnTo>
                <a:lnTo>
                  <a:pt x="6620" y="138"/>
                </a:lnTo>
                <a:lnTo>
                  <a:pt x="6555" y="124"/>
                </a:lnTo>
                <a:lnTo>
                  <a:pt x="6489" y="111"/>
                </a:lnTo>
                <a:lnTo>
                  <a:pt x="6424" y="98"/>
                </a:lnTo>
                <a:lnTo>
                  <a:pt x="6357" y="86"/>
                </a:lnTo>
                <a:lnTo>
                  <a:pt x="6291" y="75"/>
                </a:lnTo>
                <a:lnTo>
                  <a:pt x="6224" y="64"/>
                </a:lnTo>
                <a:lnTo>
                  <a:pt x="6156" y="54"/>
                </a:lnTo>
                <a:lnTo>
                  <a:pt x="6089" y="45"/>
                </a:lnTo>
                <a:lnTo>
                  <a:pt x="6022" y="37"/>
                </a:lnTo>
                <a:lnTo>
                  <a:pt x="5954" y="30"/>
                </a:lnTo>
                <a:lnTo>
                  <a:pt x="5885" y="23"/>
                </a:lnTo>
                <a:lnTo>
                  <a:pt x="5816" y="18"/>
                </a:lnTo>
                <a:lnTo>
                  <a:pt x="5747" y="13"/>
                </a:lnTo>
                <a:lnTo>
                  <a:pt x="5678" y="9"/>
                </a:lnTo>
                <a:lnTo>
                  <a:pt x="5609" y="5"/>
                </a:lnTo>
                <a:lnTo>
                  <a:pt x="5539" y="3"/>
                </a:lnTo>
                <a:lnTo>
                  <a:pt x="5469" y="1"/>
                </a:lnTo>
                <a:lnTo>
                  <a:pt x="5398" y="0"/>
                </a:lnTo>
                <a:lnTo>
                  <a:pt x="5328" y="1"/>
                </a:lnTo>
                <a:lnTo>
                  <a:pt x="5258" y="3"/>
                </a:lnTo>
                <a:lnTo>
                  <a:pt x="5188" y="5"/>
                </a:lnTo>
                <a:lnTo>
                  <a:pt x="5120" y="9"/>
                </a:lnTo>
                <a:lnTo>
                  <a:pt x="5051" y="13"/>
                </a:lnTo>
                <a:lnTo>
                  <a:pt x="4982" y="18"/>
                </a:lnTo>
                <a:lnTo>
                  <a:pt x="4913" y="23"/>
                </a:lnTo>
                <a:lnTo>
                  <a:pt x="4845" y="30"/>
                </a:lnTo>
                <a:lnTo>
                  <a:pt x="4777" y="37"/>
                </a:lnTo>
                <a:lnTo>
                  <a:pt x="4710" y="45"/>
                </a:lnTo>
                <a:lnTo>
                  <a:pt x="4643" y="54"/>
                </a:lnTo>
                <a:lnTo>
                  <a:pt x="4576" y="64"/>
                </a:lnTo>
                <a:lnTo>
                  <a:pt x="4509" y="75"/>
                </a:lnTo>
                <a:lnTo>
                  <a:pt x="4442" y="86"/>
                </a:lnTo>
                <a:lnTo>
                  <a:pt x="4376" y="98"/>
                </a:lnTo>
                <a:lnTo>
                  <a:pt x="4311" y="111"/>
                </a:lnTo>
                <a:lnTo>
                  <a:pt x="4245" y="124"/>
                </a:lnTo>
                <a:lnTo>
                  <a:pt x="4179" y="138"/>
                </a:lnTo>
                <a:lnTo>
                  <a:pt x="4114" y="154"/>
                </a:lnTo>
                <a:lnTo>
                  <a:pt x="4049" y="169"/>
                </a:lnTo>
                <a:lnTo>
                  <a:pt x="3986" y="186"/>
                </a:lnTo>
                <a:lnTo>
                  <a:pt x="3922" y="205"/>
                </a:lnTo>
                <a:lnTo>
                  <a:pt x="3858" y="223"/>
                </a:lnTo>
                <a:lnTo>
                  <a:pt x="3794" y="242"/>
                </a:lnTo>
                <a:lnTo>
                  <a:pt x="3732" y="262"/>
                </a:lnTo>
                <a:lnTo>
                  <a:pt x="3668" y="282"/>
                </a:lnTo>
                <a:lnTo>
                  <a:pt x="3606" y="303"/>
                </a:lnTo>
                <a:lnTo>
                  <a:pt x="3543" y="327"/>
                </a:lnTo>
                <a:lnTo>
                  <a:pt x="3482" y="350"/>
                </a:lnTo>
                <a:lnTo>
                  <a:pt x="3420" y="373"/>
                </a:lnTo>
                <a:lnTo>
                  <a:pt x="3359" y="398"/>
                </a:lnTo>
                <a:lnTo>
                  <a:pt x="3297" y="423"/>
                </a:lnTo>
                <a:lnTo>
                  <a:pt x="3237" y="450"/>
                </a:lnTo>
                <a:lnTo>
                  <a:pt x="3177" y="477"/>
                </a:lnTo>
                <a:lnTo>
                  <a:pt x="3116" y="504"/>
                </a:lnTo>
                <a:lnTo>
                  <a:pt x="3057" y="532"/>
                </a:lnTo>
                <a:lnTo>
                  <a:pt x="2998" y="560"/>
                </a:lnTo>
                <a:lnTo>
                  <a:pt x="2939" y="590"/>
                </a:lnTo>
                <a:lnTo>
                  <a:pt x="2881" y="620"/>
                </a:lnTo>
                <a:lnTo>
                  <a:pt x="2824" y="650"/>
                </a:lnTo>
                <a:lnTo>
                  <a:pt x="2767" y="681"/>
                </a:lnTo>
                <a:lnTo>
                  <a:pt x="2710" y="714"/>
                </a:lnTo>
                <a:lnTo>
                  <a:pt x="2653" y="746"/>
                </a:lnTo>
                <a:lnTo>
                  <a:pt x="2598" y="779"/>
                </a:lnTo>
                <a:lnTo>
                  <a:pt x="2542" y="812"/>
                </a:lnTo>
                <a:lnTo>
                  <a:pt x="2487" y="847"/>
                </a:lnTo>
                <a:lnTo>
                  <a:pt x="2434" y="882"/>
                </a:lnTo>
                <a:lnTo>
                  <a:pt x="2379" y="917"/>
                </a:lnTo>
                <a:lnTo>
                  <a:pt x="2325" y="954"/>
                </a:lnTo>
                <a:lnTo>
                  <a:pt x="2273" y="991"/>
                </a:lnTo>
                <a:lnTo>
                  <a:pt x="2220" y="1028"/>
                </a:lnTo>
                <a:lnTo>
                  <a:pt x="2169" y="1066"/>
                </a:lnTo>
                <a:lnTo>
                  <a:pt x="2117" y="1106"/>
                </a:lnTo>
                <a:lnTo>
                  <a:pt x="2066" y="1145"/>
                </a:lnTo>
                <a:lnTo>
                  <a:pt x="2016" y="1184"/>
                </a:lnTo>
                <a:lnTo>
                  <a:pt x="1965" y="1226"/>
                </a:lnTo>
                <a:lnTo>
                  <a:pt x="1915" y="1267"/>
                </a:lnTo>
                <a:lnTo>
                  <a:pt x="1866" y="1308"/>
                </a:lnTo>
                <a:lnTo>
                  <a:pt x="1817" y="1352"/>
                </a:lnTo>
                <a:lnTo>
                  <a:pt x="1770" y="1395"/>
                </a:lnTo>
                <a:lnTo>
                  <a:pt x="1722" y="1438"/>
                </a:lnTo>
                <a:lnTo>
                  <a:pt x="1674" y="1483"/>
                </a:lnTo>
                <a:lnTo>
                  <a:pt x="1628" y="1528"/>
                </a:lnTo>
                <a:lnTo>
                  <a:pt x="1581" y="1574"/>
                </a:lnTo>
                <a:lnTo>
                  <a:pt x="1536" y="1620"/>
                </a:lnTo>
                <a:lnTo>
                  <a:pt x="1490" y="1667"/>
                </a:lnTo>
                <a:lnTo>
                  <a:pt x="1446" y="1714"/>
                </a:lnTo>
                <a:lnTo>
                  <a:pt x="1401" y="1761"/>
                </a:lnTo>
                <a:lnTo>
                  <a:pt x="1358" y="1809"/>
                </a:lnTo>
                <a:lnTo>
                  <a:pt x="1315" y="1858"/>
                </a:lnTo>
                <a:lnTo>
                  <a:pt x="1273" y="1907"/>
                </a:lnTo>
                <a:lnTo>
                  <a:pt x="1231" y="1957"/>
                </a:lnTo>
                <a:lnTo>
                  <a:pt x="1191" y="2006"/>
                </a:lnTo>
                <a:lnTo>
                  <a:pt x="1150" y="2056"/>
                </a:lnTo>
                <a:lnTo>
                  <a:pt x="1111" y="2108"/>
                </a:lnTo>
                <a:lnTo>
                  <a:pt x="1071" y="2159"/>
                </a:lnTo>
                <a:lnTo>
                  <a:pt x="1033" y="2211"/>
                </a:lnTo>
                <a:lnTo>
                  <a:pt x="995" y="2263"/>
                </a:lnTo>
                <a:lnTo>
                  <a:pt x="959" y="2315"/>
                </a:lnTo>
                <a:lnTo>
                  <a:pt x="922" y="2369"/>
                </a:lnTo>
                <a:lnTo>
                  <a:pt x="886" y="2422"/>
                </a:lnTo>
                <a:lnTo>
                  <a:pt x="851" y="2477"/>
                </a:lnTo>
                <a:lnTo>
                  <a:pt x="817" y="2531"/>
                </a:lnTo>
                <a:lnTo>
                  <a:pt x="783" y="2587"/>
                </a:lnTo>
                <a:lnTo>
                  <a:pt x="749" y="2642"/>
                </a:lnTo>
                <a:lnTo>
                  <a:pt x="717" y="2697"/>
                </a:lnTo>
                <a:lnTo>
                  <a:pt x="684" y="2754"/>
                </a:lnTo>
                <a:lnTo>
                  <a:pt x="653" y="2811"/>
                </a:lnTo>
                <a:lnTo>
                  <a:pt x="623" y="2869"/>
                </a:lnTo>
                <a:lnTo>
                  <a:pt x="593" y="2926"/>
                </a:lnTo>
                <a:lnTo>
                  <a:pt x="563" y="2985"/>
                </a:lnTo>
                <a:lnTo>
                  <a:pt x="535" y="3043"/>
                </a:lnTo>
                <a:lnTo>
                  <a:pt x="506" y="3103"/>
                </a:lnTo>
                <a:lnTo>
                  <a:pt x="479" y="3162"/>
                </a:lnTo>
                <a:lnTo>
                  <a:pt x="452" y="3223"/>
                </a:lnTo>
                <a:lnTo>
                  <a:pt x="425" y="3283"/>
                </a:lnTo>
                <a:lnTo>
                  <a:pt x="400" y="3344"/>
                </a:lnTo>
                <a:lnTo>
                  <a:pt x="375" y="3405"/>
                </a:lnTo>
                <a:lnTo>
                  <a:pt x="350" y="3467"/>
                </a:lnTo>
                <a:lnTo>
                  <a:pt x="327" y="3528"/>
                </a:lnTo>
                <a:lnTo>
                  <a:pt x="305" y="3590"/>
                </a:lnTo>
                <a:lnTo>
                  <a:pt x="282" y="3652"/>
                </a:lnTo>
                <a:lnTo>
                  <a:pt x="262" y="3714"/>
                </a:lnTo>
                <a:lnTo>
                  <a:pt x="242" y="3778"/>
                </a:lnTo>
                <a:lnTo>
                  <a:pt x="223" y="3840"/>
                </a:lnTo>
                <a:lnTo>
                  <a:pt x="204" y="3904"/>
                </a:lnTo>
                <a:lnTo>
                  <a:pt x="186" y="3968"/>
                </a:lnTo>
                <a:lnTo>
                  <a:pt x="169" y="4032"/>
                </a:lnTo>
                <a:lnTo>
                  <a:pt x="154" y="4097"/>
                </a:lnTo>
                <a:lnTo>
                  <a:pt x="139" y="4161"/>
                </a:lnTo>
                <a:lnTo>
                  <a:pt x="124" y="4227"/>
                </a:lnTo>
                <a:lnTo>
                  <a:pt x="110" y="4292"/>
                </a:lnTo>
                <a:lnTo>
                  <a:pt x="97" y="4358"/>
                </a:lnTo>
                <a:lnTo>
                  <a:pt x="85" y="4423"/>
                </a:lnTo>
                <a:lnTo>
                  <a:pt x="74" y="4490"/>
                </a:lnTo>
                <a:lnTo>
                  <a:pt x="64" y="4555"/>
                </a:lnTo>
                <a:lnTo>
                  <a:pt x="54" y="4623"/>
                </a:lnTo>
                <a:lnTo>
                  <a:pt x="46" y="4689"/>
                </a:lnTo>
                <a:lnTo>
                  <a:pt x="37" y="4757"/>
                </a:lnTo>
                <a:lnTo>
                  <a:pt x="30" y="4824"/>
                </a:lnTo>
                <a:lnTo>
                  <a:pt x="23" y="4892"/>
                </a:lnTo>
                <a:lnTo>
                  <a:pt x="18" y="4960"/>
                </a:lnTo>
                <a:lnTo>
                  <a:pt x="13" y="5029"/>
                </a:lnTo>
                <a:lnTo>
                  <a:pt x="9" y="5097"/>
                </a:lnTo>
                <a:lnTo>
                  <a:pt x="6" y="5166"/>
                </a:lnTo>
                <a:lnTo>
                  <a:pt x="3" y="5236"/>
                </a:lnTo>
                <a:lnTo>
                  <a:pt x="1" y="5305"/>
                </a:lnTo>
                <a:lnTo>
                  <a:pt x="0" y="5375"/>
                </a:lnTo>
                <a:lnTo>
                  <a:pt x="0" y="5435"/>
                </a:lnTo>
                <a:lnTo>
                  <a:pt x="0" y="5496"/>
                </a:lnTo>
                <a:lnTo>
                  <a:pt x="2" y="5556"/>
                </a:lnTo>
                <a:lnTo>
                  <a:pt x="3" y="5617"/>
                </a:lnTo>
                <a:lnTo>
                  <a:pt x="6" y="5677"/>
                </a:lnTo>
                <a:lnTo>
                  <a:pt x="8" y="5738"/>
                </a:lnTo>
                <a:lnTo>
                  <a:pt x="12" y="5797"/>
                </a:lnTo>
                <a:lnTo>
                  <a:pt x="16" y="5857"/>
                </a:lnTo>
                <a:lnTo>
                  <a:pt x="21" y="5918"/>
                </a:lnTo>
                <a:lnTo>
                  <a:pt x="27" y="5977"/>
                </a:lnTo>
                <a:lnTo>
                  <a:pt x="33" y="6038"/>
                </a:lnTo>
                <a:lnTo>
                  <a:pt x="39" y="6097"/>
                </a:lnTo>
                <a:lnTo>
                  <a:pt x="48" y="6158"/>
                </a:lnTo>
                <a:lnTo>
                  <a:pt x="55" y="6217"/>
                </a:lnTo>
                <a:lnTo>
                  <a:pt x="64" y="6278"/>
                </a:lnTo>
                <a:lnTo>
                  <a:pt x="73" y="6337"/>
                </a:lnTo>
                <a:lnTo>
                  <a:pt x="83" y="6398"/>
                </a:lnTo>
                <a:lnTo>
                  <a:pt x="94" y="6457"/>
                </a:lnTo>
                <a:lnTo>
                  <a:pt x="105" y="6517"/>
                </a:lnTo>
                <a:lnTo>
                  <a:pt x="118" y="6575"/>
                </a:lnTo>
                <a:lnTo>
                  <a:pt x="133" y="6634"/>
                </a:lnTo>
                <a:lnTo>
                  <a:pt x="147" y="6692"/>
                </a:lnTo>
                <a:lnTo>
                  <a:pt x="163" y="6750"/>
                </a:lnTo>
                <a:lnTo>
                  <a:pt x="179" y="6807"/>
                </a:lnTo>
                <a:lnTo>
                  <a:pt x="197" y="6864"/>
                </a:lnTo>
                <a:lnTo>
                  <a:pt x="216" y="6921"/>
                </a:lnTo>
                <a:lnTo>
                  <a:pt x="236" y="6977"/>
                </a:lnTo>
                <a:lnTo>
                  <a:pt x="256" y="7034"/>
                </a:lnTo>
                <a:lnTo>
                  <a:pt x="278" y="7089"/>
                </a:lnTo>
                <a:lnTo>
                  <a:pt x="302" y="7145"/>
                </a:lnTo>
                <a:lnTo>
                  <a:pt x="325" y="7199"/>
                </a:lnTo>
                <a:lnTo>
                  <a:pt x="350" y="7254"/>
                </a:lnTo>
                <a:lnTo>
                  <a:pt x="4198" y="15382"/>
                </a:lnTo>
                <a:lnTo>
                  <a:pt x="4211" y="15410"/>
                </a:lnTo>
                <a:lnTo>
                  <a:pt x="4226" y="15439"/>
                </a:lnTo>
                <a:lnTo>
                  <a:pt x="4241" y="15466"/>
                </a:lnTo>
                <a:lnTo>
                  <a:pt x="4256" y="15493"/>
                </a:lnTo>
                <a:lnTo>
                  <a:pt x="4271" y="15520"/>
                </a:lnTo>
                <a:lnTo>
                  <a:pt x="4288" y="15546"/>
                </a:lnTo>
                <a:lnTo>
                  <a:pt x="4306" y="15572"/>
                </a:lnTo>
                <a:lnTo>
                  <a:pt x="4324" y="15597"/>
                </a:lnTo>
                <a:lnTo>
                  <a:pt x="4342" y="15622"/>
                </a:lnTo>
                <a:lnTo>
                  <a:pt x="4361" y="15646"/>
                </a:lnTo>
                <a:lnTo>
                  <a:pt x="4382" y="15669"/>
                </a:lnTo>
                <a:lnTo>
                  <a:pt x="4402" y="15693"/>
                </a:lnTo>
                <a:lnTo>
                  <a:pt x="4424" y="15716"/>
                </a:lnTo>
                <a:lnTo>
                  <a:pt x="4445" y="15738"/>
                </a:lnTo>
                <a:lnTo>
                  <a:pt x="4468" y="15759"/>
                </a:lnTo>
                <a:lnTo>
                  <a:pt x="4492" y="15780"/>
                </a:lnTo>
                <a:lnTo>
                  <a:pt x="4514" y="15800"/>
                </a:lnTo>
                <a:lnTo>
                  <a:pt x="4538" y="15821"/>
                </a:lnTo>
                <a:lnTo>
                  <a:pt x="4562" y="15841"/>
                </a:lnTo>
                <a:lnTo>
                  <a:pt x="4586" y="15859"/>
                </a:lnTo>
                <a:lnTo>
                  <a:pt x="4611" y="15878"/>
                </a:lnTo>
                <a:lnTo>
                  <a:pt x="4637" y="15895"/>
                </a:lnTo>
                <a:lnTo>
                  <a:pt x="4662" y="15912"/>
                </a:lnTo>
                <a:lnTo>
                  <a:pt x="4688" y="15928"/>
                </a:lnTo>
                <a:lnTo>
                  <a:pt x="4715" y="15945"/>
                </a:lnTo>
                <a:lnTo>
                  <a:pt x="4741" y="15960"/>
                </a:lnTo>
                <a:lnTo>
                  <a:pt x="4768" y="15974"/>
                </a:lnTo>
                <a:lnTo>
                  <a:pt x="4796" y="15988"/>
                </a:lnTo>
                <a:lnTo>
                  <a:pt x="4824" y="16001"/>
                </a:lnTo>
                <a:lnTo>
                  <a:pt x="4852" y="16013"/>
                </a:lnTo>
                <a:lnTo>
                  <a:pt x="4881" y="16025"/>
                </a:lnTo>
                <a:lnTo>
                  <a:pt x="4910" y="16037"/>
                </a:lnTo>
                <a:lnTo>
                  <a:pt x="4939" y="16048"/>
                </a:lnTo>
                <a:lnTo>
                  <a:pt x="4970" y="16058"/>
                </a:lnTo>
                <a:lnTo>
                  <a:pt x="4999" y="16068"/>
                </a:lnTo>
                <a:lnTo>
                  <a:pt x="5029" y="16077"/>
                </a:lnTo>
                <a:lnTo>
                  <a:pt x="5059" y="16085"/>
                </a:lnTo>
                <a:lnTo>
                  <a:pt x="5089" y="16092"/>
                </a:lnTo>
                <a:lnTo>
                  <a:pt x="5120" y="16099"/>
                </a:lnTo>
                <a:lnTo>
                  <a:pt x="5150" y="16105"/>
                </a:lnTo>
                <a:lnTo>
                  <a:pt x="5180" y="16110"/>
                </a:lnTo>
                <a:lnTo>
                  <a:pt x="5211" y="16115"/>
                </a:lnTo>
                <a:lnTo>
                  <a:pt x="5242" y="16119"/>
                </a:lnTo>
                <a:lnTo>
                  <a:pt x="5272" y="16122"/>
                </a:lnTo>
                <a:lnTo>
                  <a:pt x="5304" y="16125"/>
                </a:lnTo>
                <a:lnTo>
                  <a:pt x="5335" y="16127"/>
                </a:lnTo>
                <a:lnTo>
                  <a:pt x="5367" y="16128"/>
                </a:lnTo>
                <a:lnTo>
                  <a:pt x="5398" y="16128"/>
                </a:lnTo>
                <a:lnTo>
                  <a:pt x="5447" y="16127"/>
                </a:lnTo>
                <a:lnTo>
                  <a:pt x="5494" y="16124"/>
                </a:lnTo>
                <a:lnTo>
                  <a:pt x="5542" y="16120"/>
                </a:lnTo>
                <a:lnTo>
                  <a:pt x="5588" y="16114"/>
                </a:lnTo>
                <a:lnTo>
                  <a:pt x="5635" y="16107"/>
                </a:lnTo>
                <a:lnTo>
                  <a:pt x="5680" y="16098"/>
                </a:lnTo>
                <a:lnTo>
                  <a:pt x="5726" y="16088"/>
                </a:lnTo>
                <a:lnTo>
                  <a:pt x="5772" y="16076"/>
                </a:lnTo>
                <a:lnTo>
                  <a:pt x="5816" y="16062"/>
                </a:lnTo>
                <a:lnTo>
                  <a:pt x="5860" y="16048"/>
                </a:lnTo>
                <a:lnTo>
                  <a:pt x="5903" y="16031"/>
                </a:lnTo>
                <a:lnTo>
                  <a:pt x="5947" y="16014"/>
                </a:lnTo>
                <a:lnTo>
                  <a:pt x="5989" y="15994"/>
                </a:lnTo>
                <a:lnTo>
                  <a:pt x="6031" y="15974"/>
                </a:lnTo>
                <a:lnTo>
                  <a:pt x="6072" y="15952"/>
                </a:lnTo>
                <a:lnTo>
                  <a:pt x="6114" y="15927"/>
                </a:lnTo>
                <a:lnTo>
                  <a:pt x="6153" y="15902"/>
                </a:lnTo>
                <a:lnTo>
                  <a:pt x="6193" y="15876"/>
                </a:lnTo>
                <a:lnTo>
                  <a:pt x="6230" y="15848"/>
                </a:lnTo>
                <a:lnTo>
                  <a:pt x="6267" y="15819"/>
                </a:lnTo>
                <a:lnTo>
                  <a:pt x="6302" y="15789"/>
                </a:lnTo>
                <a:lnTo>
                  <a:pt x="6336" y="15758"/>
                </a:lnTo>
                <a:lnTo>
                  <a:pt x="6370" y="15726"/>
                </a:lnTo>
                <a:lnTo>
                  <a:pt x="6401" y="15693"/>
                </a:lnTo>
                <a:lnTo>
                  <a:pt x="6433" y="15657"/>
                </a:lnTo>
                <a:lnTo>
                  <a:pt x="6462" y="15621"/>
                </a:lnTo>
                <a:lnTo>
                  <a:pt x="6490" y="15585"/>
                </a:lnTo>
                <a:lnTo>
                  <a:pt x="6518" y="15546"/>
                </a:lnTo>
                <a:lnTo>
                  <a:pt x="6543" y="15507"/>
                </a:lnTo>
                <a:lnTo>
                  <a:pt x="6568" y="15467"/>
                </a:lnTo>
                <a:lnTo>
                  <a:pt x="6592" y="15424"/>
                </a:lnTo>
                <a:lnTo>
                  <a:pt x="6614" y="15382"/>
                </a:lnTo>
                <a:lnTo>
                  <a:pt x="10450" y="7254"/>
                </a:lnTo>
                <a:lnTo>
                  <a:pt x="10475" y="7199"/>
                </a:lnTo>
                <a:lnTo>
                  <a:pt x="10498" y="7145"/>
                </a:lnTo>
                <a:lnTo>
                  <a:pt x="10522" y="7089"/>
                </a:lnTo>
                <a:lnTo>
                  <a:pt x="10544" y="7034"/>
                </a:lnTo>
                <a:lnTo>
                  <a:pt x="10564" y="6977"/>
                </a:lnTo>
                <a:lnTo>
                  <a:pt x="10584" y="6921"/>
                </a:lnTo>
                <a:lnTo>
                  <a:pt x="10603" y="6864"/>
                </a:lnTo>
                <a:lnTo>
                  <a:pt x="10621" y="6807"/>
                </a:lnTo>
                <a:lnTo>
                  <a:pt x="10637" y="6750"/>
                </a:lnTo>
                <a:lnTo>
                  <a:pt x="10653" y="6692"/>
                </a:lnTo>
                <a:lnTo>
                  <a:pt x="10667" y="6634"/>
                </a:lnTo>
                <a:lnTo>
                  <a:pt x="10682" y="6575"/>
                </a:lnTo>
                <a:lnTo>
                  <a:pt x="10695" y="6517"/>
                </a:lnTo>
                <a:lnTo>
                  <a:pt x="10706" y="6457"/>
                </a:lnTo>
                <a:lnTo>
                  <a:pt x="10717" y="6398"/>
                </a:lnTo>
                <a:lnTo>
                  <a:pt x="10727" y="6337"/>
                </a:lnTo>
                <a:lnTo>
                  <a:pt x="10736" y="6278"/>
                </a:lnTo>
                <a:lnTo>
                  <a:pt x="10745" y="6217"/>
                </a:lnTo>
                <a:lnTo>
                  <a:pt x="10752" y="6158"/>
                </a:lnTo>
                <a:lnTo>
                  <a:pt x="10761" y="6097"/>
                </a:lnTo>
                <a:lnTo>
                  <a:pt x="10767" y="6038"/>
                </a:lnTo>
                <a:lnTo>
                  <a:pt x="10773" y="5977"/>
                </a:lnTo>
                <a:lnTo>
                  <a:pt x="10779" y="5918"/>
                </a:lnTo>
                <a:lnTo>
                  <a:pt x="10784" y="5857"/>
                </a:lnTo>
                <a:lnTo>
                  <a:pt x="10788" y="5797"/>
                </a:lnTo>
                <a:lnTo>
                  <a:pt x="10791" y="5738"/>
                </a:lnTo>
                <a:lnTo>
                  <a:pt x="10794" y="5677"/>
                </a:lnTo>
                <a:lnTo>
                  <a:pt x="10797" y="5617"/>
                </a:lnTo>
                <a:lnTo>
                  <a:pt x="10798" y="5556"/>
                </a:lnTo>
                <a:lnTo>
                  <a:pt x="10800" y="5496"/>
                </a:lnTo>
                <a:lnTo>
                  <a:pt x="10800" y="5435"/>
                </a:lnTo>
                <a:lnTo>
                  <a:pt x="10800" y="5375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 dirty="0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9" name="Freeform 8"/>
          <p:cNvSpPr>
            <a:spLocks noEditPoints="1"/>
          </p:cNvSpPr>
          <p:nvPr userDrawn="1"/>
        </p:nvSpPr>
        <p:spPr bwMode="auto">
          <a:xfrm>
            <a:off x="3635944" y="2128266"/>
            <a:ext cx="91806" cy="137099"/>
          </a:xfrm>
          <a:custGeom>
            <a:avLst/>
            <a:gdLst>
              <a:gd name="T0" fmla="*/ 8016 w 10800"/>
              <a:gd name="T1" fmla="*/ 6045 h 16128"/>
              <a:gd name="T2" fmla="*/ 7741 w 10800"/>
              <a:gd name="T3" fmla="*/ 6712 h 16128"/>
              <a:gd name="T4" fmla="*/ 7307 w 10800"/>
              <a:gd name="T5" fmla="*/ 7276 h 16128"/>
              <a:gd name="T6" fmla="*/ 6743 w 10800"/>
              <a:gd name="T7" fmla="*/ 7706 h 16128"/>
              <a:gd name="T8" fmla="*/ 6072 w 10800"/>
              <a:gd name="T9" fmla="*/ 7979 h 16128"/>
              <a:gd name="T10" fmla="*/ 5329 w 10800"/>
              <a:gd name="T11" fmla="*/ 8062 h 16128"/>
              <a:gd name="T12" fmla="*/ 4599 w 10800"/>
              <a:gd name="T13" fmla="*/ 7943 h 16128"/>
              <a:gd name="T14" fmla="*/ 3946 w 10800"/>
              <a:gd name="T15" fmla="*/ 7640 h 16128"/>
              <a:gd name="T16" fmla="*/ 3403 w 10800"/>
              <a:gd name="T17" fmla="*/ 7181 h 16128"/>
              <a:gd name="T18" fmla="*/ 2996 w 10800"/>
              <a:gd name="T19" fmla="*/ 6598 h 16128"/>
              <a:gd name="T20" fmla="*/ 2754 w 10800"/>
              <a:gd name="T21" fmla="*/ 5916 h 16128"/>
              <a:gd name="T22" fmla="*/ 2708 w 10800"/>
              <a:gd name="T23" fmla="*/ 5168 h 16128"/>
              <a:gd name="T24" fmla="*/ 2862 w 10800"/>
              <a:gd name="T25" fmla="*/ 4453 h 16128"/>
              <a:gd name="T26" fmla="*/ 3198 w 10800"/>
              <a:gd name="T27" fmla="*/ 3822 h 16128"/>
              <a:gd name="T28" fmla="*/ 3685 w 10800"/>
              <a:gd name="T29" fmla="*/ 3302 h 16128"/>
              <a:gd name="T30" fmla="*/ 4289 w 10800"/>
              <a:gd name="T31" fmla="*/ 2927 h 16128"/>
              <a:gd name="T32" fmla="*/ 4990 w 10800"/>
              <a:gd name="T33" fmla="*/ 2720 h 16128"/>
              <a:gd name="T34" fmla="*/ 5742 w 10800"/>
              <a:gd name="T35" fmla="*/ 2710 h 16128"/>
              <a:gd name="T36" fmla="*/ 6450 w 10800"/>
              <a:gd name="T37" fmla="*/ 2901 h 16128"/>
              <a:gd name="T38" fmla="*/ 7064 w 10800"/>
              <a:gd name="T39" fmla="*/ 3262 h 16128"/>
              <a:gd name="T40" fmla="*/ 7563 w 10800"/>
              <a:gd name="T41" fmla="*/ 3770 h 16128"/>
              <a:gd name="T42" fmla="*/ 7912 w 10800"/>
              <a:gd name="T43" fmla="*/ 4392 h 16128"/>
              <a:gd name="T44" fmla="*/ 8086 w 10800"/>
              <a:gd name="T45" fmla="*/ 5099 h 16128"/>
              <a:gd name="T46" fmla="*/ 10782 w 10800"/>
              <a:gd name="T47" fmla="*/ 4960 h 16128"/>
              <a:gd name="T48" fmla="*/ 10674 w 10800"/>
              <a:gd name="T49" fmla="*/ 4227 h 16128"/>
              <a:gd name="T50" fmla="*/ 10472 w 10800"/>
              <a:gd name="T51" fmla="*/ 3528 h 16128"/>
              <a:gd name="T52" fmla="*/ 10177 w 10800"/>
              <a:gd name="T53" fmla="*/ 2869 h 16128"/>
              <a:gd name="T54" fmla="*/ 9805 w 10800"/>
              <a:gd name="T55" fmla="*/ 2263 h 16128"/>
              <a:gd name="T56" fmla="*/ 9354 w 10800"/>
              <a:gd name="T57" fmla="*/ 1714 h 16128"/>
              <a:gd name="T58" fmla="*/ 8835 w 10800"/>
              <a:gd name="T59" fmla="*/ 1226 h 16128"/>
              <a:gd name="T60" fmla="*/ 8258 w 10800"/>
              <a:gd name="T61" fmla="*/ 812 h 16128"/>
              <a:gd name="T62" fmla="*/ 7623 w 10800"/>
              <a:gd name="T63" fmla="*/ 477 h 16128"/>
              <a:gd name="T64" fmla="*/ 6942 w 10800"/>
              <a:gd name="T65" fmla="*/ 223 h 16128"/>
              <a:gd name="T66" fmla="*/ 6224 w 10800"/>
              <a:gd name="T67" fmla="*/ 64 h 16128"/>
              <a:gd name="T68" fmla="*/ 5469 w 10800"/>
              <a:gd name="T69" fmla="*/ 1 h 16128"/>
              <a:gd name="T70" fmla="*/ 4710 w 10800"/>
              <a:gd name="T71" fmla="*/ 45 h 16128"/>
              <a:gd name="T72" fmla="*/ 3986 w 10800"/>
              <a:gd name="T73" fmla="*/ 186 h 16128"/>
              <a:gd name="T74" fmla="*/ 3297 w 10800"/>
              <a:gd name="T75" fmla="*/ 423 h 16128"/>
              <a:gd name="T76" fmla="*/ 2653 w 10800"/>
              <a:gd name="T77" fmla="*/ 746 h 16128"/>
              <a:gd name="T78" fmla="*/ 2066 w 10800"/>
              <a:gd name="T79" fmla="*/ 1145 h 16128"/>
              <a:gd name="T80" fmla="*/ 1536 w 10800"/>
              <a:gd name="T81" fmla="*/ 1620 h 16128"/>
              <a:gd name="T82" fmla="*/ 1071 w 10800"/>
              <a:gd name="T83" fmla="*/ 2159 h 16128"/>
              <a:gd name="T84" fmla="*/ 684 w 10800"/>
              <a:gd name="T85" fmla="*/ 2754 h 16128"/>
              <a:gd name="T86" fmla="*/ 375 w 10800"/>
              <a:gd name="T87" fmla="*/ 3405 h 16128"/>
              <a:gd name="T88" fmla="*/ 154 w 10800"/>
              <a:gd name="T89" fmla="*/ 4097 h 16128"/>
              <a:gd name="T90" fmla="*/ 30 w 10800"/>
              <a:gd name="T91" fmla="*/ 4824 h 16128"/>
              <a:gd name="T92" fmla="*/ 2 w 10800"/>
              <a:gd name="T93" fmla="*/ 5556 h 16128"/>
              <a:gd name="T94" fmla="*/ 55 w 10800"/>
              <a:gd name="T95" fmla="*/ 6217 h 16128"/>
              <a:gd name="T96" fmla="*/ 197 w 10800"/>
              <a:gd name="T97" fmla="*/ 6864 h 16128"/>
              <a:gd name="T98" fmla="*/ 4241 w 10800"/>
              <a:gd name="T99" fmla="*/ 15466 h 16128"/>
              <a:gd name="T100" fmla="*/ 4445 w 10800"/>
              <a:gd name="T101" fmla="*/ 15738 h 16128"/>
              <a:gd name="T102" fmla="*/ 4715 w 10800"/>
              <a:gd name="T103" fmla="*/ 15945 h 16128"/>
              <a:gd name="T104" fmla="*/ 5029 w 10800"/>
              <a:gd name="T105" fmla="*/ 16077 h 16128"/>
              <a:gd name="T106" fmla="*/ 5367 w 10800"/>
              <a:gd name="T107" fmla="*/ 16128 h 16128"/>
              <a:gd name="T108" fmla="*/ 5860 w 10800"/>
              <a:gd name="T109" fmla="*/ 16048 h 16128"/>
              <a:gd name="T110" fmla="*/ 6302 w 10800"/>
              <a:gd name="T111" fmla="*/ 15789 h 16128"/>
              <a:gd name="T112" fmla="*/ 6614 w 10800"/>
              <a:gd name="T113" fmla="*/ 15382 h 16128"/>
              <a:gd name="T114" fmla="*/ 10653 w 10800"/>
              <a:gd name="T115" fmla="*/ 6692 h 16128"/>
              <a:gd name="T116" fmla="*/ 10767 w 10800"/>
              <a:gd name="T117" fmla="*/ 6038 h 16128"/>
              <a:gd name="T118" fmla="*/ 10800 w 10800"/>
              <a:gd name="T119" fmla="*/ 5375 h 16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0800" h="16128">
                <a:moveTo>
                  <a:pt x="8101" y="5375"/>
                </a:moveTo>
                <a:lnTo>
                  <a:pt x="8099" y="5444"/>
                </a:lnTo>
                <a:lnTo>
                  <a:pt x="8096" y="5514"/>
                </a:lnTo>
                <a:lnTo>
                  <a:pt x="8092" y="5582"/>
                </a:lnTo>
                <a:lnTo>
                  <a:pt x="8086" y="5650"/>
                </a:lnTo>
                <a:lnTo>
                  <a:pt x="8078" y="5717"/>
                </a:lnTo>
                <a:lnTo>
                  <a:pt x="8069" y="5784"/>
                </a:lnTo>
                <a:lnTo>
                  <a:pt x="8057" y="5850"/>
                </a:lnTo>
                <a:lnTo>
                  <a:pt x="8045" y="5916"/>
                </a:lnTo>
                <a:lnTo>
                  <a:pt x="8031" y="5980"/>
                </a:lnTo>
                <a:lnTo>
                  <a:pt x="8016" y="6045"/>
                </a:lnTo>
                <a:lnTo>
                  <a:pt x="7998" y="6109"/>
                </a:lnTo>
                <a:lnTo>
                  <a:pt x="7980" y="6172"/>
                </a:lnTo>
                <a:lnTo>
                  <a:pt x="7958" y="6234"/>
                </a:lnTo>
                <a:lnTo>
                  <a:pt x="7936" y="6297"/>
                </a:lnTo>
                <a:lnTo>
                  <a:pt x="7912" y="6358"/>
                </a:lnTo>
                <a:lnTo>
                  <a:pt x="7886" y="6419"/>
                </a:lnTo>
                <a:lnTo>
                  <a:pt x="7860" y="6480"/>
                </a:lnTo>
                <a:lnTo>
                  <a:pt x="7832" y="6540"/>
                </a:lnTo>
                <a:lnTo>
                  <a:pt x="7803" y="6598"/>
                </a:lnTo>
                <a:lnTo>
                  <a:pt x="7772" y="6656"/>
                </a:lnTo>
                <a:lnTo>
                  <a:pt x="7741" y="6712"/>
                </a:lnTo>
                <a:lnTo>
                  <a:pt x="7708" y="6768"/>
                </a:lnTo>
                <a:lnTo>
                  <a:pt x="7674" y="6823"/>
                </a:lnTo>
                <a:lnTo>
                  <a:pt x="7638" y="6877"/>
                </a:lnTo>
                <a:lnTo>
                  <a:pt x="7601" y="6930"/>
                </a:lnTo>
                <a:lnTo>
                  <a:pt x="7563" y="6981"/>
                </a:lnTo>
                <a:lnTo>
                  <a:pt x="7524" y="7033"/>
                </a:lnTo>
                <a:lnTo>
                  <a:pt x="7482" y="7083"/>
                </a:lnTo>
                <a:lnTo>
                  <a:pt x="7441" y="7133"/>
                </a:lnTo>
                <a:lnTo>
                  <a:pt x="7397" y="7181"/>
                </a:lnTo>
                <a:lnTo>
                  <a:pt x="7353" y="7228"/>
                </a:lnTo>
                <a:lnTo>
                  <a:pt x="7307" y="7276"/>
                </a:lnTo>
                <a:lnTo>
                  <a:pt x="7261" y="7321"/>
                </a:lnTo>
                <a:lnTo>
                  <a:pt x="7213" y="7364"/>
                </a:lnTo>
                <a:lnTo>
                  <a:pt x="7165" y="7408"/>
                </a:lnTo>
                <a:lnTo>
                  <a:pt x="7115" y="7449"/>
                </a:lnTo>
                <a:lnTo>
                  <a:pt x="7064" y="7489"/>
                </a:lnTo>
                <a:lnTo>
                  <a:pt x="7014" y="7529"/>
                </a:lnTo>
                <a:lnTo>
                  <a:pt x="6961" y="7567"/>
                </a:lnTo>
                <a:lnTo>
                  <a:pt x="6908" y="7603"/>
                </a:lnTo>
                <a:lnTo>
                  <a:pt x="6854" y="7640"/>
                </a:lnTo>
                <a:lnTo>
                  <a:pt x="6799" y="7674"/>
                </a:lnTo>
                <a:lnTo>
                  <a:pt x="6743" y="7706"/>
                </a:lnTo>
                <a:lnTo>
                  <a:pt x="6687" y="7738"/>
                </a:lnTo>
                <a:lnTo>
                  <a:pt x="6629" y="7769"/>
                </a:lnTo>
                <a:lnTo>
                  <a:pt x="6570" y="7798"/>
                </a:lnTo>
                <a:lnTo>
                  <a:pt x="6511" y="7826"/>
                </a:lnTo>
                <a:lnTo>
                  <a:pt x="6450" y="7852"/>
                </a:lnTo>
                <a:lnTo>
                  <a:pt x="6389" y="7878"/>
                </a:lnTo>
                <a:lnTo>
                  <a:pt x="6326" y="7901"/>
                </a:lnTo>
                <a:lnTo>
                  <a:pt x="6264" y="7923"/>
                </a:lnTo>
                <a:lnTo>
                  <a:pt x="6201" y="7943"/>
                </a:lnTo>
                <a:lnTo>
                  <a:pt x="6137" y="7962"/>
                </a:lnTo>
                <a:lnTo>
                  <a:pt x="6072" y="7979"/>
                </a:lnTo>
                <a:lnTo>
                  <a:pt x="6007" y="7995"/>
                </a:lnTo>
                <a:lnTo>
                  <a:pt x="5942" y="8010"/>
                </a:lnTo>
                <a:lnTo>
                  <a:pt x="5876" y="8022"/>
                </a:lnTo>
                <a:lnTo>
                  <a:pt x="5810" y="8033"/>
                </a:lnTo>
                <a:lnTo>
                  <a:pt x="5742" y="8042"/>
                </a:lnTo>
                <a:lnTo>
                  <a:pt x="5674" y="8049"/>
                </a:lnTo>
                <a:lnTo>
                  <a:pt x="5607" y="8055"/>
                </a:lnTo>
                <a:lnTo>
                  <a:pt x="5538" y="8059"/>
                </a:lnTo>
                <a:lnTo>
                  <a:pt x="5469" y="8062"/>
                </a:lnTo>
                <a:lnTo>
                  <a:pt x="5398" y="8062"/>
                </a:lnTo>
                <a:lnTo>
                  <a:pt x="5329" y="8062"/>
                </a:lnTo>
                <a:lnTo>
                  <a:pt x="5260" y="8059"/>
                </a:lnTo>
                <a:lnTo>
                  <a:pt x="5191" y="8055"/>
                </a:lnTo>
                <a:lnTo>
                  <a:pt x="5124" y="8049"/>
                </a:lnTo>
                <a:lnTo>
                  <a:pt x="5057" y="8042"/>
                </a:lnTo>
                <a:lnTo>
                  <a:pt x="4990" y="8033"/>
                </a:lnTo>
                <a:lnTo>
                  <a:pt x="4923" y="8022"/>
                </a:lnTo>
                <a:lnTo>
                  <a:pt x="4857" y="8010"/>
                </a:lnTo>
                <a:lnTo>
                  <a:pt x="4793" y="7995"/>
                </a:lnTo>
                <a:lnTo>
                  <a:pt x="4728" y="7979"/>
                </a:lnTo>
                <a:lnTo>
                  <a:pt x="4663" y="7962"/>
                </a:lnTo>
                <a:lnTo>
                  <a:pt x="4599" y="7943"/>
                </a:lnTo>
                <a:lnTo>
                  <a:pt x="4536" y="7923"/>
                </a:lnTo>
                <a:lnTo>
                  <a:pt x="4474" y="7901"/>
                </a:lnTo>
                <a:lnTo>
                  <a:pt x="4411" y="7878"/>
                </a:lnTo>
                <a:lnTo>
                  <a:pt x="4350" y="7852"/>
                </a:lnTo>
                <a:lnTo>
                  <a:pt x="4289" y="7826"/>
                </a:lnTo>
                <a:lnTo>
                  <a:pt x="4230" y="7798"/>
                </a:lnTo>
                <a:lnTo>
                  <a:pt x="4171" y="7769"/>
                </a:lnTo>
                <a:lnTo>
                  <a:pt x="4113" y="7738"/>
                </a:lnTo>
                <a:lnTo>
                  <a:pt x="4057" y="7706"/>
                </a:lnTo>
                <a:lnTo>
                  <a:pt x="4001" y="7674"/>
                </a:lnTo>
                <a:lnTo>
                  <a:pt x="3946" y="7640"/>
                </a:lnTo>
                <a:lnTo>
                  <a:pt x="3892" y="7603"/>
                </a:lnTo>
                <a:lnTo>
                  <a:pt x="3839" y="7567"/>
                </a:lnTo>
                <a:lnTo>
                  <a:pt x="3786" y="7529"/>
                </a:lnTo>
                <a:lnTo>
                  <a:pt x="3736" y="7489"/>
                </a:lnTo>
                <a:lnTo>
                  <a:pt x="3685" y="7449"/>
                </a:lnTo>
                <a:lnTo>
                  <a:pt x="3635" y="7408"/>
                </a:lnTo>
                <a:lnTo>
                  <a:pt x="3587" y="7364"/>
                </a:lnTo>
                <a:lnTo>
                  <a:pt x="3539" y="7321"/>
                </a:lnTo>
                <a:lnTo>
                  <a:pt x="3493" y="7276"/>
                </a:lnTo>
                <a:lnTo>
                  <a:pt x="3447" y="7228"/>
                </a:lnTo>
                <a:lnTo>
                  <a:pt x="3403" y="7181"/>
                </a:lnTo>
                <a:lnTo>
                  <a:pt x="3359" y="7133"/>
                </a:lnTo>
                <a:lnTo>
                  <a:pt x="3317" y="7083"/>
                </a:lnTo>
                <a:lnTo>
                  <a:pt x="3276" y="7033"/>
                </a:lnTo>
                <a:lnTo>
                  <a:pt x="3237" y="6981"/>
                </a:lnTo>
                <a:lnTo>
                  <a:pt x="3198" y="6930"/>
                </a:lnTo>
                <a:lnTo>
                  <a:pt x="3162" y="6877"/>
                </a:lnTo>
                <a:lnTo>
                  <a:pt x="3126" y="6823"/>
                </a:lnTo>
                <a:lnTo>
                  <a:pt x="3092" y="6768"/>
                </a:lnTo>
                <a:lnTo>
                  <a:pt x="3058" y="6712"/>
                </a:lnTo>
                <a:lnTo>
                  <a:pt x="3026" y="6656"/>
                </a:lnTo>
                <a:lnTo>
                  <a:pt x="2996" y="6598"/>
                </a:lnTo>
                <a:lnTo>
                  <a:pt x="2966" y="6540"/>
                </a:lnTo>
                <a:lnTo>
                  <a:pt x="2938" y="6480"/>
                </a:lnTo>
                <a:lnTo>
                  <a:pt x="2911" y="6419"/>
                </a:lnTo>
                <a:lnTo>
                  <a:pt x="2885" y="6358"/>
                </a:lnTo>
                <a:lnTo>
                  <a:pt x="2862" y="6297"/>
                </a:lnTo>
                <a:lnTo>
                  <a:pt x="2840" y="6234"/>
                </a:lnTo>
                <a:lnTo>
                  <a:pt x="2819" y="6172"/>
                </a:lnTo>
                <a:lnTo>
                  <a:pt x="2800" y="6109"/>
                </a:lnTo>
                <a:lnTo>
                  <a:pt x="2784" y="6045"/>
                </a:lnTo>
                <a:lnTo>
                  <a:pt x="2768" y="5980"/>
                </a:lnTo>
                <a:lnTo>
                  <a:pt x="2754" y="5916"/>
                </a:lnTo>
                <a:lnTo>
                  <a:pt x="2742" y="5850"/>
                </a:lnTo>
                <a:lnTo>
                  <a:pt x="2731" y="5784"/>
                </a:lnTo>
                <a:lnTo>
                  <a:pt x="2722" y="5717"/>
                </a:lnTo>
                <a:lnTo>
                  <a:pt x="2714" y="5650"/>
                </a:lnTo>
                <a:lnTo>
                  <a:pt x="2708" y="5582"/>
                </a:lnTo>
                <a:lnTo>
                  <a:pt x="2704" y="5514"/>
                </a:lnTo>
                <a:lnTo>
                  <a:pt x="2701" y="5444"/>
                </a:lnTo>
                <a:lnTo>
                  <a:pt x="2699" y="5375"/>
                </a:lnTo>
                <a:lnTo>
                  <a:pt x="2701" y="5305"/>
                </a:lnTo>
                <a:lnTo>
                  <a:pt x="2704" y="5237"/>
                </a:lnTo>
                <a:lnTo>
                  <a:pt x="2708" y="5168"/>
                </a:lnTo>
                <a:lnTo>
                  <a:pt x="2714" y="5099"/>
                </a:lnTo>
                <a:lnTo>
                  <a:pt x="2722" y="5033"/>
                </a:lnTo>
                <a:lnTo>
                  <a:pt x="2731" y="4965"/>
                </a:lnTo>
                <a:lnTo>
                  <a:pt x="2742" y="4900"/>
                </a:lnTo>
                <a:lnTo>
                  <a:pt x="2754" y="4834"/>
                </a:lnTo>
                <a:lnTo>
                  <a:pt x="2768" y="4769"/>
                </a:lnTo>
                <a:lnTo>
                  <a:pt x="2784" y="4704"/>
                </a:lnTo>
                <a:lnTo>
                  <a:pt x="2800" y="4641"/>
                </a:lnTo>
                <a:lnTo>
                  <a:pt x="2819" y="4577"/>
                </a:lnTo>
                <a:lnTo>
                  <a:pt x="2840" y="4515"/>
                </a:lnTo>
                <a:lnTo>
                  <a:pt x="2862" y="4453"/>
                </a:lnTo>
                <a:lnTo>
                  <a:pt x="2885" y="4392"/>
                </a:lnTo>
                <a:lnTo>
                  <a:pt x="2911" y="4330"/>
                </a:lnTo>
                <a:lnTo>
                  <a:pt x="2938" y="4271"/>
                </a:lnTo>
                <a:lnTo>
                  <a:pt x="2966" y="4211"/>
                </a:lnTo>
                <a:lnTo>
                  <a:pt x="2996" y="4153"/>
                </a:lnTo>
                <a:lnTo>
                  <a:pt x="3026" y="4096"/>
                </a:lnTo>
                <a:lnTo>
                  <a:pt x="3058" y="4039"/>
                </a:lnTo>
                <a:lnTo>
                  <a:pt x="3092" y="3984"/>
                </a:lnTo>
                <a:lnTo>
                  <a:pt x="3126" y="3928"/>
                </a:lnTo>
                <a:lnTo>
                  <a:pt x="3162" y="3875"/>
                </a:lnTo>
                <a:lnTo>
                  <a:pt x="3198" y="3822"/>
                </a:lnTo>
                <a:lnTo>
                  <a:pt x="3237" y="3770"/>
                </a:lnTo>
                <a:lnTo>
                  <a:pt x="3276" y="3719"/>
                </a:lnTo>
                <a:lnTo>
                  <a:pt x="3317" y="3669"/>
                </a:lnTo>
                <a:lnTo>
                  <a:pt x="3359" y="3620"/>
                </a:lnTo>
                <a:lnTo>
                  <a:pt x="3403" y="3571"/>
                </a:lnTo>
                <a:lnTo>
                  <a:pt x="3447" y="3524"/>
                </a:lnTo>
                <a:lnTo>
                  <a:pt x="3493" y="3478"/>
                </a:lnTo>
                <a:lnTo>
                  <a:pt x="3539" y="3432"/>
                </a:lnTo>
                <a:lnTo>
                  <a:pt x="3587" y="3388"/>
                </a:lnTo>
                <a:lnTo>
                  <a:pt x="3635" y="3345"/>
                </a:lnTo>
                <a:lnTo>
                  <a:pt x="3685" y="3302"/>
                </a:lnTo>
                <a:lnTo>
                  <a:pt x="3736" y="3262"/>
                </a:lnTo>
                <a:lnTo>
                  <a:pt x="3786" y="3223"/>
                </a:lnTo>
                <a:lnTo>
                  <a:pt x="3839" y="3185"/>
                </a:lnTo>
                <a:lnTo>
                  <a:pt x="3892" y="3148"/>
                </a:lnTo>
                <a:lnTo>
                  <a:pt x="3946" y="3113"/>
                </a:lnTo>
                <a:lnTo>
                  <a:pt x="4001" y="3078"/>
                </a:lnTo>
                <a:lnTo>
                  <a:pt x="4057" y="3046"/>
                </a:lnTo>
                <a:lnTo>
                  <a:pt x="4113" y="3014"/>
                </a:lnTo>
                <a:lnTo>
                  <a:pt x="4171" y="2984"/>
                </a:lnTo>
                <a:lnTo>
                  <a:pt x="4230" y="2955"/>
                </a:lnTo>
                <a:lnTo>
                  <a:pt x="4289" y="2927"/>
                </a:lnTo>
                <a:lnTo>
                  <a:pt x="4350" y="2901"/>
                </a:lnTo>
                <a:lnTo>
                  <a:pt x="4411" y="2875"/>
                </a:lnTo>
                <a:lnTo>
                  <a:pt x="4474" y="2852"/>
                </a:lnTo>
                <a:lnTo>
                  <a:pt x="4536" y="2828"/>
                </a:lnTo>
                <a:lnTo>
                  <a:pt x="4599" y="2808"/>
                </a:lnTo>
                <a:lnTo>
                  <a:pt x="4663" y="2789"/>
                </a:lnTo>
                <a:lnTo>
                  <a:pt x="4728" y="2772"/>
                </a:lnTo>
                <a:lnTo>
                  <a:pt x="4793" y="2757"/>
                </a:lnTo>
                <a:lnTo>
                  <a:pt x="4857" y="2743"/>
                </a:lnTo>
                <a:lnTo>
                  <a:pt x="4923" y="2730"/>
                </a:lnTo>
                <a:lnTo>
                  <a:pt x="4990" y="2720"/>
                </a:lnTo>
                <a:lnTo>
                  <a:pt x="5057" y="2710"/>
                </a:lnTo>
                <a:lnTo>
                  <a:pt x="5124" y="2702"/>
                </a:lnTo>
                <a:lnTo>
                  <a:pt x="5191" y="2696"/>
                </a:lnTo>
                <a:lnTo>
                  <a:pt x="5260" y="2691"/>
                </a:lnTo>
                <a:lnTo>
                  <a:pt x="5329" y="2689"/>
                </a:lnTo>
                <a:lnTo>
                  <a:pt x="5398" y="2687"/>
                </a:lnTo>
                <a:lnTo>
                  <a:pt x="5469" y="2689"/>
                </a:lnTo>
                <a:lnTo>
                  <a:pt x="5538" y="2691"/>
                </a:lnTo>
                <a:lnTo>
                  <a:pt x="5607" y="2696"/>
                </a:lnTo>
                <a:lnTo>
                  <a:pt x="5674" y="2702"/>
                </a:lnTo>
                <a:lnTo>
                  <a:pt x="5742" y="2710"/>
                </a:lnTo>
                <a:lnTo>
                  <a:pt x="5810" y="2720"/>
                </a:lnTo>
                <a:lnTo>
                  <a:pt x="5876" y="2730"/>
                </a:lnTo>
                <a:lnTo>
                  <a:pt x="5942" y="2743"/>
                </a:lnTo>
                <a:lnTo>
                  <a:pt x="6007" y="2757"/>
                </a:lnTo>
                <a:lnTo>
                  <a:pt x="6072" y="2772"/>
                </a:lnTo>
                <a:lnTo>
                  <a:pt x="6137" y="2789"/>
                </a:lnTo>
                <a:lnTo>
                  <a:pt x="6201" y="2808"/>
                </a:lnTo>
                <a:lnTo>
                  <a:pt x="6264" y="2828"/>
                </a:lnTo>
                <a:lnTo>
                  <a:pt x="6326" y="2852"/>
                </a:lnTo>
                <a:lnTo>
                  <a:pt x="6389" y="2875"/>
                </a:lnTo>
                <a:lnTo>
                  <a:pt x="6450" y="2901"/>
                </a:lnTo>
                <a:lnTo>
                  <a:pt x="6511" y="2927"/>
                </a:lnTo>
                <a:lnTo>
                  <a:pt x="6570" y="2955"/>
                </a:lnTo>
                <a:lnTo>
                  <a:pt x="6629" y="2984"/>
                </a:lnTo>
                <a:lnTo>
                  <a:pt x="6687" y="3014"/>
                </a:lnTo>
                <a:lnTo>
                  <a:pt x="6743" y="3046"/>
                </a:lnTo>
                <a:lnTo>
                  <a:pt x="6799" y="3078"/>
                </a:lnTo>
                <a:lnTo>
                  <a:pt x="6854" y="3113"/>
                </a:lnTo>
                <a:lnTo>
                  <a:pt x="6908" y="3148"/>
                </a:lnTo>
                <a:lnTo>
                  <a:pt x="6961" y="3185"/>
                </a:lnTo>
                <a:lnTo>
                  <a:pt x="7014" y="3223"/>
                </a:lnTo>
                <a:lnTo>
                  <a:pt x="7064" y="3262"/>
                </a:lnTo>
                <a:lnTo>
                  <a:pt x="7115" y="3302"/>
                </a:lnTo>
                <a:lnTo>
                  <a:pt x="7165" y="3345"/>
                </a:lnTo>
                <a:lnTo>
                  <a:pt x="7213" y="3388"/>
                </a:lnTo>
                <a:lnTo>
                  <a:pt x="7261" y="3432"/>
                </a:lnTo>
                <a:lnTo>
                  <a:pt x="7307" y="3478"/>
                </a:lnTo>
                <a:lnTo>
                  <a:pt x="7353" y="3524"/>
                </a:lnTo>
                <a:lnTo>
                  <a:pt x="7397" y="3571"/>
                </a:lnTo>
                <a:lnTo>
                  <a:pt x="7441" y="3620"/>
                </a:lnTo>
                <a:lnTo>
                  <a:pt x="7482" y="3669"/>
                </a:lnTo>
                <a:lnTo>
                  <a:pt x="7524" y="3719"/>
                </a:lnTo>
                <a:lnTo>
                  <a:pt x="7563" y="3770"/>
                </a:lnTo>
                <a:lnTo>
                  <a:pt x="7601" y="3822"/>
                </a:lnTo>
                <a:lnTo>
                  <a:pt x="7638" y="3875"/>
                </a:lnTo>
                <a:lnTo>
                  <a:pt x="7674" y="3928"/>
                </a:lnTo>
                <a:lnTo>
                  <a:pt x="7708" y="3984"/>
                </a:lnTo>
                <a:lnTo>
                  <a:pt x="7741" y="4039"/>
                </a:lnTo>
                <a:lnTo>
                  <a:pt x="7772" y="4096"/>
                </a:lnTo>
                <a:lnTo>
                  <a:pt x="7803" y="4153"/>
                </a:lnTo>
                <a:lnTo>
                  <a:pt x="7832" y="4211"/>
                </a:lnTo>
                <a:lnTo>
                  <a:pt x="7860" y="4271"/>
                </a:lnTo>
                <a:lnTo>
                  <a:pt x="7886" y="4330"/>
                </a:lnTo>
                <a:lnTo>
                  <a:pt x="7912" y="4392"/>
                </a:lnTo>
                <a:lnTo>
                  <a:pt x="7936" y="4453"/>
                </a:lnTo>
                <a:lnTo>
                  <a:pt x="7958" y="4515"/>
                </a:lnTo>
                <a:lnTo>
                  <a:pt x="7980" y="4577"/>
                </a:lnTo>
                <a:lnTo>
                  <a:pt x="7998" y="4641"/>
                </a:lnTo>
                <a:lnTo>
                  <a:pt x="8016" y="4704"/>
                </a:lnTo>
                <a:lnTo>
                  <a:pt x="8031" y="4769"/>
                </a:lnTo>
                <a:lnTo>
                  <a:pt x="8045" y="4834"/>
                </a:lnTo>
                <a:lnTo>
                  <a:pt x="8057" y="4900"/>
                </a:lnTo>
                <a:lnTo>
                  <a:pt x="8069" y="4965"/>
                </a:lnTo>
                <a:lnTo>
                  <a:pt x="8078" y="5033"/>
                </a:lnTo>
                <a:lnTo>
                  <a:pt x="8086" y="5099"/>
                </a:lnTo>
                <a:lnTo>
                  <a:pt x="8092" y="5168"/>
                </a:lnTo>
                <a:lnTo>
                  <a:pt x="8096" y="5237"/>
                </a:lnTo>
                <a:lnTo>
                  <a:pt x="8099" y="5305"/>
                </a:lnTo>
                <a:lnTo>
                  <a:pt x="8101" y="5375"/>
                </a:lnTo>
                <a:close/>
                <a:moveTo>
                  <a:pt x="10800" y="5375"/>
                </a:moveTo>
                <a:lnTo>
                  <a:pt x="10799" y="5305"/>
                </a:lnTo>
                <a:lnTo>
                  <a:pt x="10797" y="5236"/>
                </a:lnTo>
                <a:lnTo>
                  <a:pt x="10794" y="5166"/>
                </a:lnTo>
                <a:lnTo>
                  <a:pt x="10791" y="5097"/>
                </a:lnTo>
                <a:lnTo>
                  <a:pt x="10787" y="5029"/>
                </a:lnTo>
                <a:lnTo>
                  <a:pt x="10782" y="4960"/>
                </a:lnTo>
                <a:lnTo>
                  <a:pt x="10776" y="4892"/>
                </a:lnTo>
                <a:lnTo>
                  <a:pt x="10770" y="4824"/>
                </a:lnTo>
                <a:lnTo>
                  <a:pt x="10763" y="4757"/>
                </a:lnTo>
                <a:lnTo>
                  <a:pt x="10754" y="4689"/>
                </a:lnTo>
                <a:lnTo>
                  <a:pt x="10745" y="4623"/>
                </a:lnTo>
                <a:lnTo>
                  <a:pt x="10735" y="4555"/>
                </a:lnTo>
                <a:lnTo>
                  <a:pt x="10725" y="4490"/>
                </a:lnTo>
                <a:lnTo>
                  <a:pt x="10714" y="4423"/>
                </a:lnTo>
                <a:lnTo>
                  <a:pt x="10702" y="4358"/>
                </a:lnTo>
                <a:lnTo>
                  <a:pt x="10689" y="4292"/>
                </a:lnTo>
                <a:lnTo>
                  <a:pt x="10674" y="4227"/>
                </a:lnTo>
                <a:lnTo>
                  <a:pt x="10660" y="4161"/>
                </a:lnTo>
                <a:lnTo>
                  <a:pt x="10645" y="4097"/>
                </a:lnTo>
                <a:lnTo>
                  <a:pt x="10629" y="4032"/>
                </a:lnTo>
                <a:lnTo>
                  <a:pt x="10613" y="3968"/>
                </a:lnTo>
                <a:lnTo>
                  <a:pt x="10594" y="3904"/>
                </a:lnTo>
                <a:lnTo>
                  <a:pt x="10576" y="3840"/>
                </a:lnTo>
                <a:lnTo>
                  <a:pt x="10557" y="3778"/>
                </a:lnTo>
                <a:lnTo>
                  <a:pt x="10537" y="3714"/>
                </a:lnTo>
                <a:lnTo>
                  <a:pt x="10517" y="3652"/>
                </a:lnTo>
                <a:lnTo>
                  <a:pt x="10494" y="3590"/>
                </a:lnTo>
                <a:lnTo>
                  <a:pt x="10472" y="3528"/>
                </a:lnTo>
                <a:lnTo>
                  <a:pt x="10449" y="3467"/>
                </a:lnTo>
                <a:lnTo>
                  <a:pt x="10424" y="3405"/>
                </a:lnTo>
                <a:lnTo>
                  <a:pt x="10400" y="3344"/>
                </a:lnTo>
                <a:lnTo>
                  <a:pt x="10375" y="3283"/>
                </a:lnTo>
                <a:lnTo>
                  <a:pt x="10348" y="3223"/>
                </a:lnTo>
                <a:lnTo>
                  <a:pt x="10321" y="3162"/>
                </a:lnTo>
                <a:lnTo>
                  <a:pt x="10294" y="3103"/>
                </a:lnTo>
                <a:lnTo>
                  <a:pt x="10265" y="3043"/>
                </a:lnTo>
                <a:lnTo>
                  <a:pt x="10237" y="2985"/>
                </a:lnTo>
                <a:lnTo>
                  <a:pt x="10207" y="2926"/>
                </a:lnTo>
                <a:lnTo>
                  <a:pt x="10177" y="2869"/>
                </a:lnTo>
                <a:lnTo>
                  <a:pt x="10146" y="2811"/>
                </a:lnTo>
                <a:lnTo>
                  <a:pt x="10115" y="2754"/>
                </a:lnTo>
                <a:lnTo>
                  <a:pt x="10083" y="2697"/>
                </a:lnTo>
                <a:lnTo>
                  <a:pt x="10051" y="2642"/>
                </a:lnTo>
                <a:lnTo>
                  <a:pt x="10017" y="2587"/>
                </a:lnTo>
                <a:lnTo>
                  <a:pt x="9983" y="2531"/>
                </a:lnTo>
                <a:lnTo>
                  <a:pt x="9949" y="2477"/>
                </a:lnTo>
                <a:lnTo>
                  <a:pt x="9914" y="2422"/>
                </a:lnTo>
                <a:lnTo>
                  <a:pt x="9878" y="2369"/>
                </a:lnTo>
                <a:lnTo>
                  <a:pt x="9841" y="2315"/>
                </a:lnTo>
                <a:lnTo>
                  <a:pt x="9805" y="2263"/>
                </a:lnTo>
                <a:lnTo>
                  <a:pt x="9767" y="2211"/>
                </a:lnTo>
                <a:lnTo>
                  <a:pt x="9729" y="2159"/>
                </a:lnTo>
                <a:lnTo>
                  <a:pt x="9689" y="2108"/>
                </a:lnTo>
                <a:lnTo>
                  <a:pt x="9650" y="2056"/>
                </a:lnTo>
                <a:lnTo>
                  <a:pt x="9609" y="2006"/>
                </a:lnTo>
                <a:lnTo>
                  <a:pt x="9569" y="1957"/>
                </a:lnTo>
                <a:lnTo>
                  <a:pt x="9527" y="1907"/>
                </a:lnTo>
                <a:lnTo>
                  <a:pt x="9485" y="1858"/>
                </a:lnTo>
                <a:lnTo>
                  <a:pt x="9442" y="1809"/>
                </a:lnTo>
                <a:lnTo>
                  <a:pt x="9399" y="1761"/>
                </a:lnTo>
                <a:lnTo>
                  <a:pt x="9354" y="1714"/>
                </a:lnTo>
                <a:lnTo>
                  <a:pt x="9310" y="1667"/>
                </a:lnTo>
                <a:lnTo>
                  <a:pt x="9264" y="1620"/>
                </a:lnTo>
                <a:lnTo>
                  <a:pt x="9219" y="1574"/>
                </a:lnTo>
                <a:lnTo>
                  <a:pt x="9172" y="1528"/>
                </a:lnTo>
                <a:lnTo>
                  <a:pt x="9126" y="1483"/>
                </a:lnTo>
                <a:lnTo>
                  <a:pt x="9078" y="1438"/>
                </a:lnTo>
                <a:lnTo>
                  <a:pt x="9030" y="1395"/>
                </a:lnTo>
                <a:lnTo>
                  <a:pt x="8983" y="1352"/>
                </a:lnTo>
                <a:lnTo>
                  <a:pt x="8934" y="1308"/>
                </a:lnTo>
                <a:lnTo>
                  <a:pt x="8885" y="1267"/>
                </a:lnTo>
                <a:lnTo>
                  <a:pt x="8835" y="1226"/>
                </a:lnTo>
                <a:lnTo>
                  <a:pt x="8784" y="1184"/>
                </a:lnTo>
                <a:lnTo>
                  <a:pt x="8734" y="1145"/>
                </a:lnTo>
                <a:lnTo>
                  <a:pt x="8683" y="1106"/>
                </a:lnTo>
                <a:lnTo>
                  <a:pt x="8631" y="1066"/>
                </a:lnTo>
                <a:lnTo>
                  <a:pt x="8580" y="1028"/>
                </a:lnTo>
                <a:lnTo>
                  <a:pt x="8527" y="991"/>
                </a:lnTo>
                <a:lnTo>
                  <a:pt x="8475" y="954"/>
                </a:lnTo>
                <a:lnTo>
                  <a:pt x="8421" y="917"/>
                </a:lnTo>
                <a:lnTo>
                  <a:pt x="8366" y="882"/>
                </a:lnTo>
                <a:lnTo>
                  <a:pt x="8313" y="847"/>
                </a:lnTo>
                <a:lnTo>
                  <a:pt x="8258" y="812"/>
                </a:lnTo>
                <a:lnTo>
                  <a:pt x="8202" y="779"/>
                </a:lnTo>
                <a:lnTo>
                  <a:pt x="8147" y="746"/>
                </a:lnTo>
                <a:lnTo>
                  <a:pt x="8090" y="714"/>
                </a:lnTo>
                <a:lnTo>
                  <a:pt x="8033" y="681"/>
                </a:lnTo>
                <a:lnTo>
                  <a:pt x="7976" y="650"/>
                </a:lnTo>
                <a:lnTo>
                  <a:pt x="7919" y="620"/>
                </a:lnTo>
                <a:lnTo>
                  <a:pt x="7861" y="590"/>
                </a:lnTo>
                <a:lnTo>
                  <a:pt x="7802" y="560"/>
                </a:lnTo>
                <a:lnTo>
                  <a:pt x="7743" y="532"/>
                </a:lnTo>
                <a:lnTo>
                  <a:pt x="7684" y="504"/>
                </a:lnTo>
                <a:lnTo>
                  <a:pt x="7623" y="477"/>
                </a:lnTo>
                <a:lnTo>
                  <a:pt x="7563" y="450"/>
                </a:lnTo>
                <a:lnTo>
                  <a:pt x="7503" y="423"/>
                </a:lnTo>
                <a:lnTo>
                  <a:pt x="7441" y="398"/>
                </a:lnTo>
                <a:lnTo>
                  <a:pt x="7380" y="373"/>
                </a:lnTo>
                <a:lnTo>
                  <a:pt x="7318" y="350"/>
                </a:lnTo>
                <a:lnTo>
                  <a:pt x="7257" y="327"/>
                </a:lnTo>
                <a:lnTo>
                  <a:pt x="7194" y="303"/>
                </a:lnTo>
                <a:lnTo>
                  <a:pt x="7132" y="282"/>
                </a:lnTo>
                <a:lnTo>
                  <a:pt x="7068" y="262"/>
                </a:lnTo>
                <a:lnTo>
                  <a:pt x="7006" y="242"/>
                </a:lnTo>
                <a:lnTo>
                  <a:pt x="6942" y="223"/>
                </a:lnTo>
                <a:lnTo>
                  <a:pt x="6878" y="205"/>
                </a:lnTo>
                <a:lnTo>
                  <a:pt x="6814" y="186"/>
                </a:lnTo>
                <a:lnTo>
                  <a:pt x="6749" y="169"/>
                </a:lnTo>
                <a:lnTo>
                  <a:pt x="6685" y="154"/>
                </a:lnTo>
                <a:lnTo>
                  <a:pt x="6620" y="138"/>
                </a:lnTo>
                <a:lnTo>
                  <a:pt x="6555" y="124"/>
                </a:lnTo>
                <a:lnTo>
                  <a:pt x="6489" y="111"/>
                </a:lnTo>
                <a:lnTo>
                  <a:pt x="6424" y="98"/>
                </a:lnTo>
                <a:lnTo>
                  <a:pt x="6357" y="86"/>
                </a:lnTo>
                <a:lnTo>
                  <a:pt x="6291" y="75"/>
                </a:lnTo>
                <a:lnTo>
                  <a:pt x="6224" y="64"/>
                </a:lnTo>
                <a:lnTo>
                  <a:pt x="6156" y="54"/>
                </a:lnTo>
                <a:lnTo>
                  <a:pt x="6089" y="45"/>
                </a:lnTo>
                <a:lnTo>
                  <a:pt x="6022" y="37"/>
                </a:lnTo>
                <a:lnTo>
                  <a:pt x="5954" y="30"/>
                </a:lnTo>
                <a:lnTo>
                  <a:pt x="5885" y="23"/>
                </a:lnTo>
                <a:lnTo>
                  <a:pt x="5816" y="18"/>
                </a:lnTo>
                <a:lnTo>
                  <a:pt x="5747" y="13"/>
                </a:lnTo>
                <a:lnTo>
                  <a:pt x="5678" y="9"/>
                </a:lnTo>
                <a:lnTo>
                  <a:pt x="5609" y="5"/>
                </a:lnTo>
                <a:lnTo>
                  <a:pt x="5539" y="3"/>
                </a:lnTo>
                <a:lnTo>
                  <a:pt x="5469" y="1"/>
                </a:lnTo>
                <a:lnTo>
                  <a:pt x="5398" y="0"/>
                </a:lnTo>
                <a:lnTo>
                  <a:pt x="5328" y="1"/>
                </a:lnTo>
                <a:lnTo>
                  <a:pt x="5258" y="3"/>
                </a:lnTo>
                <a:lnTo>
                  <a:pt x="5188" y="5"/>
                </a:lnTo>
                <a:lnTo>
                  <a:pt x="5120" y="9"/>
                </a:lnTo>
                <a:lnTo>
                  <a:pt x="5051" y="13"/>
                </a:lnTo>
                <a:lnTo>
                  <a:pt x="4982" y="18"/>
                </a:lnTo>
                <a:lnTo>
                  <a:pt x="4913" y="23"/>
                </a:lnTo>
                <a:lnTo>
                  <a:pt x="4845" y="30"/>
                </a:lnTo>
                <a:lnTo>
                  <a:pt x="4777" y="37"/>
                </a:lnTo>
                <a:lnTo>
                  <a:pt x="4710" y="45"/>
                </a:lnTo>
                <a:lnTo>
                  <a:pt x="4643" y="54"/>
                </a:lnTo>
                <a:lnTo>
                  <a:pt x="4576" y="64"/>
                </a:lnTo>
                <a:lnTo>
                  <a:pt x="4509" y="75"/>
                </a:lnTo>
                <a:lnTo>
                  <a:pt x="4442" y="86"/>
                </a:lnTo>
                <a:lnTo>
                  <a:pt x="4376" y="98"/>
                </a:lnTo>
                <a:lnTo>
                  <a:pt x="4311" y="111"/>
                </a:lnTo>
                <a:lnTo>
                  <a:pt x="4245" y="124"/>
                </a:lnTo>
                <a:lnTo>
                  <a:pt x="4179" y="138"/>
                </a:lnTo>
                <a:lnTo>
                  <a:pt x="4114" y="154"/>
                </a:lnTo>
                <a:lnTo>
                  <a:pt x="4049" y="169"/>
                </a:lnTo>
                <a:lnTo>
                  <a:pt x="3986" y="186"/>
                </a:lnTo>
                <a:lnTo>
                  <a:pt x="3922" y="205"/>
                </a:lnTo>
                <a:lnTo>
                  <a:pt x="3858" y="223"/>
                </a:lnTo>
                <a:lnTo>
                  <a:pt x="3794" y="242"/>
                </a:lnTo>
                <a:lnTo>
                  <a:pt x="3732" y="262"/>
                </a:lnTo>
                <a:lnTo>
                  <a:pt x="3668" y="282"/>
                </a:lnTo>
                <a:lnTo>
                  <a:pt x="3606" y="303"/>
                </a:lnTo>
                <a:lnTo>
                  <a:pt x="3543" y="327"/>
                </a:lnTo>
                <a:lnTo>
                  <a:pt x="3482" y="350"/>
                </a:lnTo>
                <a:lnTo>
                  <a:pt x="3420" y="373"/>
                </a:lnTo>
                <a:lnTo>
                  <a:pt x="3359" y="398"/>
                </a:lnTo>
                <a:lnTo>
                  <a:pt x="3297" y="423"/>
                </a:lnTo>
                <a:lnTo>
                  <a:pt x="3237" y="450"/>
                </a:lnTo>
                <a:lnTo>
                  <a:pt x="3177" y="477"/>
                </a:lnTo>
                <a:lnTo>
                  <a:pt x="3116" y="504"/>
                </a:lnTo>
                <a:lnTo>
                  <a:pt x="3057" y="532"/>
                </a:lnTo>
                <a:lnTo>
                  <a:pt x="2998" y="560"/>
                </a:lnTo>
                <a:lnTo>
                  <a:pt x="2939" y="590"/>
                </a:lnTo>
                <a:lnTo>
                  <a:pt x="2881" y="620"/>
                </a:lnTo>
                <a:lnTo>
                  <a:pt x="2824" y="650"/>
                </a:lnTo>
                <a:lnTo>
                  <a:pt x="2767" y="681"/>
                </a:lnTo>
                <a:lnTo>
                  <a:pt x="2710" y="714"/>
                </a:lnTo>
                <a:lnTo>
                  <a:pt x="2653" y="746"/>
                </a:lnTo>
                <a:lnTo>
                  <a:pt x="2598" y="779"/>
                </a:lnTo>
                <a:lnTo>
                  <a:pt x="2542" y="812"/>
                </a:lnTo>
                <a:lnTo>
                  <a:pt x="2487" y="847"/>
                </a:lnTo>
                <a:lnTo>
                  <a:pt x="2434" y="882"/>
                </a:lnTo>
                <a:lnTo>
                  <a:pt x="2379" y="917"/>
                </a:lnTo>
                <a:lnTo>
                  <a:pt x="2325" y="954"/>
                </a:lnTo>
                <a:lnTo>
                  <a:pt x="2273" y="991"/>
                </a:lnTo>
                <a:lnTo>
                  <a:pt x="2220" y="1028"/>
                </a:lnTo>
                <a:lnTo>
                  <a:pt x="2169" y="1066"/>
                </a:lnTo>
                <a:lnTo>
                  <a:pt x="2117" y="1106"/>
                </a:lnTo>
                <a:lnTo>
                  <a:pt x="2066" y="1145"/>
                </a:lnTo>
                <a:lnTo>
                  <a:pt x="2016" y="1184"/>
                </a:lnTo>
                <a:lnTo>
                  <a:pt x="1965" y="1226"/>
                </a:lnTo>
                <a:lnTo>
                  <a:pt x="1915" y="1267"/>
                </a:lnTo>
                <a:lnTo>
                  <a:pt x="1866" y="1308"/>
                </a:lnTo>
                <a:lnTo>
                  <a:pt x="1817" y="1352"/>
                </a:lnTo>
                <a:lnTo>
                  <a:pt x="1770" y="1395"/>
                </a:lnTo>
                <a:lnTo>
                  <a:pt x="1722" y="1438"/>
                </a:lnTo>
                <a:lnTo>
                  <a:pt x="1674" y="1483"/>
                </a:lnTo>
                <a:lnTo>
                  <a:pt x="1628" y="1528"/>
                </a:lnTo>
                <a:lnTo>
                  <a:pt x="1581" y="1574"/>
                </a:lnTo>
                <a:lnTo>
                  <a:pt x="1536" y="1620"/>
                </a:lnTo>
                <a:lnTo>
                  <a:pt x="1490" y="1667"/>
                </a:lnTo>
                <a:lnTo>
                  <a:pt x="1446" y="1714"/>
                </a:lnTo>
                <a:lnTo>
                  <a:pt x="1401" y="1761"/>
                </a:lnTo>
                <a:lnTo>
                  <a:pt x="1358" y="1809"/>
                </a:lnTo>
                <a:lnTo>
                  <a:pt x="1315" y="1858"/>
                </a:lnTo>
                <a:lnTo>
                  <a:pt x="1273" y="1907"/>
                </a:lnTo>
                <a:lnTo>
                  <a:pt x="1231" y="1957"/>
                </a:lnTo>
                <a:lnTo>
                  <a:pt x="1191" y="2006"/>
                </a:lnTo>
                <a:lnTo>
                  <a:pt x="1150" y="2056"/>
                </a:lnTo>
                <a:lnTo>
                  <a:pt x="1111" y="2108"/>
                </a:lnTo>
                <a:lnTo>
                  <a:pt x="1071" y="2159"/>
                </a:lnTo>
                <a:lnTo>
                  <a:pt x="1033" y="2211"/>
                </a:lnTo>
                <a:lnTo>
                  <a:pt x="995" y="2263"/>
                </a:lnTo>
                <a:lnTo>
                  <a:pt x="959" y="2315"/>
                </a:lnTo>
                <a:lnTo>
                  <a:pt x="922" y="2369"/>
                </a:lnTo>
                <a:lnTo>
                  <a:pt x="886" y="2422"/>
                </a:lnTo>
                <a:lnTo>
                  <a:pt x="851" y="2477"/>
                </a:lnTo>
                <a:lnTo>
                  <a:pt x="817" y="2531"/>
                </a:lnTo>
                <a:lnTo>
                  <a:pt x="783" y="2587"/>
                </a:lnTo>
                <a:lnTo>
                  <a:pt x="749" y="2642"/>
                </a:lnTo>
                <a:lnTo>
                  <a:pt x="717" y="2697"/>
                </a:lnTo>
                <a:lnTo>
                  <a:pt x="684" y="2754"/>
                </a:lnTo>
                <a:lnTo>
                  <a:pt x="653" y="2811"/>
                </a:lnTo>
                <a:lnTo>
                  <a:pt x="623" y="2869"/>
                </a:lnTo>
                <a:lnTo>
                  <a:pt x="593" y="2926"/>
                </a:lnTo>
                <a:lnTo>
                  <a:pt x="563" y="2985"/>
                </a:lnTo>
                <a:lnTo>
                  <a:pt x="535" y="3043"/>
                </a:lnTo>
                <a:lnTo>
                  <a:pt x="506" y="3103"/>
                </a:lnTo>
                <a:lnTo>
                  <a:pt x="479" y="3162"/>
                </a:lnTo>
                <a:lnTo>
                  <a:pt x="452" y="3223"/>
                </a:lnTo>
                <a:lnTo>
                  <a:pt x="425" y="3283"/>
                </a:lnTo>
                <a:lnTo>
                  <a:pt x="400" y="3344"/>
                </a:lnTo>
                <a:lnTo>
                  <a:pt x="375" y="3405"/>
                </a:lnTo>
                <a:lnTo>
                  <a:pt x="350" y="3467"/>
                </a:lnTo>
                <a:lnTo>
                  <a:pt x="327" y="3528"/>
                </a:lnTo>
                <a:lnTo>
                  <a:pt x="305" y="3590"/>
                </a:lnTo>
                <a:lnTo>
                  <a:pt x="282" y="3652"/>
                </a:lnTo>
                <a:lnTo>
                  <a:pt x="262" y="3714"/>
                </a:lnTo>
                <a:lnTo>
                  <a:pt x="242" y="3778"/>
                </a:lnTo>
                <a:lnTo>
                  <a:pt x="223" y="3840"/>
                </a:lnTo>
                <a:lnTo>
                  <a:pt x="204" y="3904"/>
                </a:lnTo>
                <a:lnTo>
                  <a:pt x="186" y="3968"/>
                </a:lnTo>
                <a:lnTo>
                  <a:pt x="169" y="4032"/>
                </a:lnTo>
                <a:lnTo>
                  <a:pt x="154" y="4097"/>
                </a:lnTo>
                <a:lnTo>
                  <a:pt x="139" y="4161"/>
                </a:lnTo>
                <a:lnTo>
                  <a:pt x="124" y="4227"/>
                </a:lnTo>
                <a:lnTo>
                  <a:pt x="110" y="4292"/>
                </a:lnTo>
                <a:lnTo>
                  <a:pt x="97" y="4358"/>
                </a:lnTo>
                <a:lnTo>
                  <a:pt x="85" y="4423"/>
                </a:lnTo>
                <a:lnTo>
                  <a:pt x="74" y="4490"/>
                </a:lnTo>
                <a:lnTo>
                  <a:pt x="64" y="4555"/>
                </a:lnTo>
                <a:lnTo>
                  <a:pt x="54" y="4623"/>
                </a:lnTo>
                <a:lnTo>
                  <a:pt x="46" y="4689"/>
                </a:lnTo>
                <a:lnTo>
                  <a:pt x="37" y="4757"/>
                </a:lnTo>
                <a:lnTo>
                  <a:pt x="30" y="4824"/>
                </a:lnTo>
                <a:lnTo>
                  <a:pt x="23" y="4892"/>
                </a:lnTo>
                <a:lnTo>
                  <a:pt x="18" y="4960"/>
                </a:lnTo>
                <a:lnTo>
                  <a:pt x="13" y="5029"/>
                </a:lnTo>
                <a:lnTo>
                  <a:pt x="9" y="5097"/>
                </a:lnTo>
                <a:lnTo>
                  <a:pt x="6" y="5166"/>
                </a:lnTo>
                <a:lnTo>
                  <a:pt x="3" y="5236"/>
                </a:lnTo>
                <a:lnTo>
                  <a:pt x="1" y="5305"/>
                </a:lnTo>
                <a:lnTo>
                  <a:pt x="0" y="5375"/>
                </a:lnTo>
                <a:lnTo>
                  <a:pt x="0" y="5435"/>
                </a:lnTo>
                <a:lnTo>
                  <a:pt x="0" y="5496"/>
                </a:lnTo>
                <a:lnTo>
                  <a:pt x="2" y="5556"/>
                </a:lnTo>
                <a:lnTo>
                  <a:pt x="3" y="5617"/>
                </a:lnTo>
                <a:lnTo>
                  <a:pt x="6" y="5677"/>
                </a:lnTo>
                <a:lnTo>
                  <a:pt x="8" y="5738"/>
                </a:lnTo>
                <a:lnTo>
                  <a:pt x="12" y="5797"/>
                </a:lnTo>
                <a:lnTo>
                  <a:pt x="16" y="5857"/>
                </a:lnTo>
                <a:lnTo>
                  <a:pt x="21" y="5918"/>
                </a:lnTo>
                <a:lnTo>
                  <a:pt x="27" y="5977"/>
                </a:lnTo>
                <a:lnTo>
                  <a:pt x="33" y="6038"/>
                </a:lnTo>
                <a:lnTo>
                  <a:pt x="39" y="6097"/>
                </a:lnTo>
                <a:lnTo>
                  <a:pt x="48" y="6158"/>
                </a:lnTo>
                <a:lnTo>
                  <a:pt x="55" y="6217"/>
                </a:lnTo>
                <a:lnTo>
                  <a:pt x="64" y="6278"/>
                </a:lnTo>
                <a:lnTo>
                  <a:pt x="73" y="6337"/>
                </a:lnTo>
                <a:lnTo>
                  <a:pt x="83" y="6398"/>
                </a:lnTo>
                <a:lnTo>
                  <a:pt x="94" y="6457"/>
                </a:lnTo>
                <a:lnTo>
                  <a:pt x="105" y="6517"/>
                </a:lnTo>
                <a:lnTo>
                  <a:pt x="118" y="6575"/>
                </a:lnTo>
                <a:lnTo>
                  <a:pt x="133" y="6634"/>
                </a:lnTo>
                <a:lnTo>
                  <a:pt x="147" y="6692"/>
                </a:lnTo>
                <a:lnTo>
                  <a:pt x="163" y="6750"/>
                </a:lnTo>
                <a:lnTo>
                  <a:pt x="179" y="6807"/>
                </a:lnTo>
                <a:lnTo>
                  <a:pt x="197" y="6864"/>
                </a:lnTo>
                <a:lnTo>
                  <a:pt x="216" y="6921"/>
                </a:lnTo>
                <a:lnTo>
                  <a:pt x="236" y="6977"/>
                </a:lnTo>
                <a:lnTo>
                  <a:pt x="256" y="7034"/>
                </a:lnTo>
                <a:lnTo>
                  <a:pt x="278" y="7089"/>
                </a:lnTo>
                <a:lnTo>
                  <a:pt x="302" y="7145"/>
                </a:lnTo>
                <a:lnTo>
                  <a:pt x="325" y="7199"/>
                </a:lnTo>
                <a:lnTo>
                  <a:pt x="350" y="7254"/>
                </a:lnTo>
                <a:lnTo>
                  <a:pt x="4198" y="15382"/>
                </a:lnTo>
                <a:lnTo>
                  <a:pt x="4211" y="15410"/>
                </a:lnTo>
                <a:lnTo>
                  <a:pt x="4226" y="15439"/>
                </a:lnTo>
                <a:lnTo>
                  <a:pt x="4241" y="15466"/>
                </a:lnTo>
                <a:lnTo>
                  <a:pt x="4256" y="15493"/>
                </a:lnTo>
                <a:lnTo>
                  <a:pt x="4271" y="15520"/>
                </a:lnTo>
                <a:lnTo>
                  <a:pt x="4288" y="15546"/>
                </a:lnTo>
                <a:lnTo>
                  <a:pt x="4306" y="15572"/>
                </a:lnTo>
                <a:lnTo>
                  <a:pt x="4324" y="15597"/>
                </a:lnTo>
                <a:lnTo>
                  <a:pt x="4342" y="15622"/>
                </a:lnTo>
                <a:lnTo>
                  <a:pt x="4361" y="15646"/>
                </a:lnTo>
                <a:lnTo>
                  <a:pt x="4382" y="15669"/>
                </a:lnTo>
                <a:lnTo>
                  <a:pt x="4402" y="15693"/>
                </a:lnTo>
                <a:lnTo>
                  <a:pt x="4424" y="15716"/>
                </a:lnTo>
                <a:lnTo>
                  <a:pt x="4445" y="15738"/>
                </a:lnTo>
                <a:lnTo>
                  <a:pt x="4468" y="15759"/>
                </a:lnTo>
                <a:lnTo>
                  <a:pt x="4492" y="15780"/>
                </a:lnTo>
                <a:lnTo>
                  <a:pt x="4514" y="15800"/>
                </a:lnTo>
                <a:lnTo>
                  <a:pt x="4538" y="15821"/>
                </a:lnTo>
                <a:lnTo>
                  <a:pt x="4562" y="15841"/>
                </a:lnTo>
                <a:lnTo>
                  <a:pt x="4586" y="15859"/>
                </a:lnTo>
                <a:lnTo>
                  <a:pt x="4611" y="15878"/>
                </a:lnTo>
                <a:lnTo>
                  <a:pt x="4637" y="15895"/>
                </a:lnTo>
                <a:lnTo>
                  <a:pt x="4662" y="15912"/>
                </a:lnTo>
                <a:lnTo>
                  <a:pt x="4688" y="15928"/>
                </a:lnTo>
                <a:lnTo>
                  <a:pt x="4715" y="15945"/>
                </a:lnTo>
                <a:lnTo>
                  <a:pt x="4741" y="15960"/>
                </a:lnTo>
                <a:lnTo>
                  <a:pt x="4768" y="15974"/>
                </a:lnTo>
                <a:lnTo>
                  <a:pt x="4796" y="15988"/>
                </a:lnTo>
                <a:lnTo>
                  <a:pt x="4824" y="16001"/>
                </a:lnTo>
                <a:lnTo>
                  <a:pt x="4852" y="16013"/>
                </a:lnTo>
                <a:lnTo>
                  <a:pt x="4881" y="16025"/>
                </a:lnTo>
                <a:lnTo>
                  <a:pt x="4910" y="16037"/>
                </a:lnTo>
                <a:lnTo>
                  <a:pt x="4939" y="16048"/>
                </a:lnTo>
                <a:lnTo>
                  <a:pt x="4970" y="16058"/>
                </a:lnTo>
                <a:lnTo>
                  <a:pt x="4999" y="16068"/>
                </a:lnTo>
                <a:lnTo>
                  <a:pt x="5029" y="16077"/>
                </a:lnTo>
                <a:lnTo>
                  <a:pt x="5059" y="16085"/>
                </a:lnTo>
                <a:lnTo>
                  <a:pt x="5089" y="16092"/>
                </a:lnTo>
                <a:lnTo>
                  <a:pt x="5120" y="16099"/>
                </a:lnTo>
                <a:lnTo>
                  <a:pt x="5150" y="16105"/>
                </a:lnTo>
                <a:lnTo>
                  <a:pt x="5180" y="16110"/>
                </a:lnTo>
                <a:lnTo>
                  <a:pt x="5211" y="16115"/>
                </a:lnTo>
                <a:lnTo>
                  <a:pt x="5242" y="16119"/>
                </a:lnTo>
                <a:lnTo>
                  <a:pt x="5272" y="16122"/>
                </a:lnTo>
                <a:lnTo>
                  <a:pt x="5304" y="16125"/>
                </a:lnTo>
                <a:lnTo>
                  <a:pt x="5335" y="16127"/>
                </a:lnTo>
                <a:lnTo>
                  <a:pt x="5367" y="16128"/>
                </a:lnTo>
                <a:lnTo>
                  <a:pt x="5398" y="16128"/>
                </a:lnTo>
                <a:lnTo>
                  <a:pt x="5447" y="16127"/>
                </a:lnTo>
                <a:lnTo>
                  <a:pt x="5494" y="16124"/>
                </a:lnTo>
                <a:lnTo>
                  <a:pt x="5542" y="16120"/>
                </a:lnTo>
                <a:lnTo>
                  <a:pt x="5588" y="16114"/>
                </a:lnTo>
                <a:lnTo>
                  <a:pt x="5635" y="16107"/>
                </a:lnTo>
                <a:lnTo>
                  <a:pt x="5680" y="16098"/>
                </a:lnTo>
                <a:lnTo>
                  <a:pt x="5726" y="16088"/>
                </a:lnTo>
                <a:lnTo>
                  <a:pt x="5772" y="16076"/>
                </a:lnTo>
                <a:lnTo>
                  <a:pt x="5816" y="16062"/>
                </a:lnTo>
                <a:lnTo>
                  <a:pt x="5860" y="16048"/>
                </a:lnTo>
                <a:lnTo>
                  <a:pt x="5903" y="16031"/>
                </a:lnTo>
                <a:lnTo>
                  <a:pt x="5947" y="16014"/>
                </a:lnTo>
                <a:lnTo>
                  <a:pt x="5989" y="15994"/>
                </a:lnTo>
                <a:lnTo>
                  <a:pt x="6031" y="15974"/>
                </a:lnTo>
                <a:lnTo>
                  <a:pt x="6072" y="15952"/>
                </a:lnTo>
                <a:lnTo>
                  <a:pt x="6114" y="15927"/>
                </a:lnTo>
                <a:lnTo>
                  <a:pt x="6153" y="15902"/>
                </a:lnTo>
                <a:lnTo>
                  <a:pt x="6193" y="15876"/>
                </a:lnTo>
                <a:lnTo>
                  <a:pt x="6230" y="15848"/>
                </a:lnTo>
                <a:lnTo>
                  <a:pt x="6267" y="15819"/>
                </a:lnTo>
                <a:lnTo>
                  <a:pt x="6302" y="15789"/>
                </a:lnTo>
                <a:lnTo>
                  <a:pt x="6336" y="15758"/>
                </a:lnTo>
                <a:lnTo>
                  <a:pt x="6370" y="15726"/>
                </a:lnTo>
                <a:lnTo>
                  <a:pt x="6401" y="15693"/>
                </a:lnTo>
                <a:lnTo>
                  <a:pt x="6433" y="15657"/>
                </a:lnTo>
                <a:lnTo>
                  <a:pt x="6462" y="15621"/>
                </a:lnTo>
                <a:lnTo>
                  <a:pt x="6490" y="15585"/>
                </a:lnTo>
                <a:lnTo>
                  <a:pt x="6518" y="15546"/>
                </a:lnTo>
                <a:lnTo>
                  <a:pt x="6543" y="15507"/>
                </a:lnTo>
                <a:lnTo>
                  <a:pt x="6568" y="15467"/>
                </a:lnTo>
                <a:lnTo>
                  <a:pt x="6592" y="15424"/>
                </a:lnTo>
                <a:lnTo>
                  <a:pt x="6614" y="15382"/>
                </a:lnTo>
                <a:lnTo>
                  <a:pt x="10450" y="7254"/>
                </a:lnTo>
                <a:lnTo>
                  <a:pt x="10475" y="7199"/>
                </a:lnTo>
                <a:lnTo>
                  <a:pt x="10498" y="7145"/>
                </a:lnTo>
                <a:lnTo>
                  <a:pt x="10522" y="7089"/>
                </a:lnTo>
                <a:lnTo>
                  <a:pt x="10544" y="7034"/>
                </a:lnTo>
                <a:lnTo>
                  <a:pt x="10564" y="6977"/>
                </a:lnTo>
                <a:lnTo>
                  <a:pt x="10584" y="6921"/>
                </a:lnTo>
                <a:lnTo>
                  <a:pt x="10603" y="6864"/>
                </a:lnTo>
                <a:lnTo>
                  <a:pt x="10621" y="6807"/>
                </a:lnTo>
                <a:lnTo>
                  <a:pt x="10637" y="6750"/>
                </a:lnTo>
                <a:lnTo>
                  <a:pt x="10653" y="6692"/>
                </a:lnTo>
                <a:lnTo>
                  <a:pt x="10667" y="6634"/>
                </a:lnTo>
                <a:lnTo>
                  <a:pt x="10682" y="6575"/>
                </a:lnTo>
                <a:lnTo>
                  <a:pt x="10695" y="6517"/>
                </a:lnTo>
                <a:lnTo>
                  <a:pt x="10706" y="6457"/>
                </a:lnTo>
                <a:lnTo>
                  <a:pt x="10717" y="6398"/>
                </a:lnTo>
                <a:lnTo>
                  <a:pt x="10727" y="6337"/>
                </a:lnTo>
                <a:lnTo>
                  <a:pt x="10736" y="6278"/>
                </a:lnTo>
                <a:lnTo>
                  <a:pt x="10745" y="6217"/>
                </a:lnTo>
                <a:lnTo>
                  <a:pt x="10752" y="6158"/>
                </a:lnTo>
                <a:lnTo>
                  <a:pt x="10761" y="6097"/>
                </a:lnTo>
                <a:lnTo>
                  <a:pt x="10767" y="6038"/>
                </a:lnTo>
                <a:lnTo>
                  <a:pt x="10773" y="5977"/>
                </a:lnTo>
                <a:lnTo>
                  <a:pt x="10779" y="5918"/>
                </a:lnTo>
                <a:lnTo>
                  <a:pt x="10784" y="5857"/>
                </a:lnTo>
                <a:lnTo>
                  <a:pt x="10788" y="5797"/>
                </a:lnTo>
                <a:lnTo>
                  <a:pt x="10791" y="5738"/>
                </a:lnTo>
                <a:lnTo>
                  <a:pt x="10794" y="5677"/>
                </a:lnTo>
                <a:lnTo>
                  <a:pt x="10797" y="5617"/>
                </a:lnTo>
                <a:lnTo>
                  <a:pt x="10798" y="5556"/>
                </a:lnTo>
                <a:lnTo>
                  <a:pt x="10800" y="5496"/>
                </a:lnTo>
                <a:lnTo>
                  <a:pt x="10800" y="5435"/>
                </a:lnTo>
                <a:lnTo>
                  <a:pt x="10800" y="5375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 dirty="0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10" name="Freeform 9"/>
          <p:cNvSpPr>
            <a:spLocks noEditPoints="1"/>
          </p:cNvSpPr>
          <p:nvPr userDrawn="1"/>
        </p:nvSpPr>
        <p:spPr bwMode="auto">
          <a:xfrm>
            <a:off x="6507208" y="2471702"/>
            <a:ext cx="91806" cy="137099"/>
          </a:xfrm>
          <a:custGeom>
            <a:avLst/>
            <a:gdLst>
              <a:gd name="T0" fmla="*/ 8016 w 10800"/>
              <a:gd name="T1" fmla="*/ 6045 h 16128"/>
              <a:gd name="T2" fmla="*/ 7741 w 10800"/>
              <a:gd name="T3" fmla="*/ 6712 h 16128"/>
              <a:gd name="T4" fmla="*/ 7307 w 10800"/>
              <a:gd name="T5" fmla="*/ 7276 h 16128"/>
              <a:gd name="T6" fmla="*/ 6743 w 10800"/>
              <a:gd name="T7" fmla="*/ 7706 h 16128"/>
              <a:gd name="T8" fmla="*/ 6072 w 10800"/>
              <a:gd name="T9" fmla="*/ 7979 h 16128"/>
              <a:gd name="T10" fmla="*/ 5329 w 10800"/>
              <a:gd name="T11" fmla="*/ 8062 h 16128"/>
              <a:gd name="T12" fmla="*/ 4599 w 10800"/>
              <a:gd name="T13" fmla="*/ 7943 h 16128"/>
              <a:gd name="T14" fmla="*/ 3946 w 10800"/>
              <a:gd name="T15" fmla="*/ 7640 h 16128"/>
              <a:gd name="T16" fmla="*/ 3403 w 10800"/>
              <a:gd name="T17" fmla="*/ 7181 h 16128"/>
              <a:gd name="T18" fmla="*/ 2996 w 10800"/>
              <a:gd name="T19" fmla="*/ 6598 h 16128"/>
              <a:gd name="T20" fmla="*/ 2754 w 10800"/>
              <a:gd name="T21" fmla="*/ 5916 h 16128"/>
              <a:gd name="T22" fmla="*/ 2708 w 10800"/>
              <a:gd name="T23" fmla="*/ 5168 h 16128"/>
              <a:gd name="T24" fmla="*/ 2862 w 10800"/>
              <a:gd name="T25" fmla="*/ 4453 h 16128"/>
              <a:gd name="T26" fmla="*/ 3198 w 10800"/>
              <a:gd name="T27" fmla="*/ 3822 h 16128"/>
              <a:gd name="T28" fmla="*/ 3685 w 10800"/>
              <a:gd name="T29" fmla="*/ 3302 h 16128"/>
              <a:gd name="T30" fmla="*/ 4289 w 10800"/>
              <a:gd name="T31" fmla="*/ 2927 h 16128"/>
              <a:gd name="T32" fmla="*/ 4990 w 10800"/>
              <a:gd name="T33" fmla="*/ 2720 h 16128"/>
              <a:gd name="T34" fmla="*/ 5742 w 10800"/>
              <a:gd name="T35" fmla="*/ 2710 h 16128"/>
              <a:gd name="T36" fmla="*/ 6450 w 10800"/>
              <a:gd name="T37" fmla="*/ 2901 h 16128"/>
              <a:gd name="T38" fmla="*/ 7064 w 10800"/>
              <a:gd name="T39" fmla="*/ 3262 h 16128"/>
              <a:gd name="T40" fmla="*/ 7563 w 10800"/>
              <a:gd name="T41" fmla="*/ 3770 h 16128"/>
              <a:gd name="T42" fmla="*/ 7912 w 10800"/>
              <a:gd name="T43" fmla="*/ 4392 h 16128"/>
              <a:gd name="T44" fmla="*/ 8086 w 10800"/>
              <a:gd name="T45" fmla="*/ 5099 h 16128"/>
              <a:gd name="T46" fmla="*/ 10782 w 10800"/>
              <a:gd name="T47" fmla="*/ 4960 h 16128"/>
              <a:gd name="T48" fmla="*/ 10674 w 10800"/>
              <a:gd name="T49" fmla="*/ 4227 h 16128"/>
              <a:gd name="T50" fmla="*/ 10472 w 10800"/>
              <a:gd name="T51" fmla="*/ 3528 h 16128"/>
              <a:gd name="T52" fmla="*/ 10177 w 10800"/>
              <a:gd name="T53" fmla="*/ 2869 h 16128"/>
              <a:gd name="T54" fmla="*/ 9805 w 10800"/>
              <a:gd name="T55" fmla="*/ 2263 h 16128"/>
              <a:gd name="T56" fmla="*/ 9354 w 10800"/>
              <a:gd name="T57" fmla="*/ 1714 h 16128"/>
              <a:gd name="T58" fmla="*/ 8835 w 10800"/>
              <a:gd name="T59" fmla="*/ 1226 h 16128"/>
              <a:gd name="T60" fmla="*/ 8258 w 10800"/>
              <a:gd name="T61" fmla="*/ 812 h 16128"/>
              <a:gd name="T62" fmla="*/ 7623 w 10800"/>
              <a:gd name="T63" fmla="*/ 477 h 16128"/>
              <a:gd name="T64" fmla="*/ 6942 w 10800"/>
              <a:gd name="T65" fmla="*/ 223 h 16128"/>
              <a:gd name="T66" fmla="*/ 6224 w 10800"/>
              <a:gd name="T67" fmla="*/ 64 h 16128"/>
              <a:gd name="T68" fmla="*/ 5469 w 10800"/>
              <a:gd name="T69" fmla="*/ 1 h 16128"/>
              <a:gd name="T70" fmla="*/ 4710 w 10800"/>
              <a:gd name="T71" fmla="*/ 45 h 16128"/>
              <a:gd name="T72" fmla="*/ 3986 w 10800"/>
              <a:gd name="T73" fmla="*/ 186 h 16128"/>
              <a:gd name="T74" fmla="*/ 3297 w 10800"/>
              <a:gd name="T75" fmla="*/ 423 h 16128"/>
              <a:gd name="T76" fmla="*/ 2653 w 10800"/>
              <a:gd name="T77" fmla="*/ 746 h 16128"/>
              <a:gd name="T78" fmla="*/ 2066 w 10800"/>
              <a:gd name="T79" fmla="*/ 1145 h 16128"/>
              <a:gd name="T80" fmla="*/ 1536 w 10800"/>
              <a:gd name="T81" fmla="*/ 1620 h 16128"/>
              <a:gd name="T82" fmla="*/ 1071 w 10800"/>
              <a:gd name="T83" fmla="*/ 2159 h 16128"/>
              <a:gd name="T84" fmla="*/ 684 w 10800"/>
              <a:gd name="T85" fmla="*/ 2754 h 16128"/>
              <a:gd name="T86" fmla="*/ 375 w 10800"/>
              <a:gd name="T87" fmla="*/ 3405 h 16128"/>
              <a:gd name="T88" fmla="*/ 154 w 10800"/>
              <a:gd name="T89" fmla="*/ 4097 h 16128"/>
              <a:gd name="T90" fmla="*/ 30 w 10800"/>
              <a:gd name="T91" fmla="*/ 4824 h 16128"/>
              <a:gd name="T92" fmla="*/ 2 w 10800"/>
              <a:gd name="T93" fmla="*/ 5556 h 16128"/>
              <a:gd name="T94" fmla="*/ 55 w 10800"/>
              <a:gd name="T95" fmla="*/ 6217 h 16128"/>
              <a:gd name="T96" fmla="*/ 197 w 10800"/>
              <a:gd name="T97" fmla="*/ 6864 h 16128"/>
              <a:gd name="T98" fmla="*/ 4241 w 10800"/>
              <a:gd name="T99" fmla="*/ 15466 h 16128"/>
              <a:gd name="T100" fmla="*/ 4445 w 10800"/>
              <a:gd name="T101" fmla="*/ 15738 h 16128"/>
              <a:gd name="T102" fmla="*/ 4715 w 10800"/>
              <a:gd name="T103" fmla="*/ 15945 h 16128"/>
              <a:gd name="T104" fmla="*/ 5029 w 10800"/>
              <a:gd name="T105" fmla="*/ 16077 h 16128"/>
              <a:gd name="T106" fmla="*/ 5367 w 10800"/>
              <a:gd name="T107" fmla="*/ 16128 h 16128"/>
              <a:gd name="T108" fmla="*/ 5860 w 10800"/>
              <a:gd name="T109" fmla="*/ 16048 h 16128"/>
              <a:gd name="T110" fmla="*/ 6302 w 10800"/>
              <a:gd name="T111" fmla="*/ 15789 h 16128"/>
              <a:gd name="T112" fmla="*/ 6614 w 10800"/>
              <a:gd name="T113" fmla="*/ 15382 h 16128"/>
              <a:gd name="T114" fmla="*/ 10653 w 10800"/>
              <a:gd name="T115" fmla="*/ 6692 h 16128"/>
              <a:gd name="T116" fmla="*/ 10767 w 10800"/>
              <a:gd name="T117" fmla="*/ 6038 h 16128"/>
              <a:gd name="T118" fmla="*/ 10800 w 10800"/>
              <a:gd name="T119" fmla="*/ 5375 h 16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0800" h="16128">
                <a:moveTo>
                  <a:pt x="8101" y="5375"/>
                </a:moveTo>
                <a:lnTo>
                  <a:pt x="8099" y="5444"/>
                </a:lnTo>
                <a:lnTo>
                  <a:pt x="8096" y="5514"/>
                </a:lnTo>
                <a:lnTo>
                  <a:pt x="8092" y="5582"/>
                </a:lnTo>
                <a:lnTo>
                  <a:pt x="8086" y="5650"/>
                </a:lnTo>
                <a:lnTo>
                  <a:pt x="8078" y="5717"/>
                </a:lnTo>
                <a:lnTo>
                  <a:pt x="8069" y="5784"/>
                </a:lnTo>
                <a:lnTo>
                  <a:pt x="8057" y="5850"/>
                </a:lnTo>
                <a:lnTo>
                  <a:pt x="8045" y="5916"/>
                </a:lnTo>
                <a:lnTo>
                  <a:pt x="8031" y="5980"/>
                </a:lnTo>
                <a:lnTo>
                  <a:pt x="8016" y="6045"/>
                </a:lnTo>
                <a:lnTo>
                  <a:pt x="7998" y="6109"/>
                </a:lnTo>
                <a:lnTo>
                  <a:pt x="7980" y="6172"/>
                </a:lnTo>
                <a:lnTo>
                  <a:pt x="7958" y="6234"/>
                </a:lnTo>
                <a:lnTo>
                  <a:pt x="7936" y="6297"/>
                </a:lnTo>
                <a:lnTo>
                  <a:pt x="7912" y="6358"/>
                </a:lnTo>
                <a:lnTo>
                  <a:pt x="7886" y="6419"/>
                </a:lnTo>
                <a:lnTo>
                  <a:pt x="7860" y="6480"/>
                </a:lnTo>
                <a:lnTo>
                  <a:pt x="7832" y="6540"/>
                </a:lnTo>
                <a:lnTo>
                  <a:pt x="7803" y="6598"/>
                </a:lnTo>
                <a:lnTo>
                  <a:pt x="7772" y="6656"/>
                </a:lnTo>
                <a:lnTo>
                  <a:pt x="7741" y="6712"/>
                </a:lnTo>
                <a:lnTo>
                  <a:pt x="7708" y="6768"/>
                </a:lnTo>
                <a:lnTo>
                  <a:pt x="7674" y="6823"/>
                </a:lnTo>
                <a:lnTo>
                  <a:pt x="7638" y="6877"/>
                </a:lnTo>
                <a:lnTo>
                  <a:pt x="7601" y="6930"/>
                </a:lnTo>
                <a:lnTo>
                  <a:pt x="7563" y="6981"/>
                </a:lnTo>
                <a:lnTo>
                  <a:pt x="7524" y="7033"/>
                </a:lnTo>
                <a:lnTo>
                  <a:pt x="7482" y="7083"/>
                </a:lnTo>
                <a:lnTo>
                  <a:pt x="7441" y="7133"/>
                </a:lnTo>
                <a:lnTo>
                  <a:pt x="7397" y="7181"/>
                </a:lnTo>
                <a:lnTo>
                  <a:pt x="7353" y="7228"/>
                </a:lnTo>
                <a:lnTo>
                  <a:pt x="7307" y="7276"/>
                </a:lnTo>
                <a:lnTo>
                  <a:pt x="7261" y="7321"/>
                </a:lnTo>
                <a:lnTo>
                  <a:pt x="7213" y="7364"/>
                </a:lnTo>
                <a:lnTo>
                  <a:pt x="7165" y="7408"/>
                </a:lnTo>
                <a:lnTo>
                  <a:pt x="7115" y="7449"/>
                </a:lnTo>
                <a:lnTo>
                  <a:pt x="7064" y="7489"/>
                </a:lnTo>
                <a:lnTo>
                  <a:pt x="7014" y="7529"/>
                </a:lnTo>
                <a:lnTo>
                  <a:pt x="6961" y="7567"/>
                </a:lnTo>
                <a:lnTo>
                  <a:pt x="6908" y="7603"/>
                </a:lnTo>
                <a:lnTo>
                  <a:pt x="6854" y="7640"/>
                </a:lnTo>
                <a:lnTo>
                  <a:pt x="6799" y="7674"/>
                </a:lnTo>
                <a:lnTo>
                  <a:pt x="6743" y="7706"/>
                </a:lnTo>
                <a:lnTo>
                  <a:pt x="6687" y="7738"/>
                </a:lnTo>
                <a:lnTo>
                  <a:pt x="6629" y="7769"/>
                </a:lnTo>
                <a:lnTo>
                  <a:pt x="6570" y="7798"/>
                </a:lnTo>
                <a:lnTo>
                  <a:pt x="6511" y="7826"/>
                </a:lnTo>
                <a:lnTo>
                  <a:pt x="6450" y="7852"/>
                </a:lnTo>
                <a:lnTo>
                  <a:pt x="6389" y="7878"/>
                </a:lnTo>
                <a:lnTo>
                  <a:pt x="6326" y="7901"/>
                </a:lnTo>
                <a:lnTo>
                  <a:pt x="6264" y="7923"/>
                </a:lnTo>
                <a:lnTo>
                  <a:pt x="6201" y="7943"/>
                </a:lnTo>
                <a:lnTo>
                  <a:pt x="6137" y="7962"/>
                </a:lnTo>
                <a:lnTo>
                  <a:pt x="6072" y="7979"/>
                </a:lnTo>
                <a:lnTo>
                  <a:pt x="6007" y="7995"/>
                </a:lnTo>
                <a:lnTo>
                  <a:pt x="5942" y="8010"/>
                </a:lnTo>
                <a:lnTo>
                  <a:pt x="5876" y="8022"/>
                </a:lnTo>
                <a:lnTo>
                  <a:pt x="5810" y="8033"/>
                </a:lnTo>
                <a:lnTo>
                  <a:pt x="5742" y="8042"/>
                </a:lnTo>
                <a:lnTo>
                  <a:pt x="5674" y="8049"/>
                </a:lnTo>
                <a:lnTo>
                  <a:pt x="5607" y="8055"/>
                </a:lnTo>
                <a:lnTo>
                  <a:pt x="5538" y="8059"/>
                </a:lnTo>
                <a:lnTo>
                  <a:pt x="5469" y="8062"/>
                </a:lnTo>
                <a:lnTo>
                  <a:pt x="5398" y="8062"/>
                </a:lnTo>
                <a:lnTo>
                  <a:pt x="5329" y="8062"/>
                </a:lnTo>
                <a:lnTo>
                  <a:pt x="5260" y="8059"/>
                </a:lnTo>
                <a:lnTo>
                  <a:pt x="5191" y="8055"/>
                </a:lnTo>
                <a:lnTo>
                  <a:pt x="5124" y="8049"/>
                </a:lnTo>
                <a:lnTo>
                  <a:pt x="5057" y="8042"/>
                </a:lnTo>
                <a:lnTo>
                  <a:pt x="4990" y="8033"/>
                </a:lnTo>
                <a:lnTo>
                  <a:pt x="4923" y="8022"/>
                </a:lnTo>
                <a:lnTo>
                  <a:pt x="4857" y="8010"/>
                </a:lnTo>
                <a:lnTo>
                  <a:pt x="4793" y="7995"/>
                </a:lnTo>
                <a:lnTo>
                  <a:pt x="4728" y="7979"/>
                </a:lnTo>
                <a:lnTo>
                  <a:pt x="4663" y="7962"/>
                </a:lnTo>
                <a:lnTo>
                  <a:pt x="4599" y="7943"/>
                </a:lnTo>
                <a:lnTo>
                  <a:pt x="4536" y="7923"/>
                </a:lnTo>
                <a:lnTo>
                  <a:pt x="4474" y="7901"/>
                </a:lnTo>
                <a:lnTo>
                  <a:pt x="4411" y="7878"/>
                </a:lnTo>
                <a:lnTo>
                  <a:pt x="4350" y="7852"/>
                </a:lnTo>
                <a:lnTo>
                  <a:pt x="4289" y="7826"/>
                </a:lnTo>
                <a:lnTo>
                  <a:pt x="4230" y="7798"/>
                </a:lnTo>
                <a:lnTo>
                  <a:pt x="4171" y="7769"/>
                </a:lnTo>
                <a:lnTo>
                  <a:pt x="4113" y="7738"/>
                </a:lnTo>
                <a:lnTo>
                  <a:pt x="4057" y="7706"/>
                </a:lnTo>
                <a:lnTo>
                  <a:pt x="4001" y="7674"/>
                </a:lnTo>
                <a:lnTo>
                  <a:pt x="3946" y="7640"/>
                </a:lnTo>
                <a:lnTo>
                  <a:pt x="3892" y="7603"/>
                </a:lnTo>
                <a:lnTo>
                  <a:pt x="3839" y="7567"/>
                </a:lnTo>
                <a:lnTo>
                  <a:pt x="3786" y="7529"/>
                </a:lnTo>
                <a:lnTo>
                  <a:pt x="3736" y="7489"/>
                </a:lnTo>
                <a:lnTo>
                  <a:pt x="3685" y="7449"/>
                </a:lnTo>
                <a:lnTo>
                  <a:pt x="3635" y="7408"/>
                </a:lnTo>
                <a:lnTo>
                  <a:pt x="3587" y="7364"/>
                </a:lnTo>
                <a:lnTo>
                  <a:pt x="3539" y="7321"/>
                </a:lnTo>
                <a:lnTo>
                  <a:pt x="3493" y="7276"/>
                </a:lnTo>
                <a:lnTo>
                  <a:pt x="3447" y="7228"/>
                </a:lnTo>
                <a:lnTo>
                  <a:pt x="3403" y="7181"/>
                </a:lnTo>
                <a:lnTo>
                  <a:pt x="3359" y="7133"/>
                </a:lnTo>
                <a:lnTo>
                  <a:pt x="3317" y="7083"/>
                </a:lnTo>
                <a:lnTo>
                  <a:pt x="3276" y="7033"/>
                </a:lnTo>
                <a:lnTo>
                  <a:pt x="3237" y="6981"/>
                </a:lnTo>
                <a:lnTo>
                  <a:pt x="3198" y="6930"/>
                </a:lnTo>
                <a:lnTo>
                  <a:pt x="3162" y="6877"/>
                </a:lnTo>
                <a:lnTo>
                  <a:pt x="3126" y="6823"/>
                </a:lnTo>
                <a:lnTo>
                  <a:pt x="3092" y="6768"/>
                </a:lnTo>
                <a:lnTo>
                  <a:pt x="3058" y="6712"/>
                </a:lnTo>
                <a:lnTo>
                  <a:pt x="3026" y="6656"/>
                </a:lnTo>
                <a:lnTo>
                  <a:pt x="2996" y="6598"/>
                </a:lnTo>
                <a:lnTo>
                  <a:pt x="2966" y="6540"/>
                </a:lnTo>
                <a:lnTo>
                  <a:pt x="2938" y="6480"/>
                </a:lnTo>
                <a:lnTo>
                  <a:pt x="2911" y="6419"/>
                </a:lnTo>
                <a:lnTo>
                  <a:pt x="2885" y="6358"/>
                </a:lnTo>
                <a:lnTo>
                  <a:pt x="2862" y="6297"/>
                </a:lnTo>
                <a:lnTo>
                  <a:pt x="2840" y="6234"/>
                </a:lnTo>
                <a:lnTo>
                  <a:pt x="2819" y="6172"/>
                </a:lnTo>
                <a:lnTo>
                  <a:pt x="2800" y="6109"/>
                </a:lnTo>
                <a:lnTo>
                  <a:pt x="2784" y="6045"/>
                </a:lnTo>
                <a:lnTo>
                  <a:pt x="2768" y="5980"/>
                </a:lnTo>
                <a:lnTo>
                  <a:pt x="2754" y="5916"/>
                </a:lnTo>
                <a:lnTo>
                  <a:pt x="2742" y="5850"/>
                </a:lnTo>
                <a:lnTo>
                  <a:pt x="2731" y="5784"/>
                </a:lnTo>
                <a:lnTo>
                  <a:pt x="2722" y="5717"/>
                </a:lnTo>
                <a:lnTo>
                  <a:pt x="2714" y="5650"/>
                </a:lnTo>
                <a:lnTo>
                  <a:pt x="2708" y="5582"/>
                </a:lnTo>
                <a:lnTo>
                  <a:pt x="2704" y="5514"/>
                </a:lnTo>
                <a:lnTo>
                  <a:pt x="2701" y="5444"/>
                </a:lnTo>
                <a:lnTo>
                  <a:pt x="2699" y="5375"/>
                </a:lnTo>
                <a:lnTo>
                  <a:pt x="2701" y="5305"/>
                </a:lnTo>
                <a:lnTo>
                  <a:pt x="2704" y="5237"/>
                </a:lnTo>
                <a:lnTo>
                  <a:pt x="2708" y="5168"/>
                </a:lnTo>
                <a:lnTo>
                  <a:pt x="2714" y="5099"/>
                </a:lnTo>
                <a:lnTo>
                  <a:pt x="2722" y="5033"/>
                </a:lnTo>
                <a:lnTo>
                  <a:pt x="2731" y="4965"/>
                </a:lnTo>
                <a:lnTo>
                  <a:pt x="2742" y="4900"/>
                </a:lnTo>
                <a:lnTo>
                  <a:pt x="2754" y="4834"/>
                </a:lnTo>
                <a:lnTo>
                  <a:pt x="2768" y="4769"/>
                </a:lnTo>
                <a:lnTo>
                  <a:pt x="2784" y="4704"/>
                </a:lnTo>
                <a:lnTo>
                  <a:pt x="2800" y="4641"/>
                </a:lnTo>
                <a:lnTo>
                  <a:pt x="2819" y="4577"/>
                </a:lnTo>
                <a:lnTo>
                  <a:pt x="2840" y="4515"/>
                </a:lnTo>
                <a:lnTo>
                  <a:pt x="2862" y="4453"/>
                </a:lnTo>
                <a:lnTo>
                  <a:pt x="2885" y="4392"/>
                </a:lnTo>
                <a:lnTo>
                  <a:pt x="2911" y="4330"/>
                </a:lnTo>
                <a:lnTo>
                  <a:pt x="2938" y="4271"/>
                </a:lnTo>
                <a:lnTo>
                  <a:pt x="2966" y="4211"/>
                </a:lnTo>
                <a:lnTo>
                  <a:pt x="2996" y="4153"/>
                </a:lnTo>
                <a:lnTo>
                  <a:pt x="3026" y="4096"/>
                </a:lnTo>
                <a:lnTo>
                  <a:pt x="3058" y="4039"/>
                </a:lnTo>
                <a:lnTo>
                  <a:pt x="3092" y="3984"/>
                </a:lnTo>
                <a:lnTo>
                  <a:pt x="3126" y="3928"/>
                </a:lnTo>
                <a:lnTo>
                  <a:pt x="3162" y="3875"/>
                </a:lnTo>
                <a:lnTo>
                  <a:pt x="3198" y="3822"/>
                </a:lnTo>
                <a:lnTo>
                  <a:pt x="3237" y="3770"/>
                </a:lnTo>
                <a:lnTo>
                  <a:pt x="3276" y="3719"/>
                </a:lnTo>
                <a:lnTo>
                  <a:pt x="3317" y="3669"/>
                </a:lnTo>
                <a:lnTo>
                  <a:pt x="3359" y="3620"/>
                </a:lnTo>
                <a:lnTo>
                  <a:pt x="3403" y="3571"/>
                </a:lnTo>
                <a:lnTo>
                  <a:pt x="3447" y="3524"/>
                </a:lnTo>
                <a:lnTo>
                  <a:pt x="3493" y="3478"/>
                </a:lnTo>
                <a:lnTo>
                  <a:pt x="3539" y="3432"/>
                </a:lnTo>
                <a:lnTo>
                  <a:pt x="3587" y="3388"/>
                </a:lnTo>
                <a:lnTo>
                  <a:pt x="3635" y="3345"/>
                </a:lnTo>
                <a:lnTo>
                  <a:pt x="3685" y="3302"/>
                </a:lnTo>
                <a:lnTo>
                  <a:pt x="3736" y="3262"/>
                </a:lnTo>
                <a:lnTo>
                  <a:pt x="3786" y="3223"/>
                </a:lnTo>
                <a:lnTo>
                  <a:pt x="3839" y="3185"/>
                </a:lnTo>
                <a:lnTo>
                  <a:pt x="3892" y="3148"/>
                </a:lnTo>
                <a:lnTo>
                  <a:pt x="3946" y="3113"/>
                </a:lnTo>
                <a:lnTo>
                  <a:pt x="4001" y="3078"/>
                </a:lnTo>
                <a:lnTo>
                  <a:pt x="4057" y="3046"/>
                </a:lnTo>
                <a:lnTo>
                  <a:pt x="4113" y="3014"/>
                </a:lnTo>
                <a:lnTo>
                  <a:pt x="4171" y="2984"/>
                </a:lnTo>
                <a:lnTo>
                  <a:pt x="4230" y="2955"/>
                </a:lnTo>
                <a:lnTo>
                  <a:pt x="4289" y="2927"/>
                </a:lnTo>
                <a:lnTo>
                  <a:pt x="4350" y="2901"/>
                </a:lnTo>
                <a:lnTo>
                  <a:pt x="4411" y="2875"/>
                </a:lnTo>
                <a:lnTo>
                  <a:pt x="4474" y="2852"/>
                </a:lnTo>
                <a:lnTo>
                  <a:pt x="4536" y="2828"/>
                </a:lnTo>
                <a:lnTo>
                  <a:pt x="4599" y="2808"/>
                </a:lnTo>
                <a:lnTo>
                  <a:pt x="4663" y="2789"/>
                </a:lnTo>
                <a:lnTo>
                  <a:pt x="4728" y="2772"/>
                </a:lnTo>
                <a:lnTo>
                  <a:pt x="4793" y="2757"/>
                </a:lnTo>
                <a:lnTo>
                  <a:pt x="4857" y="2743"/>
                </a:lnTo>
                <a:lnTo>
                  <a:pt x="4923" y="2730"/>
                </a:lnTo>
                <a:lnTo>
                  <a:pt x="4990" y="2720"/>
                </a:lnTo>
                <a:lnTo>
                  <a:pt x="5057" y="2710"/>
                </a:lnTo>
                <a:lnTo>
                  <a:pt x="5124" y="2702"/>
                </a:lnTo>
                <a:lnTo>
                  <a:pt x="5191" y="2696"/>
                </a:lnTo>
                <a:lnTo>
                  <a:pt x="5260" y="2691"/>
                </a:lnTo>
                <a:lnTo>
                  <a:pt x="5329" y="2689"/>
                </a:lnTo>
                <a:lnTo>
                  <a:pt x="5398" y="2687"/>
                </a:lnTo>
                <a:lnTo>
                  <a:pt x="5469" y="2689"/>
                </a:lnTo>
                <a:lnTo>
                  <a:pt x="5538" y="2691"/>
                </a:lnTo>
                <a:lnTo>
                  <a:pt x="5607" y="2696"/>
                </a:lnTo>
                <a:lnTo>
                  <a:pt x="5674" y="2702"/>
                </a:lnTo>
                <a:lnTo>
                  <a:pt x="5742" y="2710"/>
                </a:lnTo>
                <a:lnTo>
                  <a:pt x="5810" y="2720"/>
                </a:lnTo>
                <a:lnTo>
                  <a:pt x="5876" y="2730"/>
                </a:lnTo>
                <a:lnTo>
                  <a:pt x="5942" y="2743"/>
                </a:lnTo>
                <a:lnTo>
                  <a:pt x="6007" y="2757"/>
                </a:lnTo>
                <a:lnTo>
                  <a:pt x="6072" y="2772"/>
                </a:lnTo>
                <a:lnTo>
                  <a:pt x="6137" y="2789"/>
                </a:lnTo>
                <a:lnTo>
                  <a:pt x="6201" y="2808"/>
                </a:lnTo>
                <a:lnTo>
                  <a:pt x="6264" y="2828"/>
                </a:lnTo>
                <a:lnTo>
                  <a:pt x="6326" y="2852"/>
                </a:lnTo>
                <a:lnTo>
                  <a:pt x="6389" y="2875"/>
                </a:lnTo>
                <a:lnTo>
                  <a:pt x="6450" y="2901"/>
                </a:lnTo>
                <a:lnTo>
                  <a:pt x="6511" y="2927"/>
                </a:lnTo>
                <a:lnTo>
                  <a:pt x="6570" y="2955"/>
                </a:lnTo>
                <a:lnTo>
                  <a:pt x="6629" y="2984"/>
                </a:lnTo>
                <a:lnTo>
                  <a:pt x="6687" y="3014"/>
                </a:lnTo>
                <a:lnTo>
                  <a:pt x="6743" y="3046"/>
                </a:lnTo>
                <a:lnTo>
                  <a:pt x="6799" y="3078"/>
                </a:lnTo>
                <a:lnTo>
                  <a:pt x="6854" y="3113"/>
                </a:lnTo>
                <a:lnTo>
                  <a:pt x="6908" y="3148"/>
                </a:lnTo>
                <a:lnTo>
                  <a:pt x="6961" y="3185"/>
                </a:lnTo>
                <a:lnTo>
                  <a:pt x="7014" y="3223"/>
                </a:lnTo>
                <a:lnTo>
                  <a:pt x="7064" y="3262"/>
                </a:lnTo>
                <a:lnTo>
                  <a:pt x="7115" y="3302"/>
                </a:lnTo>
                <a:lnTo>
                  <a:pt x="7165" y="3345"/>
                </a:lnTo>
                <a:lnTo>
                  <a:pt x="7213" y="3388"/>
                </a:lnTo>
                <a:lnTo>
                  <a:pt x="7261" y="3432"/>
                </a:lnTo>
                <a:lnTo>
                  <a:pt x="7307" y="3478"/>
                </a:lnTo>
                <a:lnTo>
                  <a:pt x="7353" y="3524"/>
                </a:lnTo>
                <a:lnTo>
                  <a:pt x="7397" y="3571"/>
                </a:lnTo>
                <a:lnTo>
                  <a:pt x="7441" y="3620"/>
                </a:lnTo>
                <a:lnTo>
                  <a:pt x="7482" y="3669"/>
                </a:lnTo>
                <a:lnTo>
                  <a:pt x="7524" y="3719"/>
                </a:lnTo>
                <a:lnTo>
                  <a:pt x="7563" y="3770"/>
                </a:lnTo>
                <a:lnTo>
                  <a:pt x="7601" y="3822"/>
                </a:lnTo>
                <a:lnTo>
                  <a:pt x="7638" y="3875"/>
                </a:lnTo>
                <a:lnTo>
                  <a:pt x="7674" y="3928"/>
                </a:lnTo>
                <a:lnTo>
                  <a:pt x="7708" y="3984"/>
                </a:lnTo>
                <a:lnTo>
                  <a:pt x="7741" y="4039"/>
                </a:lnTo>
                <a:lnTo>
                  <a:pt x="7772" y="4096"/>
                </a:lnTo>
                <a:lnTo>
                  <a:pt x="7803" y="4153"/>
                </a:lnTo>
                <a:lnTo>
                  <a:pt x="7832" y="4211"/>
                </a:lnTo>
                <a:lnTo>
                  <a:pt x="7860" y="4271"/>
                </a:lnTo>
                <a:lnTo>
                  <a:pt x="7886" y="4330"/>
                </a:lnTo>
                <a:lnTo>
                  <a:pt x="7912" y="4392"/>
                </a:lnTo>
                <a:lnTo>
                  <a:pt x="7936" y="4453"/>
                </a:lnTo>
                <a:lnTo>
                  <a:pt x="7958" y="4515"/>
                </a:lnTo>
                <a:lnTo>
                  <a:pt x="7980" y="4577"/>
                </a:lnTo>
                <a:lnTo>
                  <a:pt x="7998" y="4641"/>
                </a:lnTo>
                <a:lnTo>
                  <a:pt x="8016" y="4704"/>
                </a:lnTo>
                <a:lnTo>
                  <a:pt x="8031" y="4769"/>
                </a:lnTo>
                <a:lnTo>
                  <a:pt x="8045" y="4834"/>
                </a:lnTo>
                <a:lnTo>
                  <a:pt x="8057" y="4900"/>
                </a:lnTo>
                <a:lnTo>
                  <a:pt x="8069" y="4965"/>
                </a:lnTo>
                <a:lnTo>
                  <a:pt x="8078" y="5033"/>
                </a:lnTo>
                <a:lnTo>
                  <a:pt x="8086" y="5099"/>
                </a:lnTo>
                <a:lnTo>
                  <a:pt x="8092" y="5168"/>
                </a:lnTo>
                <a:lnTo>
                  <a:pt x="8096" y="5237"/>
                </a:lnTo>
                <a:lnTo>
                  <a:pt x="8099" y="5305"/>
                </a:lnTo>
                <a:lnTo>
                  <a:pt x="8101" y="5375"/>
                </a:lnTo>
                <a:close/>
                <a:moveTo>
                  <a:pt x="10800" y="5375"/>
                </a:moveTo>
                <a:lnTo>
                  <a:pt x="10799" y="5305"/>
                </a:lnTo>
                <a:lnTo>
                  <a:pt x="10797" y="5236"/>
                </a:lnTo>
                <a:lnTo>
                  <a:pt x="10794" y="5166"/>
                </a:lnTo>
                <a:lnTo>
                  <a:pt x="10791" y="5097"/>
                </a:lnTo>
                <a:lnTo>
                  <a:pt x="10787" y="5029"/>
                </a:lnTo>
                <a:lnTo>
                  <a:pt x="10782" y="4960"/>
                </a:lnTo>
                <a:lnTo>
                  <a:pt x="10776" y="4892"/>
                </a:lnTo>
                <a:lnTo>
                  <a:pt x="10770" y="4824"/>
                </a:lnTo>
                <a:lnTo>
                  <a:pt x="10763" y="4757"/>
                </a:lnTo>
                <a:lnTo>
                  <a:pt x="10754" y="4689"/>
                </a:lnTo>
                <a:lnTo>
                  <a:pt x="10745" y="4623"/>
                </a:lnTo>
                <a:lnTo>
                  <a:pt x="10735" y="4555"/>
                </a:lnTo>
                <a:lnTo>
                  <a:pt x="10725" y="4490"/>
                </a:lnTo>
                <a:lnTo>
                  <a:pt x="10714" y="4423"/>
                </a:lnTo>
                <a:lnTo>
                  <a:pt x="10702" y="4358"/>
                </a:lnTo>
                <a:lnTo>
                  <a:pt x="10689" y="4292"/>
                </a:lnTo>
                <a:lnTo>
                  <a:pt x="10674" y="4227"/>
                </a:lnTo>
                <a:lnTo>
                  <a:pt x="10660" y="4161"/>
                </a:lnTo>
                <a:lnTo>
                  <a:pt x="10645" y="4097"/>
                </a:lnTo>
                <a:lnTo>
                  <a:pt x="10629" y="4032"/>
                </a:lnTo>
                <a:lnTo>
                  <a:pt x="10613" y="3968"/>
                </a:lnTo>
                <a:lnTo>
                  <a:pt x="10594" y="3904"/>
                </a:lnTo>
                <a:lnTo>
                  <a:pt x="10576" y="3840"/>
                </a:lnTo>
                <a:lnTo>
                  <a:pt x="10557" y="3778"/>
                </a:lnTo>
                <a:lnTo>
                  <a:pt x="10537" y="3714"/>
                </a:lnTo>
                <a:lnTo>
                  <a:pt x="10517" y="3652"/>
                </a:lnTo>
                <a:lnTo>
                  <a:pt x="10494" y="3590"/>
                </a:lnTo>
                <a:lnTo>
                  <a:pt x="10472" y="3528"/>
                </a:lnTo>
                <a:lnTo>
                  <a:pt x="10449" y="3467"/>
                </a:lnTo>
                <a:lnTo>
                  <a:pt x="10424" y="3405"/>
                </a:lnTo>
                <a:lnTo>
                  <a:pt x="10400" y="3344"/>
                </a:lnTo>
                <a:lnTo>
                  <a:pt x="10375" y="3283"/>
                </a:lnTo>
                <a:lnTo>
                  <a:pt x="10348" y="3223"/>
                </a:lnTo>
                <a:lnTo>
                  <a:pt x="10321" y="3162"/>
                </a:lnTo>
                <a:lnTo>
                  <a:pt x="10294" y="3103"/>
                </a:lnTo>
                <a:lnTo>
                  <a:pt x="10265" y="3043"/>
                </a:lnTo>
                <a:lnTo>
                  <a:pt x="10237" y="2985"/>
                </a:lnTo>
                <a:lnTo>
                  <a:pt x="10207" y="2926"/>
                </a:lnTo>
                <a:lnTo>
                  <a:pt x="10177" y="2869"/>
                </a:lnTo>
                <a:lnTo>
                  <a:pt x="10146" y="2811"/>
                </a:lnTo>
                <a:lnTo>
                  <a:pt x="10115" y="2754"/>
                </a:lnTo>
                <a:lnTo>
                  <a:pt x="10083" y="2697"/>
                </a:lnTo>
                <a:lnTo>
                  <a:pt x="10051" y="2642"/>
                </a:lnTo>
                <a:lnTo>
                  <a:pt x="10017" y="2587"/>
                </a:lnTo>
                <a:lnTo>
                  <a:pt x="9983" y="2531"/>
                </a:lnTo>
                <a:lnTo>
                  <a:pt x="9949" y="2477"/>
                </a:lnTo>
                <a:lnTo>
                  <a:pt x="9914" y="2422"/>
                </a:lnTo>
                <a:lnTo>
                  <a:pt x="9878" y="2369"/>
                </a:lnTo>
                <a:lnTo>
                  <a:pt x="9841" y="2315"/>
                </a:lnTo>
                <a:lnTo>
                  <a:pt x="9805" y="2263"/>
                </a:lnTo>
                <a:lnTo>
                  <a:pt x="9767" y="2211"/>
                </a:lnTo>
                <a:lnTo>
                  <a:pt x="9729" y="2159"/>
                </a:lnTo>
                <a:lnTo>
                  <a:pt x="9689" y="2108"/>
                </a:lnTo>
                <a:lnTo>
                  <a:pt x="9650" y="2056"/>
                </a:lnTo>
                <a:lnTo>
                  <a:pt x="9609" y="2006"/>
                </a:lnTo>
                <a:lnTo>
                  <a:pt x="9569" y="1957"/>
                </a:lnTo>
                <a:lnTo>
                  <a:pt x="9527" y="1907"/>
                </a:lnTo>
                <a:lnTo>
                  <a:pt x="9485" y="1858"/>
                </a:lnTo>
                <a:lnTo>
                  <a:pt x="9442" y="1809"/>
                </a:lnTo>
                <a:lnTo>
                  <a:pt x="9399" y="1761"/>
                </a:lnTo>
                <a:lnTo>
                  <a:pt x="9354" y="1714"/>
                </a:lnTo>
                <a:lnTo>
                  <a:pt x="9310" y="1667"/>
                </a:lnTo>
                <a:lnTo>
                  <a:pt x="9264" y="1620"/>
                </a:lnTo>
                <a:lnTo>
                  <a:pt x="9219" y="1574"/>
                </a:lnTo>
                <a:lnTo>
                  <a:pt x="9172" y="1528"/>
                </a:lnTo>
                <a:lnTo>
                  <a:pt x="9126" y="1483"/>
                </a:lnTo>
                <a:lnTo>
                  <a:pt x="9078" y="1438"/>
                </a:lnTo>
                <a:lnTo>
                  <a:pt x="9030" y="1395"/>
                </a:lnTo>
                <a:lnTo>
                  <a:pt x="8983" y="1352"/>
                </a:lnTo>
                <a:lnTo>
                  <a:pt x="8934" y="1308"/>
                </a:lnTo>
                <a:lnTo>
                  <a:pt x="8885" y="1267"/>
                </a:lnTo>
                <a:lnTo>
                  <a:pt x="8835" y="1226"/>
                </a:lnTo>
                <a:lnTo>
                  <a:pt x="8784" y="1184"/>
                </a:lnTo>
                <a:lnTo>
                  <a:pt x="8734" y="1145"/>
                </a:lnTo>
                <a:lnTo>
                  <a:pt x="8683" y="1106"/>
                </a:lnTo>
                <a:lnTo>
                  <a:pt x="8631" y="1066"/>
                </a:lnTo>
                <a:lnTo>
                  <a:pt x="8580" y="1028"/>
                </a:lnTo>
                <a:lnTo>
                  <a:pt x="8527" y="991"/>
                </a:lnTo>
                <a:lnTo>
                  <a:pt x="8475" y="954"/>
                </a:lnTo>
                <a:lnTo>
                  <a:pt x="8421" y="917"/>
                </a:lnTo>
                <a:lnTo>
                  <a:pt x="8366" y="882"/>
                </a:lnTo>
                <a:lnTo>
                  <a:pt x="8313" y="847"/>
                </a:lnTo>
                <a:lnTo>
                  <a:pt x="8258" y="812"/>
                </a:lnTo>
                <a:lnTo>
                  <a:pt x="8202" y="779"/>
                </a:lnTo>
                <a:lnTo>
                  <a:pt x="8147" y="746"/>
                </a:lnTo>
                <a:lnTo>
                  <a:pt x="8090" y="714"/>
                </a:lnTo>
                <a:lnTo>
                  <a:pt x="8033" y="681"/>
                </a:lnTo>
                <a:lnTo>
                  <a:pt x="7976" y="650"/>
                </a:lnTo>
                <a:lnTo>
                  <a:pt x="7919" y="620"/>
                </a:lnTo>
                <a:lnTo>
                  <a:pt x="7861" y="590"/>
                </a:lnTo>
                <a:lnTo>
                  <a:pt x="7802" y="560"/>
                </a:lnTo>
                <a:lnTo>
                  <a:pt x="7743" y="532"/>
                </a:lnTo>
                <a:lnTo>
                  <a:pt x="7684" y="504"/>
                </a:lnTo>
                <a:lnTo>
                  <a:pt x="7623" y="477"/>
                </a:lnTo>
                <a:lnTo>
                  <a:pt x="7563" y="450"/>
                </a:lnTo>
                <a:lnTo>
                  <a:pt x="7503" y="423"/>
                </a:lnTo>
                <a:lnTo>
                  <a:pt x="7441" y="398"/>
                </a:lnTo>
                <a:lnTo>
                  <a:pt x="7380" y="373"/>
                </a:lnTo>
                <a:lnTo>
                  <a:pt x="7318" y="350"/>
                </a:lnTo>
                <a:lnTo>
                  <a:pt x="7257" y="327"/>
                </a:lnTo>
                <a:lnTo>
                  <a:pt x="7194" y="303"/>
                </a:lnTo>
                <a:lnTo>
                  <a:pt x="7132" y="282"/>
                </a:lnTo>
                <a:lnTo>
                  <a:pt x="7068" y="262"/>
                </a:lnTo>
                <a:lnTo>
                  <a:pt x="7006" y="242"/>
                </a:lnTo>
                <a:lnTo>
                  <a:pt x="6942" y="223"/>
                </a:lnTo>
                <a:lnTo>
                  <a:pt x="6878" y="205"/>
                </a:lnTo>
                <a:lnTo>
                  <a:pt x="6814" y="186"/>
                </a:lnTo>
                <a:lnTo>
                  <a:pt x="6749" y="169"/>
                </a:lnTo>
                <a:lnTo>
                  <a:pt x="6685" y="154"/>
                </a:lnTo>
                <a:lnTo>
                  <a:pt x="6620" y="138"/>
                </a:lnTo>
                <a:lnTo>
                  <a:pt x="6555" y="124"/>
                </a:lnTo>
                <a:lnTo>
                  <a:pt x="6489" y="111"/>
                </a:lnTo>
                <a:lnTo>
                  <a:pt x="6424" y="98"/>
                </a:lnTo>
                <a:lnTo>
                  <a:pt x="6357" y="86"/>
                </a:lnTo>
                <a:lnTo>
                  <a:pt x="6291" y="75"/>
                </a:lnTo>
                <a:lnTo>
                  <a:pt x="6224" y="64"/>
                </a:lnTo>
                <a:lnTo>
                  <a:pt x="6156" y="54"/>
                </a:lnTo>
                <a:lnTo>
                  <a:pt x="6089" y="45"/>
                </a:lnTo>
                <a:lnTo>
                  <a:pt x="6022" y="37"/>
                </a:lnTo>
                <a:lnTo>
                  <a:pt x="5954" y="30"/>
                </a:lnTo>
                <a:lnTo>
                  <a:pt x="5885" y="23"/>
                </a:lnTo>
                <a:lnTo>
                  <a:pt x="5816" y="18"/>
                </a:lnTo>
                <a:lnTo>
                  <a:pt x="5747" y="13"/>
                </a:lnTo>
                <a:lnTo>
                  <a:pt x="5678" y="9"/>
                </a:lnTo>
                <a:lnTo>
                  <a:pt x="5609" y="5"/>
                </a:lnTo>
                <a:lnTo>
                  <a:pt x="5539" y="3"/>
                </a:lnTo>
                <a:lnTo>
                  <a:pt x="5469" y="1"/>
                </a:lnTo>
                <a:lnTo>
                  <a:pt x="5398" y="0"/>
                </a:lnTo>
                <a:lnTo>
                  <a:pt x="5328" y="1"/>
                </a:lnTo>
                <a:lnTo>
                  <a:pt x="5258" y="3"/>
                </a:lnTo>
                <a:lnTo>
                  <a:pt x="5188" y="5"/>
                </a:lnTo>
                <a:lnTo>
                  <a:pt x="5120" y="9"/>
                </a:lnTo>
                <a:lnTo>
                  <a:pt x="5051" y="13"/>
                </a:lnTo>
                <a:lnTo>
                  <a:pt x="4982" y="18"/>
                </a:lnTo>
                <a:lnTo>
                  <a:pt x="4913" y="23"/>
                </a:lnTo>
                <a:lnTo>
                  <a:pt x="4845" y="30"/>
                </a:lnTo>
                <a:lnTo>
                  <a:pt x="4777" y="37"/>
                </a:lnTo>
                <a:lnTo>
                  <a:pt x="4710" y="45"/>
                </a:lnTo>
                <a:lnTo>
                  <a:pt x="4643" y="54"/>
                </a:lnTo>
                <a:lnTo>
                  <a:pt x="4576" y="64"/>
                </a:lnTo>
                <a:lnTo>
                  <a:pt x="4509" y="75"/>
                </a:lnTo>
                <a:lnTo>
                  <a:pt x="4442" y="86"/>
                </a:lnTo>
                <a:lnTo>
                  <a:pt x="4376" y="98"/>
                </a:lnTo>
                <a:lnTo>
                  <a:pt x="4311" y="111"/>
                </a:lnTo>
                <a:lnTo>
                  <a:pt x="4245" y="124"/>
                </a:lnTo>
                <a:lnTo>
                  <a:pt x="4179" y="138"/>
                </a:lnTo>
                <a:lnTo>
                  <a:pt x="4114" y="154"/>
                </a:lnTo>
                <a:lnTo>
                  <a:pt x="4049" y="169"/>
                </a:lnTo>
                <a:lnTo>
                  <a:pt x="3986" y="186"/>
                </a:lnTo>
                <a:lnTo>
                  <a:pt x="3922" y="205"/>
                </a:lnTo>
                <a:lnTo>
                  <a:pt x="3858" y="223"/>
                </a:lnTo>
                <a:lnTo>
                  <a:pt x="3794" y="242"/>
                </a:lnTo>
                <a:lnTo>
                  <a:pt x="3732" y="262"/>
                </a:lnTo>
                <a:lnTo>
                  <a:pt x="3668" y="282"/>
                </a:lnTo>
                <a:lnTo>
                  <a:pt x="3606" y="303"/>
                </a:lnTo>
                <a:lnTo>
                  <a:pt x="3543" y="327"/>
                </a:lnTo>
                <a:lnTo>
                  <a:pt x="3482" y="350"/>
                </a:lnTo>
                <a:lnTo>
                  <a:pt x="3420" y="373"/>
                </a:lnTo>
                <a:lnTo>
                  <a:pt x="3359" y="398"/>
                </a:lnTo>
                <a:lnTo>
                  <a:pt x="3297" y="423"/>
                </a:lnTo>
                <a:lnTo>
                  <a:pt x="3237" y="450"/>
                </a:lnTo>
                <a:lnTo>
                  <a:pt x="3177" y="477"/>
                </a:lnTo>
                <a:lnTo>
                  <a:pt x="3116" y="504"/>
                </a:lnTo>
                <a:lnTo>
                  <a:pt x="3057" y="532"/>
                </a:lnTo>
                <a:lnTo>
                  <a:pt x="2998" y="560"/>
                </a:lnTo>
                <a:lnTo>
                  <a:pt x="2939" y="590"/>
                </a:lnTo>
                <a:lnTo>
                  <a:pt x="2881" y="620"/>
                </a:lnTo>
                <a:lnTo>
                  <a:pt x="2824" y="650"/>
                </a:lnTo>
                <a:lnTo>
                  <a:pt x="2767" y="681"/>
                </a:lnTo>
                <a:lnTo>
                  <a:pt x="2710" y="714"/>
                </a:lnTo>
                <a:lnTo>
                  <a:pt x="2653" y="746"/>
                </a:lnTo>
                <a:lnTo>
                  <a:pt x="2598" y="779"/>
                </a:lnTo>
                <a:lnTo>
                  <a:pt x="2542" y="812"/>
                </a:lnTo>
                <a:lnTo>
                  <a:pt x="2487" y="847"/>
                </a:lnTo>
                <a:lnTo>
                  <a:pt x="2434" y="882"/>
                </a:lnTo>
                <a:lnTo>
                  <a:pt x="2379" y="917"/>
                </a:lnTo>
                <a:lnTo>
                  <a:pt x="2325" y="954"/>
                </a:lnTo>
                <a:lnTo>
                  <a:pt x="2273" y="991"/>
                </a:lnTo>
                <a:lnTo>
                  <a:pt x="2220" y="1028"/>
                </a:lnTo>
                <a:lnTo>
                  <a:pt x="2169" y="1066"/>
                </a:lnTo>
                <a:lnTo>
                  <a:pt x="2117" y="1106"/>
                </a:lnTo>
                <a:lnTo>
                  <a:pt x="2066" y="1145"/>
                </a:lnTo>
                <a:lnTo>
                  <a:pt x="2016" y="1184"/>
                </a:lnTo>
                <a:lnTo>
                  <a:pt x="1965" y="1226"/>
                </a:lnTo>
                <a:lnTo>
                  <a:pt x="1915" y="1267"/>
                </a:lnTo>
                <a:lnTo>
                  <a:pt x="1866" y="1308"/>
                </a:lnTo>
                <a:lnTo>
                  <a:pt x="1817" y="1352"/>
                </a:lnTo>
                <a:lnTo>
                  <a:pt x="1770" y="1395"/>
                </a:lnTo>
                <a:lnTo>
                  <a:pt x="1722" y="1438"/>
                </a:lnTo>
                <a:lnTo>
                  <a:pt x="1674" y="1483"/>
                </a:lnTo>
                <a:lnTo>
                  <a:pt x="1628" y="1528"/>
                </a:lnTo>
                <a:lnTo>
                  <a:pt x="1581" y="1574"/>
                </a:lnTo>
                <a:lnTo>
                  <a:pt x="1536" y="1620"/>
                </a:lnTo>
                <a:lnTo>
                  <a:pt x="1490" y="1667"/>
                </a:lnTo>
                <a:lnTo>
                  <a:pt x="1446" y="1714"/>
                </a:lnTo>
                <a:lnTo>
                  <a:pt x="1401" y="1761"/>
                </a:lnTo>
                <a:lnTo>
                  <a:pt x="1358" y="1809"/>
                </a:lnTo>
                <a:lnTo>
                  <a:pt x="1315" y="1858"/>
                </a:lnTo>
                <a:lnTo>
                  <a:pt x="1273" y="1907"/>
                </a:lnTo>
                <a:lnTo>
                  <a:pt x="1231" y="1957"/>
                </a:lnTo>
                <a:lnTo>
                  <a:pt x="1191" y="2006"/>
                </a:lnTo>
                <a:lnTo>
                  <a:pt x="1150" y="2056"/>
                </a:lnTo>
                <a:lnTo>
                  <a:pt x="1111" y="2108"/>
                </a:lnTo>
                <a:lnTo>
                  <a:pt x="1071" y="2159"/>
                </a:lnTo>
                <a:lnTo>
                  <a:pt x="1033" y="2211"/>
                </a:lnTo>
                <a:lnTo>
                  <a:pt x="995" y="2263"/>
                </a:lnTo>
                <a:lnTo>
                  <a:pt x="959" y="2315"/>
                </a:lnTo>
                <a:lnTo>
                  <a:pt x="922" y="2369"/>
                </a:lnTo>
                <a:lnTo>
                  <a:pt x="886" y="2422"/>
                </a:lnTo>
                <a:lnTo>
                  <a:pt x="851" y="2477"/>
                </a:lnTo>
                <a:lnTo>
                  <a:pt x="817" y="2531"/>
                </a:lnTo>
                <a:lnTo>
                  <a:pt x="783" y="2587"/>
                </a:lnTo>
                <a:lnTo>
                  <a:pt x="749" y="2642"/>
                </a:lnTo>
                <a:lnTo>
                  <a:pt x="717" y="2697"/>
                </a:lnTo>
                <a:lnTo>
                  <a:pt x="684" y="2754"/>
                </a:lnTo>
                <a:lnTo>
                  <a:pt x="653" y="2811"/>
                </a:lnTo>
                <a:lnTo>
                  <a:pt x="623" y="2869"/>
                </a:lnTo>
                <a:lnTo>
                  <a:pt x="593" y="2926"/>
                </a:lnTo>
                <a:lnTo>
                  <a:pt x="563" y="2985"/>
                </a:lnTo>
                <a:lnTo>
                  <a:pt x="535" y="3043"/>
                </a:lnTo>
                <a:lnTo>
                  <a:pt x="506" y="3103"/>
                </a:lnTo>
                <a:lnTo>
                  <a:pt x="479" y="3162"/>
                </a:lnTo>
                <a:lnTo>
                  <a:pt x="452" y="3223"/>
                </a:lnTo>
                <a:lnTo>
                  <a:pt x="425" y="3283"/>
                </a:lnTo>
                <a:lnTo>
                  <a:pt x="400" y="3344"/>
                </a:lnTo>
                <a:lnTo>
                  <a:pt x="375" y="3405"/>
                </a:lnTo>
                <a:lnTo>
                  <a:pt x="350" y="3467"/>
                </a:lnTo>
                <a:lnTo>
                  <a:pt x="327" y="3528"/>
                </a:lnTo>
                <a:lnTo>
                  <a:pt x="305" y="3590"/>
                </a:lnTo>
                <a:lnTo>
                  <a:pt x="282" y="3652"/>
                </a:lnTo>
                <a:lnTo>
                  <a:pt x="262" y="3714"/>
                </a:lnTo>
                <a:lnTo>
                  <a:pt x="242" y="3778"/>
                </a:lnTo>
                <a:lnTo>
                  <a:pt x="223" y="3840"/>
                </a:lnTo>
                <a:lnTo>
                  <a:pt x="204" y="3904"/>
                </a:lnTo>
                <a:lnTo>
                  <a:pt x="186" y="3968"/>
                </a:lnTo>
                <a:lnTo>
                  <a:pt x="169" y="4032"/>
                </a:lnTo>
                <a:lnTo>
                  <a:pt x="154" y="4097"/>
                </a:lnTo>
                <a:lnTo>
                  <a:pt x="139" y="4161"/>
                </a:lnTo>
                <a:lnTo>
                  <a:pt x="124" y="4227"/>
                </a:lnTo>
                <a:lnTo>
                  <a:pt x="110" y="4292"/>
                </a:lnTo>
                <a:lnTo>
                  <a:pt x="97" y="4358"/>
                </a:lnTo>
                <a:lnTo>
                  <a:pt x="85" y="4423"/>
                </a:lnTo>
                <a:lnTo>
                  <a:pt x="74" y="4490"/>
                </a:lnTo>
                <a:lnTo>
                  <a:pt x="64" y="4555"/>
                </a:lnTo>
                <a:lnTo>
                  <a:pt x="54" y="4623"/>
                </a:lnTo>
                <a:lnTo>
                  <a:pt x="46" y="4689"/>
                </a:lnTo>
                <a:lnTo>
                  <a:pt x="37" y="4757"/>
                </a:lnTo>
                <a:lnTo>
                  <a:pt x="30" y="4824"/>
                </a:lnTo>
                <a:lnTo>
                  <a:pt x="23" y="4892"/>
                </a:lnTo>
                <a:lnTo>
                  <a:pt x="18" y="4960"/>
                </a:lnTo>
                <a:lnTo>
                  <a:pt x="13" y="5029"/>
                </a:lnTo>
                <a:lnTo>
                  <a:pt x="9" y="5097"/>
                </a:lnTo>
                <a:lnTo>
                  <a:pt x="6" y="5166"/>
                </a:lnTo>
                <a:lnTo>
                  <a:pt x="3" y="5236"/>
                </a:lnTo>
                <a:lnTo>
                  <a:pt x="1" y="5305"/>
                </a:lnTo>
                <a:lnTo>
                  <a:pt x="0" y="5375"/>
                </a:lnTo>
                <a:lnTo>
                  <a:pt x="0" y="5435"/>
                </a:lnTo>
                <a:lnTo>
                  <a:pt x="0" y="5496"/>
                </a:lnTo>
                <a:lnTo>
                  <a:pt x="2" y="5556"/>
                </a:lnTo>
                <a:lnTo>
                  <a:pt x="3" y="5617"/>
                </a:lnTo>
                <a:lnTo>
                  <a:pt x="6" y="5677"/>
                </a:lnTo>
                <a:lnTo>
                  <a:pt x="8" y="5738"/>
                </a:lnTo>
                <a:lnTo>
                  <a:pt x="12" y="5797"/>
                </a:lnTo>
                <a:lnTo>
                  <a:pt x="16" y="5857"/>
                </a:lnTo>
                <a:lnTo>
                  <a:pt x="21" y="5918"/>
                </a:lnTo>
                <a:lnTo>
                  <a:pt x="27" y="5977"/>
                </a:lnTo>
                <a:lnTo>
                  <a:pt x="33" y="6038"/>
                </a:lnTo>
                <a:lnTo>
                  <a:pt x="39" y="6097"/>
                </a:lnTo>
                <a:lnTo>
                  <a:pt x="48" y="6158"/>
                </a:lnTo>
                <a:lnTo>
                  <a:pt x="55" y="6217"/>
                </a:lnTo>
                <a:lnTo>
                  <a:pt x="64" y="6278"/>
                </a:lnTo>
                <a:lnTo>
                  <a:pt x="73" y="6337"/>
                </a:lnTo>
                <a:lnTo>
                  <a:pt x="83" y="6398"/>
                </a:lnTo>
                <a:lnTo>
                  <a:pt x="94" y="6457"/>
                </a:lnTo>
                <a:lnTo>
                  <a:pt x="105" y="6517"/>
                </a:lnTo>
                <a:lnTo>
                  <a:pt x="118" y="6575"/>
                </a:lnTo>
                <a:lnTo>
                  <a:pt x="133" y="6634"/>
                </a:lnTo>
                <a:lnTo>
                  <a:pt x="147" y="6692"/>
                </a:lnTo>
                <a:lnTo>
                  <a:pt x="163" y="6750"/>
                </a:lnTo>
                <a:lnTo>
                  <a:pt x="179" y="6807"/>
                </a:lnTo>
                <a:lnTo>
                  <a:pt x="197" y="6864"/>
                </a:lnTo>
                <a:lnTo>
                  <a:pt x="216" y="6921"/>
                </a:lnTo>
                <a:lnTo>
                  <a:pt x="236" y="6977"/>
                </a:lnTo>
                <a:lnTo>
                  <a:pt x="256" y="7034"/>
                </a:lnTo>
                <a:lnTo>
                  <a:pt x="278" y="7089"/>
                </a:lnTo>
                <a:lnTo>
                  <a:pt x="302" y="7145"/>
                </a:lnTo>
                <a:lnTo>
                  <a:pt x="325" y="7199"/>
                </a:lnTo>
                <a:lnTo>
                  <a:pt x="350" y="7254"/>
                </a:lnTo>
                <a:lnTo>
                  <a:pt x="4198" y="15382"/>
                </a:lnTo>
                <a:lnTo>
                  <a:pt x="4211" y="15410"/>
                </a:lnTo>
                <a:lnTo>
                  <a:pt x="4226" y="15439"/>
                </a:lnTo>
                <a:lnTo>
                  <a:pt x="4241" y="15466"/>
                </a:lnTo>
                <a:lnTo>
                  <a:pt x="4256" y="15493"/>
                </a:lnTo>
                <a:lnTo>
                  <a:pt x="4271" y="15520"/>
                </a:lnTo>
                <a:lnTo>
                  <a:pt x="4288" y="15546"/>
                </a:lnTo>
                <a:lnTo>
                  <a:pt x="4306" y="15572"/>
                </a:lnTo>
                <a:lnTo>
                  <a:pt x="4324" y="15597"/>
                </a:lnTo>
                <a:lnTo>
                  <a:pt x="4342" y="15622"/>
                </a:lnTo>
                <a:lnTo>
                  <a:pt x="4361" y="15646"/>
                </a:lnTo>
                <a:lnTo>
                  <a:pt x="4382" y="15669"/>
                </a:lnTo>
                <a:lnTo>
                  <a:pt x="4402" y="15693"/>
                </a:lnTo>
                <a:lnTo>
                  <a:pt x="4424" y="15716"/>
                </a:lnTo>
                <a:lnTo>
                  <a:pt x="4445" y="15738"/>
                </a:lnTo>
                <a:lnTo>
                  <a:pt x="4468" y="15759"/>
                </a:lnTo>
                <a:lnTo>
                  <a:pt x="4492" y="15780"/>
                </a:lnTo>
                <a:lnTo>
                  <a:pt x="4514" y="15800"/>
                </a:lnTo>
                <a:lnTo>
                  <a:pt x="4538" y="15821"/>
                </a:lnTo>
                <a:lnTo>
                  <a:pt x="4562" y="15841"/>
                </a:lnTo>
                <a:lnTo>
                  <a:pt x="4586" y="15859"/>
                </a:lnTo>
                <a:lnTo>
                  <a:pt x="4611" y="15878"/>
                </a:lnTo>
                <a:lnTo>
                  <a:pt x="4637" y="15895"/>
                </a:lnTo>
                <a:lnTo>
                  <a:pt x="4662" y="15912"/>
                </a:lnTo>
                <a:lnTo>
                  <a:pt x="4688" y="15928"/>
                </a:lnTo>
                <a:lnTo>
                  <a:pt x="4715" y="15945"/>
                </a:lnTo>
                <a:lnTo>
                  <a:pt x="4741" y="15960"/>
                </a:lnTo>
                <a:lnTo>
                  <a:pt x="4768" y="15974"/>
                </a:lnTo>
                <a:lnTo>
                  <a:pt x="4796" y="15988"/>
                </a:lnTo>
                <a:lnTo>
                  <a:pt x="4824" y="16001"/>
                </a:lnTo>
                <a:lnTo>
                  <a:pt x="4852" y="16013"/>
                </a:lnTo>
                <a:lnTo>
                  <a:pt x="4881" y="16025"/>
                </a:lnTo>
                <a:lnTo>
                  <a:pt x="4910" y="16037"/>
                </a:lnTo>
                <a:lnTo>
                  <a:pt x="4939" y="16048"/>
                </a:lnTo>
                <a:lnTo>
                  <a:pt x="4970" y="16058"/>
                </a:lnTo>
                <a:lnTo>
                  <a:pt x="4999" y="16068"/>
                </a:lnTo>
                <a:lnTo>
                  <a:pt x="5029" y="16077"/>
                </a:lnTo>
                <a:lnTo>
                  <a:pt x="5059" y="16085"/>
                </a:lnTo>
                <a:lnTo>
                  <a:pt x="5089" y="16092"/>
                </a:lnTo>
                <a:lnTo>
                  <a:pt x="5120" y="16099"/>
                </a:lnTo>
                <a:lnTo>
                  <a:pt x="5150" y="16105"/>
                </a:lnTo>
                <a:lnTo>
                  <a:pt x="5180" y="16110"/>
                </a:lnTo>
                <a:lnTo>
                  <a:pt x="5211" y="16115"/>
                </a:lnTo>
                <a:lnTo>
                  <a:pt x="5242" y="16119"/>
                </a:lnTo>
                <a:lnTo>
                  <a:pt x="5272" y="16122"/>
                </a:lnTo>
                <a:lnTo>
                  <a:pt x="5304" y="16125"/>
                </a:lnTo>
                <a:lnTo>
                  <a:pt x="5335" y="16127"/>
                </a:lnTo>
                <a:lnTo>
                  <a:pt x="5367" y="16128"/>
                </a:lnTo>
                <a:lnTo>
                  <a:pt x="5398" y="16128"/>
                </a:lnTo>
                <a:lnTo>
                  <a:pt x="5447" y="16127"/>
                </a:lnTo>
                <a:lnTo>
                  <a:pt x="5494" y="16124"/>
                </a:lnTo>
                <a:lnTo>
                  <a:pt x="5542" y="16120"/>
                </a:lnTo>
                <a:lnTo>
                  <a:pt x="5588" y="16114"/>
                </a:lnTo>
                <a:lnTo>
                  <a:pt x="5635" y="16107"/>
                </a:lnTo>
                <a:lnTo>
                  <a:pt x="5680" y="16098"/>
                </a:lnTo>
                <a:lnTo>
                  <a:pt x="5726" y="16088"/>
                </a:lnTo>
                <a:lnTo>
                  <a:pt x="5772" y="16076"/>
                </a:lnTo>
                <a:lnTo>
                  <a:pt x="5816" y="16062"/>
                </a:lnTo>
                <a:lnTo>
                  <a:pt x="5860" y="16048"/>
                </a:lnTo>
                <a:lnTo>
                  <a:pt x="5903" y="16031"/>
                </a:lnTo>
                <a:lnTo>
                  <a:pt x="5947" y="16014"/>
                </a:lnTo>
                <a:lnTo>
                  <a:pt x="5989" y="15994"/>
                </a:lnTo>
                <a:lnTo>
                  <a:pt x="6031" y="15974"/>
                </a:lnTo>
                <a:lnTo>
                  <a:pt x="6072" y="15952"/>
                </a:lnTo>
                <a:lnTo>
                  <a:pt x="6114" y="15927"/>
                </a:lnTo>
                <a:lnTo>
                  <a:pt x="6153" y="15902"/>
                </a:lnTo>
                <a:lnTo>
                  <a:pt x="6193" y="15876"/>
                </a:lnTo>
                <a:lnTo>
                  <a:pt x="6230" y="15848"/>
                </a:lnTo>
                <a:lnTo>
                  <a:pt x="6267" y="15819"/>
                </a:lnTo>
                <a:lnTo>
                  <a:pt x="6302" y="15789"/>
                </a:lnTo>
                <a:lnTo>
                  <a:pt x="6336" y="15758"/>
                </a:lnTo>
                <a:lnTo>
                  <a:pt x="6370" y="15726"/>
                </a:lnTo>
                <a:lnTo>
                  <a:pt x="6401" y="15693"/>
                </a:lnTo>
                <a:lnTo>
                  <a:pt x="6433" y="15657"/>
                </a:lnTo>
                <a:lnTo>
                  <a:pt x="6462" y="15621"/>
                </a:lnTo>
                <a:lnTo>
                  <a:pt x="6490" y="15585"/>
                </a:lnTo>
                <a:lnTo>
                  <a:pt x="6518" y="15546"/>
                </a:lnTo>
                <a:lnTo>
                  <a:pt x="6543" y="15507"/>
                </a:lnTo>
                <a:lnTo>
                  <a:pt x="6568" y="15467"/>
                </a:lnTo>
                <a:lnTo>
                  <a:pt x="6592" y="15424"/>
                </a:lnTo>
                <a:lnTo>
                  <a:pt x="6614" y="15382"/>
                </a:lnTo>
                <a:lnTo>
                  <a:pt x="10450" y="7254"/>
                </a:lnTo>
                <a:lnTo>
                  <a:pt x="10475" y="7199"/>
                </a:lnTo>
                <a:lnTo>
                  <a:pt x="10498" y="7145"/>
                </a:lnTo>
                <a:lnTo>
                  <a:pt x="10522" y="7089"/>
                </a:lnTo>
                <a:lnTo>
                  <a:pt x="10544" y="7034"/>
                </a:lnTo>
                <a:lnTo>
                  <a:pt x="10564" y="6977"/>
                </a:lnTo>
                <a:lnTo>
                  <a:pt x="10584" y="6921"/>
                </a:lnTo>
                <a:lnTo>
                  <a:pt x="10603" y="6864"/>
                </a:lnTo>
                <a:lnTo>
                  <a:pt x="10621" y="6807"/>
                </a:lnTo>
                <a:lnTo>
                  <a:pt x="10637" y="6750"/>
                </a:lnTo>
                <a:lnTo>
                  <a:pt x="10653" y="6692"/>
                </a:lnTo>
                <a:lnTo>
                  <a:pt x="10667" y="6634"/>
                </a:lnTo>
                <a:lnTo>
                  <a:pt x="10682" y="6575"/>
                </a:lnTo>
                <a:lnTo>
                  <a:pt x="10695" y="6517"/>
                </a:lnTo>
                <a:lnTo>
                  <a:pt x="10706" y="6457"/>
                </a:lnTo>
                <a:lnTo>
                  <a:pt x="10717" y="6398"/>
                </a:lnTo>
                <a:lnTo>
                  <a:pt x="10727" y="6337"/>
                </a:lnTo>
                <a:lnTo>
                  <a:pt x="10736" y="6278"/>
                </a:lnTo>
                <a:lnTo>
                  <a:pt x="10745" y="6217"/>
                </a:lnTo>
                <a:lnTo>
                  <a:pt x="10752" y="6158"/>
                </a:lnTo>
                <a:lnTo>
                  <a:pt x="10761" y="6097"/>
                </a:lnTo>
                <a:lnTo>
                  <a:pt x="10767" y="6038"/>
                </a:lnTo>
                <a:lnTo>
                  <a:pt x="10773" y="5977"/>
                </a:lnTo>
                <a:lnTo>
                  <a:pt x="10779" y="5918"/>
                </a:lnTo>
                <a:lnTo>
                  <a:pt x="10784" y="5857"/>
                </a:lnTo>
                <a:lnTo>
                  <a:pt x="10788" y="5797"/>
                </a:lnTo>
                <a:lnTo>
                  <a:pt x="10791" y="5738"/>
                </a:lnTo>
                <a:lnTo>
                  <a:pt x="10794" y="5677"/>
                </a:lnTo>
                <a:lnTo>
                  <a:pt x="10797" y="5617"/>
                </a:lnTo>
                <a:lnTo>
                  <a:pt x="10798" y="5556"/>
                </a:lnTo>
                <a:lnTo>
                  <a:pt x="10800" y="5496"/>
                </a:lnTo>
                <a:lnTo>
                  <a:pt x="10800" y="5435"/>
                </a:lnTo>
                <a:lnTo>
                  <a:pt x="10800" y="5375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 dirty="0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11" name="Freeform 9"/>
          <p:cNvSpPr>
            <a:spLocks noEditPoints="1"/>
          </p:cNvSpPr>
          <p:nvPr userDrawn="1"/>
        </p:nvSpPr>
        <p:spPr bwMode="auto">
          <a:xfrm>
            <a:off x="6461304" y="2328880"/>
            <a:ext cx="91806" cy="137099"/>
          </a:xfrm>
          <a:custGeom>
            <a:avLst/>
            <a:gdLst>
              <a:gd name="T0" fmla="*/ 8016 w 10800"/>
              <a:gd name="T1" fmla="*/ 6045 h 16128"/>
              <a:gd name="T2" fmla="*/ 7741 w 10800"/>
              <a:gd name="T3" fmla="*/ 6712 h 16128"/>
              <a:gd name="T4" fmla="*/ 7307 w 10800"/>
              <a:gd name="T5" fmla="*/ 7276 h 16128"/>
              <a:gd name="T6" fmla="*/ 6743 w 10800"/>
              <a:gd name="T7" fmla="*/ 7706 h 16128"/>
              <a:gd name="T8" fmla="*/ 6072 w 10800"/>
              <a:gd name="T9" fmla="*/ 7979 h 16128"/>
              <a:gd name="T10" fmla="*/ 5329 w 10800"/>
              <a:gd name="T11" fmla="*/ 8062 h 16128"/>
              <a:gd name="T12" fmla="*/ 4599 w 10800"/>
              <a:gd name="T13" fmla="*/ 7943 h 16128"/>
              <a:gd name="T14" fmla="*/ 3946 w 10800"/>
              <a:gd name="T15" fmla="*/ 7640 h 16128"/>
              <a:gd name="T16" fmla="*/ 3403 w 10800"/>
              <a:gd name="T17" fmla="*/ 7181 h 16128"/>
              <a:gd name="T18" fmla="*/ 2996 w 10800"/>
              <a:gd name="T19" fmla="*/ 6598 h 16128"/>
              <a:gd name="T20" fmla="*/ 2754 w 10800"/>
              <a:gd name="T21" fmla="*/ 5916 h 16128"/>
              <a:gd name="T22" fmla="*/ 2708 w 10800"/>
              <a:gd name="T23" fmla="*/ 5168 h 16128"/>
              <a:gd name="T24" fmla="*/ 2862 w 10800"/>
              <a:gd name="T25" fmla="*/ 4453 h 16128"/>
              <a:gd name="T26" fmla="*/ 3198 w 10800"/>
              <a:gd name="T27" fmla="*/ 3822 h 16128"/>
              <a:gd name="T28" fmla="*/ 3685 w 10800"/>
              <a:gd name="T29" fmla="*/ 3302 h 16128"/>
              <a:gd name="T30" fmla="*/ 4289 w 10800"/>
              <a:gd name="T31" fmla="*/ 2927 h 16128"/>
              <a:gd name="T32" fmla="*/ 4990 w 10800"/>
              <a:gd name="T33" fmla="*/ 2720 h 16128"/>
              <a:gd name="T34" fmla="*/ 5742 w 10800"/>
              <a:gd name="T35" fmla="*/ 2710 h 16128"/>
              <a:gd name="T36" fmla="*/ 6450 w 10800"/>
              <a:gd name="T37" fmla="*/ 2901 h 16128"/>
              <a:gd name="T38" fmla="*/ 7064 w 10800"/>
              <a:gd name="T39" fmla="*/ 3262 h 16128"/>
              <a:gd name="T40" fmla="*/ 7563 w 10800"/>
              <a:gd name="T41" fmla="*/ 3770 h 16128"/>
              <a:gd name="T42" fmla="*/ 7912 w 10800"/>
              <a:gd name="T43" fmla="*/ 4392 h 16128"/>
              <a:gd name="T44" fmla="*/ 8086 w 10800"/>
              <a:gd name="T45" fmla="*/ 5099 h 16128"/>
              <a:gd name="T46" fmla="*/ 10782 w 10800"/>
              <a:gd name="T47" fmla="*/ 4960 h 16128"/>
              <a:gd name="T48" fmla="*/ 10674 w 10800"/>
              <a:gd name="T49" fmla="*/ 4227 h 16128"/>
              <a:gd name="T50" fmla="*/ 10472 w 10800"/>
              <a:gd name="T51" fmla="*/ 3528 h 16128"/>
              <a:gd name="T52" fmla="*/ 10177 w 10800"/>
              <a:gd name="T53" fmla="*/ 2869 h 16128"/>
              <a:gd name="T54" fmla="*/ 9805 w 10800"/>
              <a:gd name="T55" fmla="*/ 2263 h 16128"/>
              <a:gd name="T56" fmla="*/ 9354 w 10800"/>
              <a:gd name="T57" fmla="*/ 1714 h 16128"/>
              <a:gd name="T58" fmla="*/ 8835 w 10800"/>
              <a:gd name="T59" fmla="*/ 1226 h 16128"/>
              <a:gd name="T60" fmla="*/ 8258 w 10800"/>
              <a:gd name="T61" fmla="*/ 812 h 16128"/>
              <a:gd name="T62" fmla="*/ 7623 w 10800"/>
              <a:gd name="T63" fmla="*/ 477 h 16128"/>
              <a:gd name="T64" fmla="*/ 6942 w 10800"/>
              <a:gd name="T65" fmla="*/ 223 h 16128"/>
              <a:gd name="T66" fmla="*/ 6224 w 10800"/>
              <a:gd name="T67" fmla="*/ 64 h 16128"/>
              <a:gd name="T68" fmla="*/ 5469 w 10800"/>
              <a:gd name="T69" fmla="*/ 1 h 16128"/>
              <a:gd name="T70" fmla="*/ 4710 w 10800"/>
              <a:gd name="T71" fmla="*/ 45 h 16128"/>
              <a:gd name="T72" fmla="*/ 3986 w 10800"/>
              <a:gd name="T73" fmla="*/ 186 h 16128"/>
              <a:gd name="T74" fmla="*/ 3297 w 10800"/>
              <a:gd name="T75" fmla="*/ 423 h 16128"/>
              <a:gd name="T76" fmla="*/ 2653 w 10800"/>
              <a:gd name="T77" fmla="*/ 746 h 16128"/>
              <a:gd name="T78" fmla="*/ 2066 w 10800"/>
              <a:gd name="T79" fmla="*/ 1145 h 16128"/>
              <a:gd name="T80" fmla="*/ 1536 w 10800"/>
              <a:gd name="T81" fmla="*/ 1620 h 16128"/>
              <a:gd name="T82" fmla="*/ 1071 w 10800"/>
              <a:gd name="T83" fmla="*/ 2159 h 16128"/>
              <a:gd name="T84" fmla="*/ 684 w 10800"/>
              <a:gd name="T85" fmla="*/ 2754 h 16128"/>
              <a:gd name="T86" fmla="*/ 375 w 10800"/>
              <a:gd name="T87" fmla="*/ 3405 h 16128"/>
              <a:gd name="T88" fmla="*/ 154 w 10800"/>
              <a:gd name="T89" fmla="*/ 4097 h 16128"/>
              <a:gd name="T90" fmla="*/ 30 w 10800"/>
              <a:gd name="T91" fmla="*/ 4824 h 16128"/>
              <a:gd name="T92" fmla="*/ 2 w 10800"/>
              <a:gd name="T93" fmla="*/ 5556 h 16128"/>
              <a:gd name="T94" fmla="*/ 55 w 10800"/>
              <a:gd name="T95" fmla="*/ 6217 h 16128"/>
              <a:gd name="T96" fmla="*/ 197 w 10800"/>
              <a:gd name="T97" fmla="*/ 6864 h 16128"/>
              <a:gd name="T98" fmla="*/ 4241 w 10800"/>
              <a:gd name="T99" fmla="*/ 15466 h 16128"/>
              <a:gd name="T100" fmla="*/ 4445 w 10800"/>
              <a:gd name="T101" fmla="*/ 15738 h 16128"/>
              <a:gd name="T102" fmla="*/ 4715 w 10800"/>
              <a:gd name="T103" fmla="*/ 15945 h 16128"/>
              <a:gd name="T104" fmla="*/ 5029 w 10800"/>
              <a:gd name="T105" fmla="*/ 16077 h 16128"/>
              <a:gd name="T106" fmla="*/ 5367 w 10800"/>
              <a:gd name="T107" fmla="*/ 16128 h 16128"/>
              <a:gd name="T108" fmla="*/ 5860 w 10800"/>
              <a:gd name="T109" fmla="*/ 16048 h 16128"/>
              <a:gd name="T110" fmla="*/ 6302 w 10800"/>
              <a:gd name="T111" fmla="*/ 15789 h 16128"/>
              <a:gd name="T112" fmla="*/ 6614 w 10800"/>
              <a:gd name="T113" fmla="*/ 15382 h 16128"/>
              <a:gd name="T114" fmla="*/ 10653 w 10800"/>
              <a:gd name="T115" fmla="*/ 6692 h 16128"/>
              <a:gd name="T116" fmla="*/ 10767 w 10800"/>
              <a:gd name="T117" fmla="*/ 6038 h 16128"/>
              <a:gd name="T118" fmla="*/ 10800 w 10800"/>
              <a:gd name="T119" fmla="*/ 5375 h 16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0800" h="16128">
                <a:moveTo>
                  <a:pt x="8101" y="5375"/>
                </a:moveTo>
                <a:lnTo>
                  <a:pt x="8099" y="5444"/>
                </a:lnTo>
                <a:lnTo>
                  <a:pt x="8096" y="5514"/>
                </a:lnTo>
                <a:lnTo>
                  <a:pt x="8092" y="5582"/>
                </a:lnTo>
                <a:lnTo>
                  <a:pt x="8086" y="5650"/>
                </a:lnTo>
                <a:lnTo>
                  <a:pt x="8078" y="5717"/>
                </a:lnTo>
                <a:lnTo>
                  <a:pt x="8069" y="5784"/>
                </a:lnTo>
                <a:lnTo>
                  <a:pt x="8057" y="5850"/>
                </a:lnTo>
                <a:lnTo>
                  <a:pt x="8045" y="5916"/>
                </a:lnTo>
                <a:lnTo>
                  <a:pt x="8031" y="5980"/>
                </a:lnTo>
                <a:lnTo>
                  <a:pt x="8016" y="6045"/>
                </a:lnTo>
                <a:lnTo>
                  <a:pt x="7998" y="6109"/>
                </a:lnTo>
                <a:lnTo>
                  <a:pt x="7980" y="6172"/>
                </a:lnTo>
                <a:lnTo>
                  <a:pt x="7958" y="6234"/>
                </a:lnTo>
                <a:lnTo>
                  <a:pt x="7936" y="6297"/>
                </a:lnTo>
                <a:lnTo>
                  <a:pt x="7912" y="6358"/>
                </a:lnTo>
                <a:lnTo>
                  <a:pt x="7886" y="6419"/>
                </a:lnTo>
                <a:lnTo>
                  <a:pt x="7860" y="6480"/>
                </a:lnTo>
                <a:lnTo>
                  <a:pt x="7832" y="6540"/>
                </a:lnTo>
                <a:lnTo>
                  <a:pt x="7803" y="6598"/>
                </a:lnTo>
                <a:lnTo>
                  <a:pt x="7772" y="6656"/>
                </a:lnTo>
                <a:lnTo>
                  <a:pt x="7741" y="6712"/>
                </a:lnTo>
                <a:lnTo>
                  <a:pt x="7708" y="6768"/>
                </a:lnTo>
                <a:lnTo>
                  <a:pt x="7674" y="6823"/>
                </a:lnTo>
                <a:lnTo>
                  <a:pt x="7638" y="6877"/>
                </a:lnTo>
                <a:lnTo>
                  <a:pt x="7601" y="6930"/>
                </a:lnTo>
                <a:lnTo>
                  <a:pt x="7563" y="6981"/>
                </a:lnTo>
                <a:lnTo>
                  <a:pt x="7524" y="7033"/>
                </a:lnTo>
                <a:lnTo>
                  <a:pt x="7482" y="7083"/>
                </a:lnTo>
                <a:lnTo>
                  <a:pt x="7441" y="7133"/>
                </a:lnTo>
                <a:lnTo>
                  <a:pt x="7397" y="7181"/>
                </a:lnTo>
                <a:lnTo>
                  <a:pt x="7353" y="7228"/>
                </a:lnTo>
                <a:lnTo>
                  <a:pt x="7307" y="7276"/>
                </a:lnTo>
                <a:lnTo>
                  <a:pt x="7261" y="7321"/>
                </a:lnTo>
                <a:lnTo>
                  <a:pt x="7213" y="7364"/>
                </a:lnTo>
                <a:lnTo>
                  <a:pt x="7165" y="7408"/>
                </a:lnTo>
                <a:lnTo>
                  <a:pt x="7115" y="7449"/>
                </a:lnTo>
                <a:lnTo>
                  <a:pt x="7064" y="7489"/>
                </a:lnTo>
                <a:lnTo>
                  <a:pt x="7014" y="7529"/>
                </a:lnTo>
                <a:lnTo>
                  <a:pt x="6961" y="7567"/>
                </a:lnTo>
                <a:lnTo>
                  <a:pt x="6908" y="7603"/>
                </a:lnTo>
                <a:lnTo>
                  <a:pt x="6854" y="7640"/>
                </a:lnTo>
                <a:lnTo>
                  <a:pt x="6799" y="7674"/>
                </a:lnTo>
                <a:lnTo>
                  <a:pt x="6743" y="7706"/>
                </a:lnTo>
                <a:lnTo>
                  <a:pt x="6687" y="7738"/>
                </a:lnTo>
                <a:lnTo>
                  <a:pt x="6629" y="7769"/>
                </a:lnTo>
                <a:lnTo>
                  <a:pt x="6570" y="7798"/>
                </a:lnTo>
                <a:lnTo>
                  <a:pt x="6511" y="7826"/>
                </a:lnTo>
                <a:lnTo>
                  <a:pt x="6450" y="7852"/>
                </a:lnTo>
                <a:lnTo>
                  <a:pt x="6389" y="7878"/>
                </a:lnTo>
                <a:lnTo>
                  <a:pt x="6326" y="7901"/>
                </a:lnTo>
                <a:lnTo>
                  <a:pt x="6264" y="7923"/>
                </a:lnTo>
                <a:lnTo>
                  <a:pt x="6201" y="7943"/>
                </a:lnTo>
                <a:lnTo>
                  <a:pt x="6137" y="7962"/>
                </a:lnTo>
                <a:lnTo>
                  <a:pt x="6072" y="7979"/>
                </a:lnTo>
                <a:lnTo>
                  <a:pt x="6007" y="7995"/>
                </a:lnTo>
                <a:lnTo>
                  <a:pt x="5942" y="8010"/>
                </a:lnTo>
                <a:lnTo>
                  <a:pt x="5876" y="8022"/>
                </a:lnTo>
                <a:lnTo>
                  <a:pt x="5810" y="8033"/>
                </a:lnTo>
                <a:lnTo>
                  <a:pt x="5742" y="8042"/>
                </a:lnTo>
                <a:lnTo>
                  <a:pt x="5674" y="8049"/>
                </a:lnTo>
                <a:lnTo>
                  <a:pt x="5607" y="8055"/>
                </a:lnTo>
                <a:lnTo>
                  <a:pt x="5538" y="8059"/>
                </a:lnTo>
                <a:lnTo>
                  <a:pt x="5469" y="8062"/>
                </a:lnTo>
                <a:lnTo>
                  <a:pt x="5398" y="8062"/>
                </a:lnTo>
                <a:lnTo>
                  <a:pt x="5329" y="8062"/>
                </a:lnTo>
                <a:lnTo>
                  <a:pt x="5260" y="8059"/>
                </a:lnTo>
                <a:lnTo>
                  <a:pt x="5191" y="8055"/>
                </a:lnTo>
                <a:lnTo>
                  <a:pt x="5124" y="8049"/>
                </a:lnTo>
                <a:lnTo>
                  <a:pt x="5057" y="8042"/>
                </a:lnTo>
                <a:lnTo>
                  <a:pt x="4990" y="8033"/>
                </a:lnTo>
                <a:lnTo>
                  <a:pt x="4923" y="8022"/>
                </a:lnTo>
                <a:lnTo>
                  <a:pt x="4857" y="8010"/>
                </a:lnTo>
                <a:lnTo>
                  <a:pt x="4793" y="7995"/>
                </a:lnTo>
                <a:lnTo>
                  <a:pt x="4728" y="7979"/>
                </a:lnTo>
                <a:lnTo>
                  <a:pt x="4663" y="7962"/>
                </a:lnTo>
                <a:lnTo>
                  <a:pt x="4599" y="7943"/>
                </a:lnTo>
                <a:lnTo>
                  <a:pt x="4536" y="7923"/>
                </a:lnTo>
                <a:lnTo>
                  <a:pt x="4474" y="7901"/>
                </a:lnTo>
                <a:lnTo>
                  <a:pt x="4411" y="7878"/>
                </a:lnTo>
                <a:lnTo>
                  <a:pt x="4350" y="7852"/>
                </a:lnTo>
                <a:lnTo>
                  <a:pt x="4289" y="7826"/>
                </a:lnTo>
                <a:lnTo>
                  <a:pt x="4230" y="7798"/>
                </a:lnTo>
                <a:lnTo>
                  <a:pt x="4171" y="7769"/>
                </a:lnTo>
                <a:lnTo>
                  <a:pt x="4113" y="7738"/>
                </a:lnTo>
                <a:lnTo>
                  <a:pt x="4057" y="7706"/>
                </a:lnTo>
                <a:lnTo>
                  <a:pt x="4001" y="7674"/>
                </a:lnTo>
                <a:lnTo>
                  <a:pt x="3946" y="7640"/>
                </a:lnTo>
                <a:lnTo>
                  <a:pt x="3892" y="7603"/>
                </a:lnTo>
                <a:lnTo>
                  <a:pt x="3839" y="7567"/>
                </a:lnTo>
                <a:lnTo>
                  <a:pt x="3786" y="7529"/>
                </a:lnTo>
                <a:lnTo>
                  <a:pt x="3736" y="7489"/>
                </a:lnTo>
                <a:lnTo>
                  <a:pt x="3685" y="7449"/>
                </a:lnTo>
                <a:lnTo>
                  <a:pt x="3635" y="7408"/>
                </a:lnTo>
                <a:lnTo>
                  <a:pt x="3587" y="7364"/>
                </a:lnTo>
                <a:lnTo>
                  <a:pt x="3539" y="7321"/>
                </a:lnTo>
                <a:lnTo>
                  <a:pt x="3493" y="7276"/>
                </a:lnTo>
                <a:lnTo>
                  <a:pt x="3447" y="7228"/>
                </a:lnTo>
                <a:lnTo>
                  <a:pt x="3403" y="7181"/>
                </a:lnTo>
                <a:lnTo>
                  <a:pt x="3359" y="7133"/>
                </a:lnTo>
                <a:lnTo>
                  <a:pt x="3317" y="7083"/>
                </a:lnTo>
                <a:lnTo>
                  <a:pt x="3276" y="7033"/>
                </a:lnTo>
                <a:lnTo>
                  <a:pt x="3237" y="6981"/>
                </a:lnTo>
                <a:lnTo>
                  <a:pt x="3198" y="6930"/>
                </a:lnTo>
                <a:lnTo>
                  <a:pt x="3162" y="6877"/>
                </a:lnTo>
                <a:lnTo>
                  <a:pt x="3126" y="6823"/>
                </a:lnTo>
                <a:lnTo>
                  <a:pt x="3092" y="6768"/>
                </a:lnTo>
                <a:lnTo>
                  <a:pt x="3058" y="6712"/>
                </a:lnTo>
                <a:lnTo>
                  <a:pt x="3026" y="6656"/>
                </a:lnTo>
                <a:lnTo>
                  <a:pt x="2996" y="6598"/>
                </a:lnTo>
                <a:lnTo>
                  <a:pt x="2966" y="6540"/>
                </a:lnTo>
                <a:lnTo>
                  <a:pt x="2938" y="6480"/>
                </a:lnTo>
                <a:lnTo>
                  <a:pt x="2911" y="6419"/>
                </a:lnTo>
                <a:lnTo>
                  <a:pt x="2885" y="6358"/>
                </a:lnTo>
                <a:lnTo>
                  <a:pt x="2862" y="6297"/>
                </a:lnTo>
                <a:lnTo>
                  <a:pt x="2840" y="6234"/>
                </a:lnTo>
                <a:lnTo>
                  <a:pt x="2819" y="6172"/>
                </a:lnTo>
                <a:lnTo>
                  <a:pt x="2800" y="6109"/>
                </a:lnTo>
                <a:lnTo>
                  <a:pt x="2784" y="6045"/>
                </a:lnTo>
                <a:lnTo>
                  <a:pt x="2768" y="5980"/>
                </a:lnTo>
                <a:lnTo>
                  <a:pt x="2754" y="5916"/>
                </a:lnTo>
                <a:lnTo>
                  <a:pt x="2742" y="5850"/>
                </a:lnTo>
                <a:lnTo>
                  <a:pt x="2731" y="5784"/>
                </a:lnTo>
                <a:lnTo>
                  <a:pt x="2722" y="5717"/>
                </a:lnTo>
                <a:lnTo>
                  <a:pt x="2714" y="5650"/>
                </a:lnTo>
                <a:lnTo>
                  <a:pt x="2708" y="5582"/>
                </a:lnTo>
                <a:lnTo>
                  <a:pt x="2704" y="5514"/>
                </a:lnTo>
                <a:lnTo>
                  <a:pt x="2701" y="5444"/>
                </a:lnTo>
                <a:lnTo>
                  <a:pt x="2699" y="5375"/>
                </a:lnTo>
                <a:lnTo>
                  <a:pt x="2701" y="5305"/>
                </a:lnTo>
                <a:lnTo>
                  <a:pt x="2704" y="5237"/>
                </a:lnTo>
                <a:lnTo>
                  <a:pt x="2708" y="5168"/>
                </a:lnTo>
                <a:lnTo>
                  <a:pt x="2714" y="5099"/>
                </a:lnTo>
                <a:lnTo>
                  <a:pt x="2722" y="5033"/>
                </a:lnTo>
                <a:lnTo>
                  <a:pt x="2731" y="4965"/>
                </a:lnTo>
                <a:lnTo>
                  <a:pt x="2742" y="4900"/>
                </a:lnTo>
                <a:lnTo>
                  <a:pt x="2754" y="4834"/>
                </a:lnTo>
                <a:lnTo>
                  <a:pt x="2768" y="4769"/>
                </a:lnTo>
                <a:lnTo>
                  <a:pt x="2784" y="4704"/>
                </a:lnTo>
                <a:lnTo>
                  <a:pt x="2800" y="4641"/>
                </a:lnTo>
                <a:lnTo>
                  <a:pt x="2819" y="4577"/>
                </a:lnTo>
                <a:lnTo>
                  <a:pt x="2840" y="4515"/>
                </a:lnTo>
                <a:lnTo>
                  <a:pt x="2862" y="4453"/>
                </a:lnTo>
                <a:lnTo>
                  <a:pt x="2885" y="4392"/>
                </a:lnTo>
                <a:lnTo>
                  <a:pt x="2911" y="4330"/>
                </a:lnTo>
                <a:lnTo>
                  <a:pt x="2938" y="4271"/>
                </a:lnTo>
                <a:lnTo>
                  <a:pt x="2966" y="4211"/>
                </a:lnTo>
                <a:lnTo>
                  <a:pt x="2996" y="4153"/>
                </a:lnTo>
                <a:lnTo>
                  <a:pt x="3026" y="4096"/>
                </a:lnTo>
                <a:lnTo>
                  <a:pt x="3058" y="4039"/>
                </a:lnTo>
                <a:lnTo>
                  <a:pt x="3092" y="3984"/>
                </a:lnTo>
                <a:lnTo>
                  <a:pt x="3126" y="3928"/>
                </a:lnTo>
                <a:lnTo>
                  <a:pt x="3162" y="3875"/>
                </a:lnTo>
                <a:lnTo>
                  <a:pt x="3198" y="3822"/>
                </a:lnTo>
                <a:lnTo>
                  <a:pt x="3237" y="3770"/>
                </a:lnTo>
                <a:lnTo>
                  <a:pt x="3276" y="3719"/>
                </a:lnTo>
                <a:lnTo>
                  <a:pt x="3317" y="3669"/>
                </a:lnTo>
                <a:lnTo>
                  <a:pt x="3359" y="3620"/>
                </a:lnTo>
                <a:lnTo>
                  <a:pt x="3403" y="3571"/>
                </a:lnTo>
                <a:lnTo>
                  <a:pt x="3447" y="3524"/>
                </a:lnTo>
                <a:lnTo>
                  <a:pt x="3493" y="3478"/>
                </a:lnTo>
                <a:lnTo>
                  <a:pt x="3539" y="3432"/>
                </a:lnTo>
                <a:lnTo>
                  <a:pt x="3587" y="3388"/>
                </a:lnTo>
                <a:lnTo>
                  <a:pt x="3635" y="3345"/>
                </a:lnTo>
                <a:lnTo>
                  <a:pt x="3685" y="3302"/>
                </a:lnTo>
                <a:lnTo>
                  <a:pt x="3736" y="3262"/>
                </a:lnTo>
                <a:lnTo>
                  <a:pt x="3786" y="3223"/>
                </a:lnTo>
                <a:lnTo>
                  <a:pt x="3839" y="3185"/>
                </a:lnTo>
                <a:lnTo>
                  <a:pt x="3892" y="3148"/>
                </a:lnTo>
                <a:lnTo>
                  <a:pt x="3946" y="3113"/>
                </a:lnTo>
                <a:lnTo>
                  <a:pt x="4001" y="3078"/>
                </a:lnTo>
                <a:lnTo>
                  <a:pt x="4057" y="3046"/>
                </a:lnTo>
                <a:lnTo>
                  <a:pt x="4113" y="3014"/>
                </a:lnTo>
                <a:lnTo>
                  <a:pt x="4171" y="2984"/>
                </a:lnTo>
                <a:lnTo>
                  <a:pt x="4230" y="2955"/>
                </a:lnTo>
                <a:lnTo>
                  <a:pt x="4289" y="2927"/>
                </a:lnTo>
                <a:lnTo>
                  <a:pt x="4350" y="2901"/>
                </a:lnTo>
                <a:lnTo>
                  <a:pt x="4411" y="2875"/>
                </a:lnTo>
                <a:lnTo>
                  <a:pt x="4474" y="2852"/>
                </a:lnTo>
                <a:lnTo>
                  <a:pt x="4536" y="2828"/>
                </a:lnTo>
                <a:lnTo>
                  <a:pt x="4599" y="2808"/>
                </a:lnTo>
                <a:lnTo>
                  <a:pt x="4663" y="2789"/>
                </a:lnTo>
                <a:lnTo>
                  <a:pt x="4728" y="2772"/>
                </a:lnTo>
                <a:lnTo>
                  <a:pt x="4793" y="2757"/>
                </a:lnTo>
                <a:lnTo>
                  <a:pt x="4857" y="2743"/>
                </a:lnTo>
                <a:lnTo>
                  <a:pt x="4923" y="2730"/>
                </a:lnTo>
                <a:lnTo>
                  <a:pt x="4990" y="2720"/>
                </a:lnTo>
                <a:lnTo>
                  <a:pt x="5057" y="2710"/>
                </a:lnTo>
                <a:lnTo>
                  <a:pt x="5124" y="2702"/>
                </a:lnTo>
                <a:lnTo>
                  <a:pt x="5191" y="2696"/>
                </a:lnTo>
                <a:lnTo>
                  <a:pt x="5260" y="2691"/>
                </a:lnTo>
                <a:lnTo>
                  <a:pt x="5329" y="2689"/>
                </a:lnTo>
                <a:lnTo>
                  <a:pt x="5398" y="2687"/>
                </a:lnTo>
                <a:lnTo>
                  <a:pt x="5469" y="2689"/>
                </a:lnTo>
                <a:lnTo>
                  <a:pt x="5538" y="2691"/>
                </a:lnTo>
                <a:lnTo>
                  <a:pt x="5607" y="2696"/>
                </a:lnTo>
                <a:lnTo>
                  <a:pt x="5674" y="2702"/>
                </a:lnTo>
                <a:lnTo>
                  <a:pt x="5742" y="2710"/>
                </a:lnTo>
                <a:lnTo>
                  <a:pt x="5810" y="2720"/>
                </a:lnTo>
                <a:lnTo>
                  <a:pt x="5876" y="2730"/>
                </a:lnTo>
                <a:lnTo>
                  <a:pt x="5942" y="2743"/>
                </a:lnTo>
                <a:lnTo>
                  <a:pt x="6007" y="2757"/>
                </a:lnTo>
                <a:lnTo>
                  <a:pt x="6072" y="2772"/>
                </a:lnTo>
                <a:lnTo>
                  <a:pt x="6137" y="2789"/>
                </a:lnTo>
                <a:lnTo>
                  <a:pt x="6201" y="2808"/>
                </a:lnTo>
                <a:lnTo>
                  <a:pt x="6264" y="2828"/>
                </a:lnTo>
                <a:lnTo>
                  <a:pt x="6326" y="2852"/>
                </a:lnTo>
                <a:lnTo>
                  <a:pt x="6389" y="2875"/>
                </a:lnTo>
                <a:lnTo>
                  <a:pt x="6450" y="2901"/>
                </a:lnTo>
                <a:lnTo>
                  <a:pt x="6511" y="2927"/>
                </a:lnTo>
                <a:lnTo>
                  <a:pt x="6570" y="2955"/>
                </a:lnTo>
                <a:lnTo>
                  <a:pt x="6629" y="2984"/>
                </a:lnTo>
                <a:lnTo>
                  <a:pt x="6687" y="3014"/>
                </a:lnTo>
                <a:lnTo>
                  <a:pt x="6743" y="3046"/>
                </a:lnTo>
                <a:lnTo>
                  <a:pt x="6799" y="3078"/>
                </a:lnTo>
                <a:lnTo>
                  <a:pt x="6854" y="3113"/>
                </a:lnTo>
                <a:lnTo>
                  <a:pt x="6908" y="3148"/>
                </a:lnTo>
                <a:lnTo>
                  <a:pt x="6961" y="3185"/>
                </a:lnTo>
                <a:lnTo>
                  <a:pt x="7014" y="3223"/>
                </a:lnTo>
                <a:lnTo>
                  <a:pt x="7064" y="3262"/>
                </a:lnTo>
                <a:lnTo>
                  <a:pt x="7115" y="3302"/>
                </a:lnTo>
                <a:lnTo>
                  <a:pt x="7165" y="3345"/>
                </a:lnTo>
                <a:lnTo>
                  <a:pt x="7213" y="3388"/>
                </a:lnTo>
                <a:lnTo>
                  <a:pt x="7261" y="3432"/>
                </a:lnTo>
                <a:lnTo>
                  <a:pt x="7307" y="3478"/>
                </a:lnTo>
                <a:lnTo>
                  <a:pt x="7353" y="3524"/>
                </a:lnTo>
                <a:lnTo>
                  <a:pt x="7397" y="3571"/>
                </a:lnTo>
                <a:lnTo>
                  <a:pt x="7441" y="3620"/>
                </a:lnTo>
                <a:lnTo>
                  <a:pt x="7482" y="3669"/>
                </a:lnTo>
                <a:lnTo>
                  <a:pt x="7524" y="3719"/>
                </a:lnTo>
                <a:lnTo>
                  <a:pt x="7563" y="3770"/>
                </a:lnTo>
                <a:lnTo>
                  <a:pt x="7601" y="3822"/>
                </a:lnTo>
                <a:lnTo>
                  <a:pt x="7638" y="3875"/>
                </a:lnTo>
                <a:lnTo>
                  <a:pt x="7674" y="3928"/>
                </a:lnTo>
                <a:lnTo>
                  <a:pt x="7708" y="3984"/>
                </a:lnTo>
                <a:lnTo>
                  <a:pt x="7741" y="4039"/>
                </a:lnTo>
                <a:lnTo>
                  <a:pt x="7772" y="4096"/>
                </a:lnTo>
                <a:lnTo>
                  <a:pt x="7803" y="4153"/>
                </a:lnTo>
                <a:lnTo>
                  <a:pt x="7832" y="4211"/>
                </a:lnTo>
                <a:lnTo>
                  <a:pt x="7860" y="4271"/>
                </a:lnTo>
                <a:lnTo>
                  <a:pt x="7886" y="4330"/>
                </a:lnTo>
                <a:lnTo>
                  <a:pt x="7912" y="4392"/>
                </a:lnTo>
                <a:lnTo>
                  <a:pt x="7936" y="4453"/>
                </a:lnTo>
                <a:lnTo>
                  <a:pt x="7958" y="4515"/>
                </a:lnTo>
                <a:lnTo>
                  <a:pt x="7980" y="4577"/>
                </a:lnTo>
                <a:lnTo>
                  <a:pt x="7998" y="4641"/>
                </a:lnTo>
                <a:lnTo>
                  <a:pt x="8016" y="4704"/>
                </a:lnTo>
                <a:lnTo>
                  <a:pt x="8031" y="4769"/>
                </a:lnTo>
                <a:lnTo>
                  <a:pt x="8045" y="4834"/>
                </a:lnTo>
                <a:lnTo>
                  <a:pt x="8057" y="4900"/>
                </a:lnTo>
                <a:lnTo>
                  <a:pt x="8069" y="4965"/>
                </a:lnTo>
                <a:lnTo>
                  <a:pt x="8078" y="5033"/>
                </a:lnTo>
                <a:lnTo>
                  <a:pt x="8086" y="5099"/>
                </a:lnTo>
                <a:lnTo>
                  <a:pt x="8092" y="5168"/>
                </a:lnTo>
                <a:lnTo>
                  <a:pt x="8096" y="5237"/>
                </a:lnTo>
                <a:lnTo>
                  <a:pt x="8099" y="5305"/>
                </a:lnTo>
                <a:lnTo>
                  <a:pt x="8101" y="5375"/>
                </a:lnTo>
                <a:close/>
                <a:moveTo>
                  <a:pt x="10800" y="5375"/>
                </a:moveTo>
                <a:lnTo>
                  <a:pt x="10799" y="5305"/>
                </a:lnTo>
                <a:lnTo>
                  <a:pt x="10797" y="5236"/>
                </a:lnTo>
                <a:lnTo>
                  <a:pt x="10794" y="5166"/>
                </a:lnTo>
                <a:lnTo>
                  <a:pt x="10791" y="5097"/>
                </a:lnTo>
                <a:lnTo>
                  <a:pt x="10787" y="5029"/>
                </a:lnTo>
                <a:lnTo>
                  <a:pt x="10782" y="4960"/>
                </a:lnTo>
                <a:lnTo>
                  <a:pt x="10776" y="4892"/>
                </a:lnTo>
                <a:lnTo>
                  <a:pt x="10770" y="4824"/>
                </a:lnTo>
                <a:lnTo>
                  <a:pt x="10763" y="4757"/>
                </a:lnTo>
                <a:lnTo>
                  <a:pt x="10754" y="4689"/>
                </a:lnTo>
                <a:lnTo>
                  <a:pt x="10745" y="4623"/>
                </a:lnTo>
                <a:lnTo>
                  <a:pt x="10735" y="4555"/>
                </a:lnTo>
                <a:lnTo>
                  <a:pt x="10725" y="4490"/>
                </a:lnTo>
                <a:lnTo>
                  <a:pt x="10714" y="4423"/>
                </a:lnTo>
                <a:lnTo>
                  <a:pt x="10702" y="4358"/>
                </a:lnTo>
                <a:lnTo>
                  <a:pt x="10689" y="4292"/>
                </a:lnTo>
                <a:lnTo>
                  <a:pt x="10674" y="4227"/>
                </a:lnTo>
                <a:lnTo>
                  <a:pt x="10660" y="4161"/>
                </a:lnTo>
                <a:lnTo>
                  <a:pt x="10645" y="4097"/>
                </a:lnTo>
                <a:lnTo>
                  <a:pt x="10629" y="4032"/>
                </a:lnTo>
                <a:lnTo>
                  <a:pt x="10613" y="3968"/>
                </a:lnTo>
                <a:lnTo>
                  <a:pt x="10594" y="3904"/>
                </a:lnTo>
                <a:lnTo>
                  <a:pt x="10576" y="3840"/>
                </a:lnTo>
                <a:lnTo>
                  <a:pt x="10557" y="3778"/>
                </a:lnTo>
                <a:lnTo>
                  <a:pt x="10537" y="3714"/>
                </a:lnTo>
                <a:lnTo>
                  <a:pt x="10517" y="3652"/>
                </a:lnTo>
                <a:lnTo>
                  <a:pt x="10494" y="3590"/>
                </a:lnTo>
                <a:lnTo>
                  <a:pt x="10472" y="3528"/>
                </a:lnTo>
                <a:lnTo>
                  <a:pt x="10449" y="3467"/>
                </a:lnTo>
                <a:lnTo>
                  <a:pt x="10424" y="3405"/>
                </a:lnTo>
                <a:lnTo>
                  <a:pt x="10400" y="3344"/>
                </a:lnTo>
                <a:lnTo>
                  <a:pt x="10375" y="3283"/>
                </a:lnTo>
                <a:lnTo>
                  <a:pt x="10348" y="3223"/>
                </a:lnTo>
                <a:lnTo>
                  <a:pt x="10321" y="3162"/>
                </a:lnTo>
                <a:lnTo>
                  <a:pt x="10294" y="3103"/>
                </a:lnTo>
                <a:lnTo>
                  <a:pt x="10265" y="3043"/>
                </a:lnTo>
                <a:lnTo>
                  <a:pt x="10237" y="2985"/>
                </a:lnTo>
                <a:lnTo>
                  <a:pt x="10207" y="2926"/>
                </a:lnTo>
                <a:lnTo>
                  <a:pt x="10177" y="2869"/>
                </a:lnTo>
                <a:lnTo>
                  <a:pt x="10146" y="2811"/>
                </a:lnTo>
                <a:lnTo>
                  <a:pt x="10115" y="2754"/>
                </a:lnTo>
                <a:lnTo>
                  <a:pt x="10083" y="2697"/>
                </a:lnTo>
                <a:lnTo>
                  <a:pt x="10051" y="2642"/>
                </a:lnTo>
                <a:lnTo>
                  <a:pt x="10017" y="2587"/>
                </a:lnTo>
                <a:lnTo>
                  <a:pt x="9983" y="2531"/>
                </a:lnTo>
                <a:lnTo>
                  <a:pt x="9949" y="2477"/>
                </a:lnTo>
                <a:lnTo>
                  <a:pt x="9914" y="2422"/>
                </a:lnTo>
                <a:lnTo>
                  <a:pt x="9878" y="2369"/>
                </a:lnTo>
                <a:lnTo>
                  <a:pt x="9841" y="2315"/>
                </a:lnTo>
                <a:lnTo>
                  <a:pt x="9805" y="2263"/>
                </a:lnTo>
                <a:lnTo>
                  <a:pt x="9767" y="2211"/>
                </a:lnTo>
                <a:lnTo>
                  <a:pt x="9729" y="2159"/>
                </a:lnTo>
                <a:lnTo>
                  <a:pt x="9689" y="2108"/>
                </a:lnTo>
                <a:lnTo>
                  <a:pt x="9650" y="2056"/>
                </a:lnTo>
                <a:lnTo>
                  <a:pt x="9609" y="2006"/>
                </a:lnTo>
                <a:lnTo>
                  <a:pt x="9569" y="1957"/>
                </a:lnTo>
                <a:lnTo>
                  <a:pt x="9527" y="1907"/>
                </a:lnTo>
                <a:lnTo>
                  <a:pt x="9485" y="1858"/>
                </a:lnTo>
                <a:lnTo>
                  <a:pt x="9442" y="1809"/>
                </a:lnTo>
                <a:lnTo>
                  <a:pt x="9399" y="1761"/>
                </a:lnTo>
                <a:lnTo>
                  <a:pt x="9354" y="1714"/>
                </a:lnTo>
                <a:lnTo>
                  <a:pt x="9310" y="1667"/>
                </a:lnTo>
                <a:lnTo>
                  <a:pt x="9264" y="1620"/>
                </a:lnTo>
                <a:lnTo>
                  <a:pt x="9219" y="1574"/>
                </a:lnTo>
                <a:lnTo>
                  <a:pt x="9172" y="1528"/>
                </a:lnTo>
                <a:lnTo>
                  <a:pt x="9126" y="1483"/>
                </a:lnTo>
                <a:lnTo>
                  <a:pt x="9078" y="1438"/>
                </a:lnTo>
                <a:lnTo>
                  <a:pt x="9030" y="1395"/>
                </a:lnTo>
                <a:lnTo>
                  <a:pt x="8983" y="1352"/>
                </a:lnTo>
                <a:lnTo>
                  <a:pt x="8934" y="1308"/>
                </a:lnTo>
                <a:lnTo>
                  <a:pt x="8885" y="1267"/>
                </a:lnTo>
                <a:lnTo>
                  <a:pt x="8835" y="1226"/>
                </a:lnTo>
                <a:lnTo>
                  <a:pt x="8784" y="1184"/>
                </a:lnTo>
                <a:lnTo>
                  <a:pt x="8734" y="1145"/>
                </a:lnTo>
                <a:lnTo>
                  <a:pt x="8683" y="1106"/>
                </a:lnTo>
                <a:lnTo>
                  <a:pt x="8631" y="1066"/>
                </a:lnTo>
                <a:lnTo>
                  <a:pt x="8580" y="1028"/>
                </a:lnTo>
                <a:lnTo>
                  <a:pt x="8527" y="991"/>
                </a:lnTo>
                <a:lnTo>
                  <a:pt x="8475" y="954"/>
                </a:lnTo>
                <a:lnTo>
                  <a:pt x="8421" y="917"/>
                </a:lnTo>
                <a:lnTo>
                  <a:pt x="8366" y="882"/>
                </a:lnTo>
                <a:lnTo>
                  <a:pt x="8313" y="847"/>
                </a:lnTo>
                <a:lnTo>
                  <a:pt x="8258" y="812"/>
                </a:lnTo>
                <a:lnTo>
                  <a:pt x="8202" y="779"/>
                </a:lnTo>
                <a:lnTo>
                  <a:pt x="8147" y="746"/>
                </a:lnTo>
                <a:lnTo>
                  <a:pt x="8090" y="714"/>
                </a:lnTo>
                <a:lnTo>
                  <a:pt x="8033" y="681"/>
                </a:lnTo>
                <a:lnTo>
                  <a:pt x="7976" y="650"/>
                </a:lnTo>
                <a:lnTo>
                  <a:pt x="7919" y="620"/>
                </a:lnTo>
                <a:lnTo>
                  <a:pt x="7861" y="590"/>
                </a:lnTo>
                <a:lnTo>
                  <a:pt x="7802" y="560"/>
                </a:lnTo>
                <a:lnTo>
                  <a:pt x="7743" y="532"/>
                </a:lnTo>
                <a:lnTo>
                  <a:pt x="7684" y="504"/>
                </a:lnTo>
                <a:lnTo>
                  <a:pt x="7623" y="477"/>
                </a:lnTo>
                <a:lnTo>
                  <a:pt x="7563" y="450"/>
                </a:lnTo>
                <a:lnTo>
                  <a:pt x="7503" y="423"/>
                </a:lnTo>
                <a:lnTo>
                  <a:pt x="7441" y="398"/>
                </a:lnTo>
                <a:lnTo>
                  <a:pt x="7380" y="373"/>
                </a:lnTo>
                <a:lnTo>
                  <a:pt x="7318" y="350"/>
                </a:lnTo>
                <a:lnTo>
                  <a:pt x="7257" y="327"/>
                </a:lnTo>
                <a:lnTo>
                  <a:pt x="7194" y="303"/>
                </a:lnTo>
                <a:lnTo>
                  <a:pt x="7132" y="282"/>
                </a:lnTo>
                <a:lnTo>
                  <a:pt x="7068" y="262"/>
                </a:lnTo>
                <a:lnTo>
                  <a:pt x="7006" y="242"/>
                </a:lnTo>
                <a:lnTo>
                  <a:pt x="6942" y="223"/>
                </a:lnTo>
                <a:lnTo>
                  <a:pt x="6878" y="205"/>
                </a:lnTo>
                <a:lnTo>
                  <a:pt x="6814" y="186"/>
                </a:lnTo>
                <a:lnTo>
                  <a:pt x="6749" y="169"/>
                </a:lnTo>
                <a:lnTo>
                  <a:pt x="6685" y="154"/>
                </a:lnTo>
                <a:lnTo>
                  <a:pt x="6620" y="138"/>
                </a:lnTo>
                <a:lnTo>
                  <a:pt x="6555" y="124"/>
                </a:lnTo>
                <a:lnTo>
                  <a:pt x="6489" y="111"/>
                </a:lnTo>
                <a:lnTo>
                  <a:pt x="6424" y="98"/>
                </a:lnTo>
                <a:lnTo>
                  <a:pt x="6357" y="86"/>
                </a:lnTo>
                <a:lnTo>
                  <a:pt x="6291" y="75"/>
                </a:lnTo>
                <a:lnTo>
                  <a:pt x="6224" y="64"/>
                </a:lnTo>
                <a:lnTo>
                  <a:pt x="6156" y="54"/>
                </a:lnTo>
                <a:lnTo>
                  <a:pt x="6089" y="45"/>
                </a:lnTo>
                <a:lnTo>
                  <a:pt x="6022" y="37"/>
                </a:lnTo>
                <a:lnTo>
                  <a:pt x="5954" y="30"/>
                </a:lnTo>
                <a:lnTo>
                  <a:pt x="5885" y="23"/>
                </a:lnTo>
                <a:lnTo>
                  <a:pt x="5816" y="18"/>
                </a:lnTo>
                <a:lnTo>
                  <a:pt x="5747" y="13"/>
                </a:lnTo>
                <a:lnTo>
                  <a:pt x="5678" y="9"/>
                </a:lnTo>
                <a:lnTo>
                  <a:pt x="5609" y="5"/>
                </a:lnTo>
                <a:lnTo>
                  <a:pt x="5539" y="3"/>
                </a:lnTo>
                <a:lnTo>
                  <a:pt x="5469" y="1"/>
                </a:lnTo>
                <a:lnTo>
                  <a:pt x="5398" y="0"/>
                </a:lnTo>
                <a:lnTo>
                  <a:pt x="5328" y="1"/>
                </a:lnTo>
                <a:lnTo>
                  <a:pt x="5258" y="3"/>
                </a:lnTo>
                <a:lnTo>
                  <a:pt x="5188" y="5"/>
                </a:lnTo>
                <a:lnTo>
                  <a:pt x="5120" y="9"/>
                </a:lnTo>
                <a:lnTo>
                  <a:pt x="5051" y="13"/>
                </a:lnTo>
                <a:lnTo>
                  <a:pt x="4982" y="18"/>
                </a:lnTo>
                <a:lnTo>
                  <a:pt x="4913" y="23"/>
                </a:lnTo>
                <a:lnTo>
                  <a:pt x="4845" y="30"/>
                </a:lnTo>
                <a:lnTo>
                  <a:pt x="4777" y="37"/>
                </a:lnTo>
                <a:lnTo>
                  <a:pt x="4710" y="45"/>
                </a:lnTo>
                <a:lnTo>
                  <a:pt x="4643" y="54"/>
                </a:lnTo>
                <a:lnTo>
                  <a:pt x="4576" y="64"/>
                </a:lnTo>
                <a:lnTo>
                  <a:pt x="4509" y="75"/>
                </a:lnTo>
                <a:lnTo>
                  <a:pt x="4442" y="86"/>
                </a:lnTo>
                <a:lnTo>
                  <a:pt x="4376" y="98"/>
                </a:lnTo>
                <a:lnTo>
                  <a:pt x="4311" y="111"/>
                </a:lnTo>
                <a:lnTo>
                  <a:pt x="4245" y="124"/>
                </a:lnTo>
                <a:lnTo>
                  <a:pt x="4179" y="138"/>
                </a:lnTo>
                <a:lnTo>
                  <a:pt x="4114" y="154"/>
                </a:lnTo>
                <a:lnTo>
                  <a:pt x="4049" y="169"/>
                </a:lnTo>
                <a:lnTo>
                  <a:pt x="3986" y="186"/>
                </a:lnTo>
                <a:lnTo>
                  <a:pt x="3922" y="205"/>
                </a:lnTo>
                <a:lnTo>
                  <a:pt x="3858" y="223"/>
                </a:lnTo>
                <a:lnTo>
                  <a:pt x="3794" y="242"/>
                </a:lnTo>
                <a:lnTo>
                  <a:pt x="3732" y="262"/>
                </a:lnTo>
                <a:lnTo>
                  <a:pt x="3668" y="282"/>
                </a:lnTo>
                <a:lnTo>
                  <a:pt x="3606" y="303"/>
                </a:lnTo>
                <a:lnTo>
                  <a:pt x="3543" y="327"/>
                </a:lnTo>
                <a:lnTo>
                  <a:pt x="3482" y="350"/>
                </a:lnTo>
                <a:lnTo>
                  <a:pt x="3420" y="373"/>
                </a:lnTo>
                <a:lnTo>
                  <a:pt x="3359" y="398"/>
                </a:lnTo>
                <a:lnTo>
                  <a:pt x="3297" y="423"/>
                </a:lnTo>
                <a:lnTo>
                  <a:pt x="3237" y="450"/>
                </a:lnTo>
                <a:lnTo>
                  <a:pt x="3177" y="477"/>
                </a:lnTo>
                <a:lnTo>
                  <a:pt x="3116" y="504"/>
                </a:lnTo>
                <a:lnTo>
                  <a:pt x="3057" y="532"/>
                </a:lnTo>
                <a:lnTo>
                  <a:pt x="2998" y="560"/>
                </a:lnTo>
                <a:lnTo>
                  <a:pt x="2939" y="590"/>
                </a:lnTo>
                <a:lnTo>
                  <a:pt x="2881" y="620"/>
                </a:lnTo>
                <a:lnTo>
                  <a:pt x="2824" y="650"/>
                </a:lnTo>
                <a:lnTo>
                  <a:pt x="2767" y="681"/>
                </a:lnTo>
                <a:lnTo>
                  <a:pt x="2710" y="714"/>
                </a:lnTo>
                <a:lnTo>
                  <a:pt x="2653" y="746"/>
                </a:lnTo>
                <a:lnTo>
                  <a:pt x="2598" y="779"/>
                </a:lnTo>
                <a:lnTo>
                  <a:pt x="2542" y="812"/>
                </a:lnTo>
                <a:lnTo>
                  <a:pt x="2487" y="847"/>
                </a:lnTo>
                <a:lnTo>
                  <a:pt x="2434" y="882"/>
                </a:lnTo>
                <a:lnTo>
                  <a:pt x="2379" y="917"/>
                </a:lnTo>
                <a:lnTo>
                  <a:pt x="2325" y="954"/>
                </a:lnTo>
                <a:lnTo>
                  <a:pt x="2273" y="991"/>
                </a:lnTo>
                <a:lnTo>
                  <a:pt x="2220" y="1028"/>
                </a:lnTo>
                <a:lnTo>
                  <a:pt x="2169" y="1066"/>
                </a:lnTo>
                <a:lnTo>
                  <a:pt x="2117" y="1106"/>
                </a:lnTo>
                <a:lnTo>
                  <a:pt x="2066" y="1145"/>
                </a:lnTo>
                <a:lnTo>
                  <a:pt x="2016" y="1184"/>
                </a:lnTo>
                <a:lnTo>
                  <a:pt x="1965" y="1226"/>
                </a:lnTo>
                <a:lnTo>
                  <a:pt x="1915" y="1267"/>
                </a:lnTo>
                <a:lnTo>
                  <a:pt x="1866" y="1308"/>
                </a:lnTo>
                <a:lnTo>
                  <a:pt x="1817" y="1352"/>
                </a:lnTo>
                <a:lnTo>
                  <a:pt x="1770" y="1395"/>
                </a:lnTo>
                <a:lnTo>
                  <a:pt x="1722" y="1438"/>
                </a:lnTo>
                <a:lnTo>
                  <a:pt x="1674" y="1483"/>
                </a:lnTo>
                <a:lnTo>
                  <a:pt x="1628" y="1528"/>
                </a:lnTo>
                <a:lnTo>
                  <a:pt x="1581" y="1574"/>
                </a:lnTo>
                <a:lnTo>
                  <a:pt x="1536" y="1620"/>
                </a:lnTo>
                <a:lnTo>
                  <a:pt x="1490" y="1667"/>
                </a:lnTo>
                <a:lnTo>
                  <a:pt x="1446" y="1714"/>
                </a:lnTo>
                <a:lnTo>
                  <a:pt x="1401" y="1761"/>
                </a:lnTo>
                <a:lnTo>
                  <a:pt x="1358" y="1809"/>
                </a:lnTo>
                <a:lnTo>
                  <a:pt x="1315" y="1858"/>
                </a:lnTo>
                <a:lnTo>
                  <a:pt x="1273" y="1907"/>
                </a:lnTo>
                <a:lnTo>
                  <a:pt x="1231" y="1957"/>
                </a:lnTo>
                <a:lnTo>
                  <a:pt x="1191" y="2006"/>
                </a:lnTo>
                <a:lnTo>
                  <a:pt x="1150" y="2056"/>
                </a:lnTo>
                <a:lnTo>
                  <a:pt x="1111" y="2108"/>
                </a:lnTo>
                <a:lnTo>
                  <a:pt x="1071" y="2159"/>
                </a:lnTo>
                <a:lnTo>
                  <a:pt x="1033" y="2211"/>
                </a:lnTo>
                <a:lnTo>
                  <a:pt x="995" y="2263"/>
                </a:lnTo>
                <a:lnTo>
                  <a:pt x="959" y="2315"/>
                </a:lnTo>
                <a:lnTo>
                  <a:pt x="922" y="2369"/>
                </a:lnTo>
                <a:lnTo>
                  <a:pt x="886" y="2422"/>
                </a:lnTo>
                <a:lnTo>
                  <a:pt x="851" y="2477"/>
                </a:lnTo>
                <a:lnTo>
                  <a:pt x="817" y="2531"/>
                </a:lnTo>
                <a:lnTo>
                  <a:pt x="783" y="2587"/>
                </a:lnTo>
                <a:lnTo>
                  <a:pt x="749" y="2642"/>
                </a:lnTo>
                <a:lnTo>
                  <a:pt x="717" y="2697"/>
                </a:lnTo>
                <a:lnTo>
                  <a:pt x="684" y="2754"/>
                </a:lnTo>
                <a:lnTo>
                  <a:pt x="653" y="2811"/>
                </a:lnTo>
                <a:lnTo>
                  <a:pt x="623" y="2869"/>
                </a:lnTo>
                <a:lnTo>
                  <a:pt x="593" y="2926"/>
                </a:lnTo>
                <a:lnTo>
                  <a:pt x="563" y="2985"/>
                </a:lnTo>
                <a:lnTo>
                  <a:pt x="535" y="3043"/>
                </a:lnTo>
                <a:lnTo>
                  <a:pt x="506" y="3103"/>
                </a:lnTo>
                <a:lnTo>
                  <a:pt x="479" y="3162"/>
                </a:lnTo>
                <a:lnTo>
                  <a:pt x="452" y="3223"/>
                </a:lnTo>
                <a:lnTo>
                  <a:pt x="425" y="3283"/>
                </a:lnTo>
                <a:lnTo>
                  <a:pt x="400" y="3344"/>
                </a:lnTo>
                <a:lnTo>
                  <a:pt x="375" y="3405"/>
                </a:lnTo>
                <a:lnTo>
                  <a:pt x="350" y="3467"/>
                </a:lnTo>
                <a:lnTo>
                  <a:pt x="327" y="3528"/>
                </a:lnTo>
                <a:lnTo>
                  <a:pt x="305" y="3590"/>
                </a:lnTo>
                <a:lnTo>
                  <a:pt x="282" y="3652"/>
                </a:lnTo>
                <a:lnTo>
                  <a:pt x="262" y="3714"/>
                </a:lnTo>
                <a:lnTo>
                  <a:pt x="242" y="3778"/>
                </a:lnTo>
                <a:lnTo>
                  <a:pt x="223" y="3840"/>
                </a:lnTo>
                <a:lnTo>
                  <a:pt x="204" y="3904"/>
                </a:lnTo>
                <a:lnTo>
                  <a:pt x="186" y="3968"/>
                </a:lnTo>
                <a:lnTo>
                  <a:pt x="169" y="4032"/>
                </a:lnTo>
                <a:lnTo>
                  <a:pt x="154" y="4097"/>
                </a:lnTo>
                <a:lnTo>
                  <a:pt x="139" y="4161"/>
                </a:lnTo>
                <a:lnTo>
                  <a:pt x="124" y="4227"/>
                </a:lnTo>
                <a:lnTo>
                  <a:pt x="110" y="4292"/>
                </a:lnTo>
                <a:lnTo>
                  <a:pt x="97" y="4358"/>
                </a:lnTo>
                <a:lnTo>
                  <a:pt x="85" y="4423"/>
                </a:lnTo>
                <a:lnTo>
                  <a:pt x="74" y="4490"/>
                </a:lnTo>
                <a:lnTo>
                  <a:pt x="64" y="4555"/>
                </a:lnTo>
                <a:lnTo>
                  <a:pt x="54" y="4623"/>
                </a:lnTo>
                <a:lnTo>
                  <a:pt x="46" y="4689"/>
                </a:lnTo>
                <a:lnTo>
                  <a:pt x="37" y="4757"/>
                </a:lnTo>
                <a:lnTo>
                  <a:pt x="30" y="4824"/>
                </a:lnTo>
                <a:lnTo>
                  <a:pt x="23" y="4892"/>
                </a:lnTo>
                <a:lnTo>
                  <a:pt x="18" y="4960"/>
                </a:lnTo>
                <a:lnTo>
                  <a:pt x="13" y="5029"/>
                </a:lnTo>
                <a:lnTo>
                  <a:pt x="9" y="5097"/>
                </a:lnTo>
                <a:lnTo>
                  <a:pt x="6" y="5166"/>
                </a:lnTo>
                <a:lnTo>
                  <a:pt x="3" y="5236"/>
                </a:lnTo>
                <a:lnTo>
                  <a:pt x="1" y="5305"/>
                </a:lnTo>
                <a:lnTo>
                  <a:pt x="0" y="5375"/>
                </a:lnTo>
                <a:lnTo>
                  <a:pt x="0" y="5435"/>
                </a:lnTo>
                <a:lnTo>
                  <a:pt x="0" y="5496"/>
                </a:lnTo>
                <a:lnTo>
                  <a:pt x="2" y="5556"/>
                </a:lnTo>
                <a:lnTo>
                  <a:pt x="3" y="5617"/>
                </a:lnTo>
                <a:lnTo>
                  <a:pt x="6" y="5677"/>
                </a:lnTo>
                <a:lnTo>
                  <a:pt x="8" y="5738"/>
                </a:lnTo>
                <a:lnTo>
                  <a:pt x="12" y="5797"/>
                </a:lnTo>
                <a:lnTo>
                  <a:pt x="16" y="5857"/>
                </a:lnTo>
                <a:lnTo>
                  <a:pt x="21" y="5918"/>
                </a:lnTo>
                <a:lnTo>
                  <a:pt x="27" y="5977"/>
                </a:lnTo>
                <a:lnTo>
                  <a:pt x="33" y="6038"/>
                </a:lnTo>
                <a:lnTo>
                  <a:pt x="39" y="6097"/>
                </a:lnTo>
                <a:lnTo>
                  <a:pt x="48" y="6158"/>
                </a:lnTo>
                <a:lnTo>
                  <a:pt x="55" y="6217"/>
                </a:lnTo>
                <a:lnTo>
                  <a:pt x="64" y="6278"/>
                </a:lnTo>
                <a:lnTo>
                  <a:pt x="73" y="6337"/>
                </a:lnTo>
                <a:lnTo>
                  <a:pt x="83" y="6398"/>
                </a:lnTo>
                <a:lnTo>
                  <a:pt x="94" y="6457"/>
                </a:lnTo>
                <a:lnTo>
                  <a:pt x="105" y="6517"/>
                </a:lnTo>
                <a:lnTo>
                  <a:pt x="118" y="6575"/>
                </a:lnTo>
                <a:lnTo>
                  <a:pt x="133" y="6634"/>
                </a:lnTo>
                <a:lnTo>
                  <a:pt x="147" y="6692"/>
                </a:lnTo>
                <a:lnTo>
                  <a:pt x="163" y="6750"/>
                </a:lnTo>
                <a:lnTo>
                  <a:pt x="179" y="6807"/>
                </a:lnTo>
                <a:lnTo>
                  <a:pt x="197" y="6864"/>
                </a:lnTo>
                <a:lnTo>
                  <a:pt x="216" y="6921"/>
                </a:lnTo>
                <a:lnTo>
                  <a:pt x="236" y="6977"/>
                </a:lnTo>
                <a:lnTo>
                  <a:pt x="256" y="7034"/>
                </a:lnTo>
                <a:lnTo>
                  <a:pt x="278" y="7089"/>
                </a:lnTo>
                <a:lnTo>
                  <a:pt x="302" y="7145"/>
                </a:lnTo>
                <a:lnTo>
                  <a:pt x="325" y="7199"/>
                </a:lnTo>
                <a:lnTo>
                  <a:pt x="350" y="7254"/>
                </a:lnTo>
                <a:lnTo>
                  <a:pt x="4198" y="15382"/>
                </a:lnTo>
                <a:lnTo>
                  <a:pt x="4211" y="15410"/>
                </a:lnTo>
                <a:lnTo>
                  <a:pt x="4226" y="15439"/>
                </a:lnTo>
                <a:lnTo>
                  <a:pt x="4241" y="15466"/>
                </a:lnTo>
                <a:lnTo>
                  <a:pt x="4256" y="15493"/>
                </a:lnTo>
                <a:lnTo>
                  <a:pt x="4271" y="15520"/>
                </a:lnTo>
                <a:lnTo>
                  <a:pt x="4288" y="15546"/>
                </a:lnTo>
                <a:lnTo>
                  <a:pt x="4306" y="15572"/>
                </a:lnTo>
                <a:lnTo>
                  <a:pt x="4324" y="15597"/>
                </a:lnTo>
                <a:lnTo>
                  <a:pt x="4342" y="15622"/>
                </a:lnTo>
                <a:lnTo>
                  <a:pt x="4361" y="15646"/>
                </a:lnTo>
                <a:lnTo>
                  <a:pt x="4382" y="15669"/>
                </a:lnTo>
                <a:lnTo>
                  <a:pt x="4402" y="15693"/>
                </a:lnTo>
                <a:lnTo>
                  <a:pt x="4424" y="15716"/>
                </a:lnTo>
                <a:lnTo>
                  <a:pt x="4445" y="15738"/>
                </a:lnTo>
                <a:lnTo>
                  <a:pt x="4468" y="15759"/>
                </a:lnTo>
                <a:lnTo>
                  <a:pt x="4492" y="15780"/>
                </a:lnTo>
                <a:lnTo>
                  <a:pt x="4514" y="15800"/>
                </a:lnTo>
                <a:lnTo>
                  <a:pt x="4538" y="15821"/>
                </a:lnTo>
                <a:lnTo>
                  <a:pt x="4562" y="15841"/>
                </a:lnTo>
                <a:lnTo>
                  <a:pt x="4586" y="15859"/>
                </a:lnTo>
                <a:lnTo>
                  <a:pt x="4611" y="15878"/>
                </a:lnTo>
                <a:lnTo>
                  <a:pt x="4637" y="15895"/>
                </a:lnTo>
                <a:lnTo>
                  <a:pt x="4662" y="15912"/>
                </a:lnTo>
                <a:lnTo>
                  <a:pt x="4688" y="15928"/>
                </a:lnTo>
                <a:lnTo>
                  <a:pt x="4715" y="15945"/>
                </a:lnTo>
                <a:lnTo>
                  <a:pt x="4741" y="15960"/>
                </a:lnTo>
                <a:lnTo>
                  <a:pt x="4768" y="15974"/>
                </a:lnTo>
                <a:lnTo>
                  <a:pt x="4796" y="15988"/>
                </a:lnTo>
                <a:lnTo>
                  <a:pt x="4824" y="16001"/>
                </a:lnTo>
                <a:lnTo>
                  <a:pt x="4852" y="16013"/>
                </a:lnTo>
                <a:lnTo>
                  <a:pt x="4881" y="16025"/>
                </a:lnTo>
                <a:lnTo>
                  <a:pt x="4910" y="16037"/>
                </a:lnTo>
                <a:lnTo>
                  <a:pt x="4939" y="16048"/>
                </a:lnTo>
                <a:lnTo>
                  <a:pt x="4970" y="16058"/>
                </a:lnTo>
                <a:lnTo>
                  <a:pt x="4999" y="16068"/>
                </a:lnTo>
                <a:lnTo>
                  <a:pt x="5029" y="16077"/>
                </a:lnTo>
                <a:lnTo>
                  <a:pt x="5059" y="16085"/>
                </a:lnTo>
                <a:lnTo>
                  <a:pt x="5089" y="16092"/>
                </a:lnTo>
                <a:lnTo>
                  <a:pt x="5120" y="16099"/>
                </a:lnTo>
                <a:lnTo>
                  <a:pt x="5150" y="16105"/>
                </a:lnTo>
                <a:lnTo>
                  <a:pt x="5180" y="16110"/>
                </a:lnTo>
                <a:lnTo>
                  <a:pt x="5211" y="16115"/>
                </a:lnTo>
                <a:lnTo>
                  <a:pt x="5242" y="16119"/>
                </a:lnTo>
                <a:lnTo>
                  <a:pt x="5272" y="16122"/>
                </a:lnTo>
                <a:lnTo>
                  <a:pt x="5304" y="16125"/>
                </a:lnTo>
                <a:lnTo>
                  <a:pt x="5335" y="16127"/>
                </a:lnTo>
                <a:lnTo>
                  <a:pt x="5367" y="16128"/>
                </a:lnTo>
                <a:lnTo>
                  <a:pt x="5398" y="16128"/>
                </a:lnTo>
                <a:lnTo>
                  <a:pt x="5447" y="16127"/>
                </a:lnTo>
                <a:lnTo>
                  <a:pt x="5494" y="16124"/>
                </a:lnTo>
                <a:lnTo>
                  <a:pt x="5542" y="16120"/>
                </a:lnTo>
                <a:lnTo>
                  <a:pt x="5588" y="16114"/>
                </a:lnTo>
                <a:lnTo>
                  <a:pt x="5635" y="16107"/>
                </a:lnTo>
                <a:lnTo>
                  <a:pt x="5680" y="16098"/>
                </a:lnTo>
                <a:lnTo>
                  <a:pt x="5726" y="16088"/>
                </a:lnTo>
                <a:lnTo>
                  <a:pt x="5772" y="16076"/>
                </a:lnTo>
                <a:lnTo>
                  <a:pt x="5816" y="16062"/>
                </a:lnTo>
                <a:lnTo>
                  <a:pt x="5860" y="16048"/>
                </a:lnTo>
                <a:lnTo>
                  <a:pt x="5903" y="16031"/>
                </a:lnTo>
                <a:lnTo>
                  <a:pt x="5947" y="16014"/>
                </a:lnTo>
                <a:lnTo>
                  <a:pt x="5989" y="15994"/>
                </a:lnTo>
                <a:lnTo>
                  <a:pt x="6031" y="15974"/>
                </a:lnTo>
                <a:lnTo>
                  <a:pt x="6072" y="15952"/>
                </a:lnTo>
                <a:lnTo>
                  <a:pt x="6114" y="15927"/>
                </a:lnTo>
                <a:lnTo>
                  <a:pt x="6153" y="15902"/>
                </a:lnTo>
                <a:lnTo>
                  <a:pt x="6193" y="15876"/>
                </a:lnTo>
                <a:lnTo>
                  <a:pt x="6230" y="15848"/>
                </a:lnTo>
                <a:lnTo>
                  <a:pt x="6267" y="15819"/>
                </a:lnTo>
                <a:lnTo>
                  <a:pt x="6302" y="15789"/>
                </a:lnTo>
                <a:lnTo>
                  <a:pt x="6336" y="15758"/>
                </a:lnTo>
                <a:lnTo>
                  <a:pt x="6370" y="15726"/>
                </a:lnTo>
                <a:lnTo>
                  <a:pt x="6401" y="15693"/>
                </a:lnTo>
                <a:lnTo>
                  <a:pt x="6433" y="15657"/>
                </a:lnTo>
                <a:lnTo>
                  <a:pt x="6462" y="15621"/>
                </a:lnTo>
                <a:lnTo>
                  <a:pt x="6490" y="15585"/>
                </a:lnTo>
                <a:lnTo>
                  <a:pt x="6518" y="15546"/>
                </a:lnTo>
                <a:lnTo>
                  <a:pt x="6543" y="15507"/>
                </a:lnTo>
                <a:lnTo>
                  <a:pt x="6568" y="15467"/>
                </a:lnTo>
                <a:lnTo>
                  <a:pt x="6592" y="15424"/>
                </a:lnTo>
                <a:lnTo>
                  <a:pt x="6614" y="15382"/>
                </a:lnTo>
                <a:lnTo>
                  <a:pt x="10450" y="7254"/>
                </a:lnTo>
                <a:lnTo>
                  <a:pt x="10475" y="7199"/>
                </a:lnTo>
                <a:lnTo>
                  <a:pt x="10498" y="7145"/>
                </a:lnTo>
                <a:lnTo>
                  <a:pt x="10522" y="7089"/>
                </a:lnTo>
                <a:lnTo>
                  <a:pt x="10544" y="7034"/>
                </a:lnTo>
                <a:lnTo>
                  <a:pt x="10564" y="6977"/>
                </a:lnTo>
                <a:lnTo>
                  <a:pt x="10584" y="6921"/>
                </a:lnTo>
                <a:lnTo>
                  <a:pt x="10603" y="6864"/>
                </a:lnTo>
                <a:lnTo>
                  <a:pt x="10621" y="6807"/>
                </a:lnTo>
                <a:lnTo>
                  <a:pt x="10637" y="6750"/>
                </a:lnTo>
                <a:lnTo>
                  <a:pt x="10653" y="6692"/>
                </a:lnTo>
                <a:lnTo>
                  <a:pt x="10667" y="6634"/>
                </a:lnTo>
                <a:lnTo>
                  <a:pt x="10682" y="6575"/>
                </a:lnTo>
                <a:lnTo>
                  <a:pt x="10695" y="6517"/>
                </a:lnTo>
                <a:lnTo>
                  <a:pt x="10706" y="6457"/>
                </a:lnTo>
                <a:lnTo>
                  <a:pt x="10717" y="6398"/>
                </a:lnTo>
                <a:lnTo>
                  <a:pt x="10727" y="6337"/>
                </a:lnTo>
                <a:lnTo>
                  <a:pt x="10736" y="6278"/>
                </a:lnTo>
                <a:lnTo>
                  <a:pt x="10745" y="6217"/>
                </a:lnTo>
                <a:lnTo>
                  <a:pt x="10752" y="6158"/>
                </a:lnTo>
                <a:lnTo>
                  <a:pt x="10761" y="6097"/>
                </a:lnTo>
                <a:lnTo>
                  <a:pt x="10767" y="6038"/>
                </a:lnTo>
                <a:lnTo>
                  <a:pt x="10773" y="5977"/>
                </a:lnTo>
                <a:lnTo>
                  <a:pt x="10779" y="5918"/>
                </a:lnTo>
                <a:lnTo>
                  <a:pt x="10784" y="5857"/>
                </a:lnTo>
                <a:lnTo>
                  <a:pt x="10788" y="5797"/>
                </a:lnTo>
                <a:lnTo>
                  <a:pt x="10791" y="5738"/>
                </a:lnTo>
                <a:lnTo>
                  <a:pt x="10794" y="5677"/>
                </a:lnTo>
                <a:lnTo>
                  <a:pt x="10797" y="5617"/>
                </a:lnTo>
                <a:lnTo>
                  <a:pt x="10798" y="5556"/>
                </a:lnTo>
                <a:lnTo>
                  <a:pt x="10800" y="5496"/>
                </a:lnTo>
                <a:lnTo>
                  <a:pt x="10800" y="5435"/>
                </a:lnTo>
                <a:lnTo>
                  <a:pt x="10800" y="5375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 dirty="0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12" name="Freeform 9"/>
          <p:cNvSpPr>
            <a:spLocks noEditPoints="1"/>
          </p:cNvSpPr>
          <p:nvPr userDrawn="1"/>
        </p:nvSpPr>
        <p:spPr bwMode="auto">
          <a:xfrm>
            <a:off x="6545234" y="2229862"/>
            <a:ext cx="91806" cy="137099"/>
          </a:xfrm>
          <a:custGeom>
            <a:avLst/>
            <a:gdLst>
              <a:gd name="T0" fmla="*/ 8016 w 10800"/>
              <a:gd name="T1" fmla="*/ 6045 h 16128"/>
              <a:gd name="T2" fmla="*/ 7741 w 10800"/>
              <a:gd name="T3" fmla="*/ 6712 h 16128"/>
              <a:gd name="T4" fmla="*/ 7307 w 10800"/>
              <a:gd name="T5" fmla="*/ 7276 h 16128"/>
              <a:gd name="T6" fmla="*/ 6743 w 10800"/>
              <a:gd name="T7" fmla="*/ 7706 h 16128"/>
              <a:gd name="T8" fmla="*/ 6072 w 10800"/>
              <a:gd name="T9" fmla="*/ 7979 h 16128"/>
              <a:gd name="T10" fmla="*/ 5329 w 10800"/>
              <a:gd name="T11" fmla="*/ 8062 h 16128"/>
              <a:gd name="T12" fmla="*/ 4599 w 10800"/>
              <a:gd name="T13" fmla="*/ 7943 h 16128"/>
              <a:gd name="T14" fmla="*/ 3946 w 10800"/>
              <a:gd name="T15" fmla="*/ 7640 h 16128"/>
              <a:gd name="T16" fmla="*/ 3403 w 10800"/>
              <a:gd name="T17" fmla="*/ 7181 h 16128"/>
              <a:gd name="T18" fmla="*/ 2996 w 10800"/>
              <a:gd name="T19" fmla="*/ 6598 h 16128"/>
              <a:gd name="T20" fmla="*/ 2754 w 10800"/>
              <a:gd name="T21" fmla="*/ 5916 h 16128"/>
              <a:gd name="T22" fmla="*/ 2708 w 10800"/>
              <a:gd name="T23" fmla="*/ 5168 h 16128"/>
              <a:gd name="T24" fmla="*/ 2862 w 10800"/>
              <a:gd name="T25" fmla="*/ 4453 h 16128"/>
              <a:gd name="T26" fmla="*/ 3198 w 10800"/>
              <a:gd name="T27" fmla="*/ 3822 h 16128"/>
              <a:gd name="T28" fmla="*/ 3685 w 10800"/>
              <a:gd name="T29" fmla="*/ 3302 h 16128"/>
              <a:gd name="T30" fmla="*/ 4289 w 10800"/>
              <a:gd name="T31" fmla="*/ 2927 h 16128"/>
              <a:gd name="T32" fmla="*/ 4990 w 10800"/>
              <a:gd name="T33" fmla="*/ 2720 h 16128"/>
              <a:gd name="T34" fmla="*/ 5742 w 10800"/>
              <a:gd name="T35" fmla="*/ 2710 h 16128"/>
              <a:gd name="T36" fmla="*/ 6450 w 10800"/>
              <a:gd name="T37" fmla="*/ 2901 h 16128"/>
              <a:gd name="T38" fmla="*/ 7064 w 10800"/>
              <a:gd name="T39" fmla="*/ 3262 h 16128"/>
              <a:gd name="T40" fmla="*/ 7563 w 10800"/>
              <a:gd name="T41" fmla="*/ 3770 h 16128"/>
              <a:gd name="T42" fmla="*/ 7912 w 10800"/>
              <a:gd name="T43" fmla="*/ 4392 h 16128"/>
              <a:gd name="T44" fmla="*/ 8086 w 10800"/>
              <a:gd name="T45" fmla="*/ 5099 h 16128"/>
              <a:gd name="T46" fmla="*/ 10782 w 10800"/>
              <a:gd name="T47" fmla="*/ 4960 h 16128"/>
              <a:gd name="T48" fmla="*/ 10674 w 10800"/>
              <a:gd name="T49" fmla="*/ 4227 h 16128"/>
              <a:gd name="T50" fmla="*/ 10472 w 10800"/>
              <a:gd name="T51" fmla="*/ 3528 h 16128"/>
              <a:gd name="T52" fmla="*/ 10177 w 10800"/>
              <a:gd name="T53" fmla="*/ 2869 h 16128"/>
              <a:gd name="T54" fmla="*/ 9805 w 10800"/>
              <a:gd name="T55" fmla="*/ 2263 h 16128"/>
              <a:gd name="T56" fmla="*/ 9354 w 10800"/>
              <a:gd name="T57" fmla="*/ 1714 h 16128"/>
              <a:gd name="T58" fmla="*/ 8835 w 10800"/>
              <a:gd name="T59" fmla="*/ 1226 h 16128"/>
              <a:gd name="T60" fmla="*/ 8258 w 10800"/>
              <a:gd name="T61" fmla="*/ 812 h 16128"/>
              <a:gd name="T62" fmla="*/ 7623 w 10800"/>
              <a:gd name="T63" fmla="*/ 477 h 16128"/>
              <a:gd name="T64" fmla="*/ 6942 w 10800"/>
              <a:gd name="T65" fmla="*/ 223 h 16128"/>
              <a:gd name="T66" fmla="*/ 6224 w 10800"/>
              <a:gd name="T67" fmla="*/ 64 h 16128"/>
              <a:gd name="T68" fmla="*/ 5469 w 10800"/>
              <a:gd name="T69" fmla="*/ 1 h 16128"/>
              <a:gd name="T70" fmla="*/ 4710 w 10800"/>
              <a:gd name="T71" fmla="*/ 45 h 16128"/>
              <a:gd name="T72" fmla="*/ 3986 w 10800"/>
              <a:gd name="T73" fmla="*/ 186 h 16128"/>
              <a:gd name="T74" fmla="*/ 3297 w 10800"/>
              <a:gd name="T75" fmla="*/ 423 h 16128"/>
              <a:gd name="T76" fmla="*/ 2653 w 10800"/>
              <a:gd name="T77" fmla="*/ 746 h 16128"/>
              <a:gd name="T78" fmla="*/ 2066 w 10800"/>
              <a:gd name="T79" fmla="*/ 1145 h 16128"/>
              <a:gd name="T80" fmla="*/ 1536 w 10800"/>
              <a:gd name="T81" fmla="*/ 1620 h 16128"/>
              <a:gd name="T82" fmla="*/ 1071 w 10800"/>
              <a:gd name="T83" fmla="*/ 2159 h 16128"/>
              <a:gd name="T84" fmla="*/ 684 w 10800"/>
              <a:gd name="T85" fmla="*/ 2754 h 16128"/>
              <a:gd name="T86" fmla="*/ 375 w 10800"/>
              <a:gd name="T87" fmla="*/ 3405 h 16128"/>
              <a:gd name="T88" fmla="*/ 154 w 10800"/>
              <a:gd name="T89" fmla="*/ 4097 h 16128"/>
              <a:gd name="T90" fmla="*/ 30 w 10800"/>
              <a:gd name="T91" fmla="*/ 4824 h 16128"/>
              <a:gd name="T92" fmla="*/ 2 w 10800"/>
              <a:gd name="T93" fmla="*/ 5556 h 16128"/>
              <a:gd name="T94" fmla="*/ 55 w 10800"/>
              <a:gd name="T95" fmla="*/ 6217 h 16128"/>
              <a:gd name="T96" fmla="*/ 197 w 10800"/>
              <a:gd name="T97" fmla="*/ 6864 h 16128"/>
              <a:gd name="T98" fmla="*/ 4241 w 10800"/>
              <a:gd name="T99" fmla="*/ 15466 h 16128"/>
              <a:gd name="T100" fmla="*/ 4445 w 10800"/>
              <a:gd name="T101" fmla="*/ 15738 h 16128"/>
              <a:gd name="T102" fmla="*/ 4715 w 10800"/>
              <a:gd name="T103" fmla="*/ 15945 h 16128"/>
              <a:gd name="T104" fmla="*/ 5029 w 10800"/>
              <a:gd name="T105" fmla="*/ 16077 h 16128"/>
              <a:gd name="T106" fmla="*/ 5367 w 10800"/>
              <a:gd name="T107" fmla="*/ 16128 h 16128"/>
              <a:gd name="T108" fmla="*/ 5860 w 10800"/>
              <a:gd name="T109" fmla="*/ 16048 h 16128"/>
              <a:gd name="T110" fmla="*/ 6302 w 10800"/>
              <a:gd name="T111" fmla="*/ 15789 h 16128"/>
              <a:gd name="T112" fmla="*/ 6614 w 10800"/>
              <a:gd name="T113" fmla="*/ 15382 h 16128"/>
              <a:gd name="T114" fmla="*/ 10653 w 10800"/>
              <a:gd name="T115" fmla="*/ 6692 h 16128"/>
              <a:gd name="T116" fmla="*/ 10767 w 10800"/>
              <a:gd name="T117" fmla="*/ 6038 h 16128"/>
              <a:gd name="T118" fmla="*/ 10800 w 10800"/>
              <a:gd name="T119" fmla="*/ 5375 h 16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0800" h="16128">
                <a:moveTo>
                  <a:pt x="8101" y="5375"/>
                </a:moveTo>
                <a:lnTo>
                  <a:pt x="8099" y="5444"/>
                </a:lnTo>
                <a:lnTo>
                  <a:pt x="8096" y="5514"/>
                </a:lnTo>
                <a:lnTo>
                  <a:pt x="8092" y="5582"/>
                </a:lnTo>
                <a:lnTo>
                  <a:pt x="8086" y="5650"/>
                </a:lnTo>
                <a:lnTo>
                  <a:pt x="8078" y="5717"/>
                </a:lnTo>
                <a:lnTo>
                  <a:pt x="8069" y="5784"/>
                </a:lnTo>
                <a:lnTo>
                  <a:pt x="8057" y="5850"/>
                </a:lnTo>
                <a:lnTo>
                  <a:pt x="8045" y="5916"/>
                </a:lnTo>
                <a:lnTo>
                  <a:pt x="8031" y="5980"/>
                </a:lnTo>
                <a:lnTo>
                  <a:pt x="8016" y="6045"/>
                </a:lnTo>
                <a:lnTo>
                  <a:pt x="7998" y="6109"/>
                </a:lnTo>
                <a:lnTo>
                  <a:pt x="7980" y="6172"/>
                </a:lnTo>
                <a:lnTo>
                  <a:pt x="7958" y="6234"/>
                </a:lnTo>
                <a:lnTo>
                  <a:pt x="7936" y="6297"/>
                </a:lnTo>
                <a:lnTo>
                  <a:pt x="7912" y="6358"/>
                </a:lnTo>
                <a:lnTo>
                  <a:pt x="7886" y="6419"/>
                </a:lnTo>
                <a:lnTo>
                  <a:pt x="7860" y="6480"/>
                </a:lnTo>
                <a:lnTo>
                  <a:pt x="7832" y="6540"/>
                </a:lnTo>
                <a:lnTo>
                  <a:pt x="7803" y="6598"/>
                </a:lnTo>
                <a:lnTo>
                  <a:pt x="7772" y="6656"/>
                </a:lnTo>
                <a:lnTo>
                  <a:pt x="7741" y="6712"/>
                </a:lnTo>
                <a:lnTo>
                  <a:pt x="7708" y="6768"/>
                </a:lnTo>
                <a:lnTo>
                  <a:pt x="7674" y="6823"/>
                </a:lnTo>
                <a:lnTo>
                  <a:pt x="7638" y="6877"/>
                </a:lnTo>
                <a:lnTo>
                  <a:pt x="7601" y="6930"/>
                </a:lnTo>
                <a:lnTo>
                  <a:pt x="7563" y="6981"/>
                </a:lnTo>
                <a:lnTo>
                  <a:pt x="7524" y="7033"/>
                </a:lnTo>
                <a:lnTo>
                  <a:pt x="7482" y="7083"/>
                </a:lnTo>
                <a:lnTo>
                  <a:pt x="7441" y="7133"/>
                </a:lnTo>
                <a:lnTo>
                  <a:pt x="7397" y="7181"/>
                </a:lnTo>
                <a:lnTo>
                  <a:pt x="7353" y="7228"/>
                </a:lnTo>
                <a:lnTo>
                  <a:pt x="7307" y="7276"/>
                </a:lnTo>
                <a:lnTo>
                  <a:pt x="7261" y="7321"/>
                </a:lnTo>
                <a:lnTo>
                  <a:pt x="7213" y="7364"/>
                </a:lnTo>
                <a:lnTo>
                  <a:pt x="7165" y="7408"/>
                </a:lnTo>
                <a:lnTo>
                  <a:pt x="7115" y="7449"/>
                </a:lnTo>
                <a:lnTo>
                  <a:pt x="7064" y="7489"/>
                </a:lnTo>
                <a:lnTo>
                  <a:pt x="7014" y="7529"/>
                </a:lnTo>
                <a:lnTo>
                  <a:pt x="6961" y="7567"/>
                </a:lnTo>
                <a:lnTo>
                  <a:pt x="6908" y="7603"/>
                </a:lnTo>
                <a:lnTo>
                  <a:pt x="6854" y="7640"/>
                </a:lnTo>
                <a:lnTo>
                  <a:pt x="6799" y="7674"/>
                </a:lnTo>
                <a:lnTo>
                  <a:pt x="6743" y="7706"/>
                </a:lnTo>
                <a:lnTo>
                  <a:pt x="6687" y="7738"/>
                </a:lnTo>
                <a:lnTo>
                  <a:pt x="6629" y="7769"/>
                </a:lnTo>
                <a:lnTo>
                  <a:pt x="6570" y="7798"/>
                </a:lnTo>
                <a:lnTo>
                  <a:pt x="6511" y="7826"/>
                </a:lnTo>
                <a:lnTo>
                  <a:pt x="6450" y="7852"/>
                </a:lnTo>
                <a:lnTo>
                  <a:pt x="6389" y="7878"/>
                </a:lnTo>
                <a:lnTo>
                  <a:pt x="6326" y="7901"/>
                </a:lnTo>
                <a:lnTo>
                  <a:pt x="6264" y="7923"/>
                </a:lnTo>
                <a:lnTo>
                  <a:pt x="6201" y="7943"/>
                </a:lnTo>
                <a:lnTo>
                  <a:pt x="6137" y="7962"/>
                </a:lnTo>
                <a:lnTo>
                  <a:pt x="6072" y="7979"/>
                </a:lnTo>
                <a:lnTo>
                  <a:pt x="6007" y="7995"/>
                </a:lnTo>
                <a:lnTo>
                  <a:pt x="5942" y="8010"/>
                </a:lnTo>
                <a:lnTo>
                  <a:pt x="5876" y="8022"/>
                </a:lnTo>
                <a:lnTo>
                  <a:pt x="5810" y="8033"/>
                </a:lnTo>
                <a:lnTo>
                  <a:pt x="5742" y="8042"/>
                </a:lnTo>
                <a:lnTo>
                  <a:pt x="5674" y="8049"/>
                </a:lnTo>
                <a:lnTo>
                  <a:pt x="5607" y="8055"/>
                </a:lnTo>
                <a:lnTo>
                  <a:pt x="5538" y="8059"/>
                </a:lnTo>
                <a:lnTo>
                  <a:pt x="5469" y="8062"/>
                </a:lnTo>
                <a:lnTo>
                  <a:pt x="5398" y="8062"/>
                </a:lnTo>
                <a:lnTo>
                  <a:pt x="5329" y="8062"/>
                </a:lnTo>
                <a:lnTo>
                  <a:pt x="5260" y="8059"/>
                </a:lnTo>
                <a:lnTo>
                  <a:pt x="5191" y="8055"/>
                </a:lnTo>
                <a:lnTo>
                  <a:pt x="5124" y="8049"/>
                </a:lnTo>
                <a:lnTo>
                  <a:pt x="5057" y="8042"/>
                </a:lnTo>
                <a:lnTo>
                  <a:pt x="4990" y="8033"/>
                </a:lnTo>
                <a:lnTo>
                  <a:pt x="4923" y="8022"/>
                </a:lnTo>
                <a:lnTo>
                  <a:pt x="4857" y="8010"/>
                </a:lnTo>
                <a:lnTo>
                  <a:pt x="4793" y="7995"/>
                </a:lnTo>
                <a:lnTo>
                  <a:pt x="4728" y="7979"/>
                </a:lnTo>
                <a:lnTo>
                  <a:pt x="4663" y="7962"/>
                </a:lnTo>
                <a:lnTo>
                  <a:pt x="4599" y="7943"/>
                </a:lnTo>
                <a:lnTo>
                  <a:pt x="4536" y="7923"/>
                </a:lnTo>
                <a:lnTo>
                  <a:pt x="4474" y="7901"/>
                </a:lnTo>
                <a:lnTo>
                  <a:pt x="4411" y="7878"/>
                </a:lnTo>
                <a:lnTo>
                  <a:pt x="4350" y="7852"/>
                </a:lnTo>
                <a:lnTo>
                  <a:pt x="4289" y="7826"/>
                </a:lnTo>
                <a:lnTo>
                  <a:pt x="4230" y="7798"/>
                </a:lnTo>
                <a:lnTo>
                  <a:pt x="4171" y="7769"/>
                </a:lnTo>
                <a:lnTo>
                  <a:pt x="4113" y="7738"/>
                </a:lnTo>
                <a:lnTo>
                  <a:pt x="4057" y="7706"/>
                </a:lnTo>
                <a:lnTo>
                  <a:pt x="4001" y="7674"/>
                </a:lnTo>
                <a:lnTo>
                  <a:pt x="3946" y="7640"/>
                </a:lnTo>
                <a:lnTo>
                  <a:pt x="3892" y="7603"/>
                </a:lnTo>
                <a:lnTo>
                  <a:pt x="3839" y="7567"/>
                </a:lnTo>
                <a:lnTo>
                  <a:pt x="3786" y="7529"/>
                </a:lnTo>
                <a:lnTo>
                  <a:pt x="3736" y="7489"/>
                </a:lnTo>
                <a:lnTo>
                  <a:pt x="3685" y="7449"/>
                </a:lnTo>
                <a:lnTo>
                  <a:pt x="3635" y="7408"/>
                </a:lnTo>
                <a:lnTo>
                  <a:pt x="3587" y="7364"/>
                </a:lnTo>
                <a:lnTo>
                  <a:pt x="3539" y="7321"/>
                </a:lnTo>
                <a:lnTo>
                  <a:pt x="3493" y="7276"/>
                </a:lnTo>
                <a:lnTo>
                  <a:pt x="3447" y="7228"/>
                </a:lnTo>
                <a:lnTo>
                  <a:pt x="3403" y="7181"/>
                </a:lnTo>
                <a:lnTo>
                  <a:pt x="3359" y="7133"/>
                </a:lnTo>
                <a:lnTo>
                  <a:pt x="3317" y="7083"/>
                </a:lnTo>
                <a:lnTo>
                  <a:pt x="3276" y="7033"/>
                </a:lnTo>
                <a:lnTo>
                  <a:pt x="3237" y="6981"/>
                </a:lnTo>
                <a:lnTo>
                  <a:pt x="3198" y="6930"/>
                </a:lnTo>
                <a:lnTo>
                  <a:pt x="3162" y="6877"/>
                </a:lnTo>
                <a:lnTo>
                  <a:pt x="3126" y="6823"/>
                </a:lnTo>
                <a:lnTo>
                  <a:pt x="3092" y="6768"/>
                </a:lnTo>
                <a:lnTo>
                  <a:pt x="3058" y="6712"/>
                </a:lnTo>
                <a:lnTo>
                  <a:pt x="3026" y="6656"/>
                </a:lnTo>
                <a:lnTo>
                  <a:pt x="2996" y="6598"/>
                </a:lnTo>
                <a:lnTo>
                  <a:pt x="2966" y="6540"/>
                </a:lnTo>
                <a:lnTo>
                  <a:pt x="2938" y="6480"/>
                </a:lnTo>
                <a:lnTo>
                  <a:pt x="2911" y="6419"/>
                </a:lnTo>
                <a:lnTo>
                  <a:pt x="2885" y="6358"/>
                </a:lnTo>
                <a:lnTo>
                  <a:pt x="2862" y="6297"/>
                </a:lnTo>
                <a:lnTo>
                  <a:pt x="2840" y="6234"/>
                </a:lnTo>
                <a:lnTo>
                  <a:pt x="2819" y="6172"/>
                </a:lnTo>
                <a:lnTo>
                  <a:pt x="2800" y="6109"/>
                </a:lnTo>
                <a:lnTo>
                  <a:pt x="2784" y="6045"/>
                </a:lnTo>
                <a:lnTo>
                  <a:pt x="2768" y="5980"/>
                </a:lnTo>
                <a:lnTo>
                  <a:pt x="2754" y="5916"/>
                </a:lnTo>
                <a:lnTo>
                  <a:pt x="2742" y="5850"/>
                </a:lnTo>
                <a:lnTo>
                  <a:pt x="2731" y="5784"/>
                </a:lnTo>
                <a:lnTo>
                  <a:pt x="2722" y="5717"/>
                </a:lnTo>
                <a:lnTo>
                  <a:pt x="2714" y="5650"/>
                </a:lnTo>
                <a:lnTo>
                  <a:pt x="2708" y="5582"/>
                </a:lnTo>
                <a:lnTo>
                  <a:pt x="2704" y="5514"/>
                </a:lnTo>
                <a:lnTo>
                  <a:pt x="2701" y="5444"/>
                </a:lnTo>
                <a:lnTo>
                  <a:pt x="2699" y="5375"/>
                </a:lnTo>
                <a:lnTo>
                  <a:pt x="2701" y="5305"/>
                </a:lnTo>
                <a:lnTo>
                  <a:pt x="2704" y="5237"/>
                </a:lnTo>
                <a:lnTo>
                  <a:pt x="2708" y="5168"/>
                </a:lnTo>
                <a:lnTo>
                  <a:pt x="2714" y="5099"/>
                </a:lnTo>
                <a:lnTo>
                  <a:pt x="2722" y="5033"/>
                </a:lnTo>
                <a:lnTo>
                  <a:pt x="2731" y="4965"/>
                </a:lnTo>
                <a:lnTo>
                  <a:pt x="2742" y="4900"/>
                </a:lnTo>
                <a:lnTo>
                  <a:pt x="2754" y="4834"/>
                </a:lnTo>
                <a:lnTo>
                  <a:pt x="2768" y="4769"/>
                </a:lnTo>
                <a:lnTo>
                  <a:pt x="2784" y="4704"/>
                </a:lnTo>
                <a:lnTo>
                  <a:pt x="2800" y="4641"/>
                </a:lnTo>
                <a:lnTo>
                  <a:pt x="2819" y="4577"/>
                </a:lnTo>
                <a:lnTo>
                  <a:pt x="2840" y="4515"/>
                </a:lnTo>
                <a:lnTo>
                  <a:pt x="2862" y="4453"/>
                </a:lnTo>
                <a:lnTo>
                  <a:pt x="2885" y="4392"/>
                </a:lnTo>
                <a:lnTo>
                  <a:pt x="2911" y="4330"/>
                </a:lnTo>
                <a:lnTo>
                  <a:pt x="2938" y="4271"/>
                </a:lnTo>
                <a:lnTo>
                  <a:pt x="2966" y="4211"/>
                </a:lnTo>
                <a:lnTo>
                  <a:pt x="2996" y="4153"/>
                </a:lnTo>
                <a:lnTo>
                  <a:pt x="3026" y="4096"/>
                </a:lnTo>
                <a:lnTo>
                  <a:pt x="3058" y="4039"/>
                </a:lnTo>
                <a:lnTo>
                  <a:pt x="3092" y="3984"/>
                </a:lnTo>
                <a:lnTo>
                  <a:pt x="3126" y="3928"/>
                </a:lnTo>
                <a:lnTo>
                  <a:pt x="3162" y="3875"/>
                </a:lnTo>
                <a:lnTo>
                  <a:pt x="3198" y="3822"/>
                </a:lnTo>
                <a:lnTo>
                  <a:pt x="3237" y="3770"/>
                </a:lnTo>
                <a:lnTo>
                  <a:pt x="3276" y="3719"/>
                </a:lnTo>
                <a:lnTo>
                  <a:pt x="3317" y="3669"/>
                </a:lnTo>
                <a:lnTo>
                  <a:pt x="3359" y="3620"/>
                </a:lnTo>
                <a:lnTo>
                  <a:pt x="3403" y="3571"/>
                </a:lnTo>
                <a:lnTo>
                  <a:pt x="3447" y="3524"/>
                </a:lnTo>
                <a:lnTo>
                  <a:pt x="3493" y="3478"/>
                </a:lnTo>
                <a:lnTo>
                  <a:pt x="3539" y="3432"/>
                </a:lnTo>
                <a:lnTo>
                  <a:pt x="3587" y="3388"/>
                </a:lnTo>
                <a:lnTo>
                  <a:pt x="3635" y="3345"/>
                </a:lnTo>
                <a:lnTo>
                  <a:pt x="3685" y="3302"/>
                </a:lnTo>
                <a:lnTo>
                  <a:pt x="3736" y="3262"/>
                </a:lnTo>
                <a:lnTo>
                  <a:pt x="3786" y="3223"/>
                </a:lnTo>
                <a:lnTo>
                  <a:pt x="3839" y="3185"/>
                </a:lnTo>
                <a:lnTo>
                  <a:pt x="3892" y="3148"/>
                </a:lnTo>
                <a:lnTo>
                  <a:pt x="3946" y="3113"/>
                </a:lnTo>
                <a:lnTo>
                  <a:pt x="4001" y="3078"/>
                </a:lnTo>
                <a:lnTo>
                  <a:pt x="4057" y="3046"/>
                </a:lnTo>
                <a:lnTo>
                  <a:pt x="4113" y="3014"/>
                </a:lnTo>
                <a:lnTo>
                  <a:pt x="4171" y="2984"/>
                </a:lnTo>
                <a:lnTo>
                  <a:pt x="4230" y="2955"/>
                </a:lnTo>
                <a:lnTo>
                  <a:pt x="4289" y="2927"/>
                </a:lnTo>
                <a:lnTo>
                  <a:pt x="4350" y="2901"/>
                </a:lnTo>
                <a:lnTo>
                  <a:pt x="4411" y="2875"/>
                </a:lnTo>
                <a:lnTo>
                  <a:pt x="4474" y="2852"/>
                </a:lnTo>
                <a:lnTo>
                  <a:pt x="4536" y="2828"/>
                </a:lnTo>
                <a:lnTo>
                  <a:pt x="4599" y="2808"/>
                </a:lnTo>
                <a:lnTo>
                  <a:pt x="4663" y="2789"/>
                </a:lnTo>
                <a:lnTo>
                  <a:pt x="4728" y="2772"/>
                </a:lnTo>
                <a:lnTo>
                  <a:pt x="4793" y="2757"/>
                </a:lnTo>
                <a:lnTo>
                  <a:pt x="4857" y="2743"/>
                </a:lnTo>
                <a:lnTo>
                  <a:pt x="4923" y="2730"/>
                </a:lnTo>
                <a:lnTo>
                  <a:pt x="4990" y="2720"/>
                </a:lnTo>
                <a:lnTo>
                  <a:pt x="5057" y="2710"/>
                </a:lnTo>
                <a:lnTo>
                  <a:pt x="5124" y="2702"/>
                </a:lnTo>
                <a:lnTo>
                  <a:pt x="5191" y="2696"/>
                </a:lnTo>
                <a:lnTo>
                  <a:pt x="5260" y="2691"/>
                </a:lnTo>
                <a:lnTo>
                  <a:pt x="5329" y="2689"/>
                </a:lnTo>
                <a:lnTo>
                  <a:pt x="5398" y="2687"/>
                </a:lnTo>
                <a:lnTo>
                  <a:pt x="5469" y="2689"/>
                </a:lnTo>
                <a:lnTo>
                  <a:pt x="5538" y="2691"/>
                </a:lnTo>
                <a:lnTo>
                  <a:pt x="5607" y="2696"/>
                </a:lnTo>
                <a:lnTo>
                  <a:pt x="5674" y="2702"/>
                </a:lnTo>
                <a:lnTo>
                  <a:pt x="5742" y="2710"/>
                </a:lnTo>
                <a:lnTo>
                  <a:pt x="5810" y="2720"/>
                </a:lnTo>
                <a:lnTo>
                  <a:pt x="5876" y="2730"/>
                </a:lnTo>
                <a:lnTo>
                  <a:pt x="5942" y="2743"/>
                </a:lnTo>
                <a:lnTo>
                  <a:pt x="6007" y="2757"/>
                </a:lnTo>
                <a:lnTo>
                  <a:pt x="6072" y="2772"/>
                </a:lnTo>
                <a:lnTo>
                  <a:pt x="6137" y="2789"/>
                </a:lnTo>
                <a:lnTo>
                  <a:pt x="6201" y="2808"/>
                </a:lnTo>
                <a:lnTo>
                  <a:pt x="6264" y="2828"/>
                </a:lnTo>
                <a:lnTo>
                  <a:pt x="6326" y="2852"/>
                </a:lnTo>
                <a:lnTo>
                  <a:pt x="6389" y="2875"/>
                </a:lnTo>
                <a:lnTo>
                  <a:pt x="6450" y="2901"/>
                </a:lnTo>
                <a:lnTo>
                  <a:pt x="6511" y="2927"/>
                </a:lnTo>
                <a:lnTo>
                  <a:pt x="6570" y="2955"/>
                </a:lnTo>
                <a:lnTo>
                  <a:pt x="6629" y="2984"/>
                </a:lnTo>
                <a:lnTo>
                  <a:pt x="6687" y="3014"/>
                </a:lnTo>
                <a:lnTo>
                  <a:pt x="6743" y="3046"/>
                </a:lnTo>
                <a:lnTo>
                  <a:pt x="6799" y="3078"/>
                </a:lnTo>
                <a:lnTo>
                  <a:pt x="6854" y="3113"/>
                </a:lnTo>
                <a:lnTo>
                  <a:pt x="6908" y="3148"/>
                </a:lnTo>
                <a:lnTo>
                  <a:pt x="6961" y="3185"/>
                </a:lnTo>
                <a:lnTo>
                  <a:pt x="7014" y="3223"/>
                </a:lnTo>
                <a:lnTo>
                  <a:pt x="7064" y="3262"/>
                </a:lnTo>
                <a:lnTo>
                  <a:pt x="7115" y="3302"/>
                </a:lnTo>
                <a:lnTo>
                  <a:pt x="7165" y="3345"/>
                </a:lnTo>
                <a:lnTo>
                  <a:pt x="7213" y="3388"/>
                </a:lnTo>
                <a:lnTo>
                  <a:pt x="7261" y="3432"/>
                </a:lnTo>
                <a:lnTo>
                  <a:pt x="7307" y="3478"/>
                </a:lnTo>
                <a:lnTo>
                  <a:pt x="7353" y="3524"/>
                </a:lnTo>
                <a:lnTo>
                  <a:pt x="7397" y="3571"/>
                </a:lnTo>
                <a:lnTo>
                  <a:pt x="7441" y="3620"/>
                </a:lnTo>
                <a:lnTo>
                  <a:pt x="7482" y="3669"/>
                </a:lnTo>
                <a:lnTo>
                  <a:pt x="7524" y="3719"/>
                </a:lnTo>
                <a:lnTo>
                  <a:pt x="7563" y="3770"/>
                </a:lnTo>
                <a:lnTo>
                  <a:pt x="7601" y="3822"/>
                </a:lnTo>
                <a:lnTo>
                  <a:pt x="7638" y="3875"/>
                </a:lnTo>
                <a:lnTo>
                  <a:pt x="7674" y="3928"/>
                </a:lnTo>
                <a:lnTo>
                  <a:pt x="7708" y="3984"/>
                </a:lnTo>
                <a:lnTo>
                  <a:pt x="7741" y="4039"/>
                </a:lnTo>
                <a:lnTo>
                  <a:pt x="7772" y="4096"/>
                </a:lnTo>
                <a:lnTo>
                  <a:pt x="7803" y="4153"/>
                </a:lnTo>
                <a:lnTo>
                  <a:pt x="7832" y="4211"/>
                </a:lnTo>
                <a:lnTo>
                  <a:pt x="7860" y="4271"/>
                </a:lnTo>
                <a:lnTo>
                  <a:pt x="7886" y="4330"/>
                </a:lnTo>
                <a:lnTo>
                  <a:pt x="7912" y="4392"/>
                </a:lnTo>
                <a:lnTo>
                  <a:pt x="7936" y="4453"/>
                </a:lnTo>
                <a:lnTo>
                  <a:pt x="7958" y="4515"/>
                </a:lnTo>
                <a:lnTo>
                  <a:pt x="7980" y="4577"/>
                </a:lnTo>
                <a:lnTo>
                  <a:pt x="7998" y="4641"/>
                </a:lnTo>
                <a:lnTo>
                  <a:pt x="8016" y="4704"/>
                </a:lnTo>
                <a:lnTo>
                  <a:pt x="8031" y="4769"/>
                </a:lnTo>
                <a:lnTo>
                  <a:pt x="8045" y="4834"/>
                </a:lnTo>
                <a:lnTo>
                  <a:pt x="8057" y="4900"/>
                </a:lnTo>
                <a:lnTo>
                  <a:pt x="8069" y="4965"/>
                </a:lnTo>
                <a:lnTo>
                  <a:pt x="8078" y="5033"/>
                </a:lnTo>
                <a:lnTo>
                  <a:pt x="8086" y="5099"/>
                </a:lnTo>
                <a:lnTo>
                  <a:pt x="8092" y="5168"/>
                </a:lnTo>
                <a:lnTo>
                  <a:pt x="8096" y="5237"/>
                </a:lnTo>
                <a:lnTo>
                  <a:pt x="8099" y="5305"/>
                </a:lnTo>
                <a:lnTo>
                  <a:pt x="8101" y="5375"/>
                </a:lnTo>
                <a:close/>
                <a:moveTo>
                  <a:pt x="10800" y="5375"/>
                </a:moveTo>
                <a:lnTo>
                  <a:pt x="10799" y="5305"/>
                </a:lnTo>
                <a:lnTo>
                  <a:pt x="10797" y="5236"/>
                </a:lnTo>
                <a:lnTo>
                  <a:pt x="10794" y="5166"/>
                </a:lnTo>
                <a:lnTo>
                  <a:pt x="10791" y="5097"/>
                </a:lnTo>
                <a:lnTo>
                  <a:pt x="10787" y="5029"/>
                </a:lnTo>
                <a:lnTo>
                  <a:pt x="10782" y="4960"/>
                </a:lnTo>
                <a:lnTo>
                  <a:pt x="10776" y="4892"/>
                </a:lnTo>
                <a:lnTo>
                  <a:pt x="10770" y="4824"/>
                </a:lnTo>
                <a:lnTo>
                  <a:pt x="10763" y="4757"/>
                </a:lnTo>
                <a:lnTo>
                  <a:pt x="10754" y="4689"/>
                </a:lnTo>
                <a:lnTo>
                  <a:pt x="10745" y="4623"/>
                </a:lnTo>
                <a:lnTo>
                  <a:pt x="10735" y="4555"/>
                </a:lnTo>
                <a:lnTo>
                  <a:pt x="10725" y="4490"/>
                </a:lnTo>
                <a:lnTo>
                  <a:pt x="10714" y="4423"/>
                </a:lnTo>
                <a:lnTo>
                  <a:pt x="10702" y="4358"/>
                </a:lnTo>
                <a:lnTo>
                  <a:pt x="10689" y="4292"/>
                </a:lnTo>
                <a:lnTo>
                  <a:pt x="10674" y="4227"/>
                </a:lnTo>
                <a:lnTo>
                  <a:pt x="10660" y="4161"/>
                </a:lnTo>
                <a:lnTo>
                  <a:pt x="10645" y="4097"/>
                </a:lnTo>
                <a:lnTo>
                  <a:pt x="10629" y="4032"/>
                </a:lnTo>
                <a:lnTo>
                  <a:pt x="10613" y="3968"/>
                </a:lnTo>
                <a:lnTo>
                  <a:pt x="10594" y="3904"/>
                </a:lnTo>
                <a:lnTo>
                  <a:pt x="10576" y="3840"/>
                </a:lnTo>
                <a:lnTo>
                  <a:pt x="10557" y="3778"/>
                </a:lnTo>
                <a:lnTo>
                  <a:pt x="10537" y="3714"/>
                </a:lnTo>
                <a:lnTo>
                  <a:pt x="10517" y="3652"/>
                </a:lnTo>
                <a:lnTo>
                  <a:pt x="10494" y="3590"/>
                </a:lnTo>
                <a:lnTo>
                  <a:pt x="10472" y="3528"/>
                </a:lnTo>
                <a:lnTo>
                  <a:pt x="10449" y="3467"/>
                </a:lnTo>
                <a:lnTo>
                  <a:pt x="10424" y="3405"/>
                </a:lnTo>
                <a:lnTo>
                  <a:pt x="10400" y="3344"/>
                </a:lnTo>
                <a:lnTo>
                  <a:pt x="10375" y="3283"/>
                </a:lnTo>
                <a:lnTo>
                  <a:pt x="10348" y="3223"/>
                </a:lnTo>
                <a:lnTo>
                  <a:pt x="10321" y="3162"/>
                </a:lnTo>
                <a:lnTo>
                  <a:pt x="10294" y="3103"/>
                </a:lnTo>
                <a:lnTo>
                  <a:pt x="10265" y="3043"/>
                </a:lnTo>
                <a:lnTo>
                  <a:pt x="10237" y="2985"/>
                </a:lnTo>
                <a:lnTo>
                  <a:pt x="10207" y="2926"/>
                </a:lnTo>
                <a:lnTo>
                  <a:pt x="10177" y="2869"/>
                </a:lnTo>
                <a:lnTo>
                  <a:pt x="10146" y="2811"/>
                </a:lnTo>
                <a:lnTo>
                  <a:pt x="10115" y="2754"/>
                </a:lnTo>
                <a:lnTo>
                  <a:pt x="10083" y="2697"/>
                </a:lnTo>
                <a:lnTo>
                  <a:pt x="10051" y="2642"/>
                </a:lnTo>
                <a:lnTo>
                  <a:pt x="10017" y="2587"/>
                </a:lnTo>
                <a:lnTo>
                  <a:pt x="9983" y="2531"/>
                </a:lnTo>
                <a:lnTo>
                  <a:pt x="9949" y="2477"/>
                </a:lnTo>
                <a:lnTo>
                  <a:pt x="9914" y="2422"/>
                </a:lnTo>
                <a:lnTo>
                  <a:pt x="9878" y="2369"/>
                </a:lnTo>
                <a:lnTo>
                  <a:pt x="9841" y="2315"/>
                </a:lnTo>
                <a:lnTo>
                  <a:pt x="9805" y="2263"/>
                </a:lnTo>
                <a:lnTo>
                  <a:pt x="9767" y="2211"/>
                </a:lnTo>
                <a:lnTo>
                  <a:pt x="9729" y="2159"/>
                </a:lnTo>
                <a:lnTo>
                  <a:pt x="9689" y="2108"/>
                </a:lnTo>
                <a:lnTo>
                  <a:pt x="9650" y="2056"/>
                </a:lnTo>
                <a:lnTo>
                  <a:pt x="9609" y="2006"/>
                </a:lnTo>
                <a:lnTo>
                  <a:pt x="9569" y="1957"/>
                </a:lnTo>
                <a:lnTo>
                  <a:pt x="9527" y="1907"/>
                </a:lnTo>
                <a:lnTo>
                  <a:pt x="9485" y="1858"/>
                </a:lnTo>
                <a:lnTo>
                  <a:pt x="9442" y="1809"/>
                </a:lnTo>
                <a:lnTo>
                  <a:pt x="9399" y="1761"/>
                </a:lnTo>
                <a:lnTo>
                  <a:pt x="9354" y="1714"/>
                </a:lnTo>
                <a:lnTo>
                  <a:pt x="9310" y="1667"/>
                </a:lnTo>
                <a:lnTo>
                  <a:pt x="9264" y="1620"/>
                </a:lnTo>
                <a:lnTo>
                  <a:pt x="9219" y="1574"/>
                </a:lnTo>
                <a:lnTo>
                  <a:pt x="9172" y="1528"/>
                </a:lnTo>
                <a:lnTo>
                  <a:pt x="9126" y="1483"/>
                </a:lnTo>
                <a:lnTo>
                  <a:pt x="9078" y="1438"/>
                </a:lnTo>
                <a:lnTo>
                  <a:pt x="9030" y="1395"/>
                </a:lnTo>
                <a:lnTo>
                  <a:pt x="8983" y="1352"/>
                </a:lnTo>
                <a:lnTo>
                  <a:pt x="8934" y="1308"/>
                </a:lnTo>
                <a:lnTo>
                  <a:pt x="8885" y="1267"/>
                </a:lnTo>
                <a:lnTo>
                  <a:pt x="8835" y="1226"/>
                </a:lnTo>
                <a:lnTo>
                  <a:pt x="8784" y="1184"/>
                </a:lnTo>
                <a:lnTo>
                  <a:pt x="8734" y="1145"/>
                </a:lnTo>
                <a:lnTo>
                  <a:pt x="8683" y="1106"/>
                </a:lnTo>
                <a:lnTo>
                  <a:pt x="8631" y="1066"/>
                </a:lnTo>
                <a:lnTo>
                  <a:pt x="8580" y="1028"/>
                </a:lnTo>
                <a:lnTo>
                  <a:pt x="8527" y="991"/>
                </a:lnTo>
                <a:lnTo>
                  <a:pt x="8475" y="954"/>
                </a:lnTo>
                <a:lnTo>
                  <a:pt x="8421" y="917"/>
                </a:lnTo>
                <a:lnTo>
                  <a:pt x="8366" y="882"/>
                </a:lnTo>
                <a:lnTo>
                  <a:pt x="8313" y="847"/>
                </a:lnTo>
                <a:lnTo>
                  <a:pt x="8258" y="812"/>
                </a:lnTo>
                <a:lnTo>
                  <a:pt x="8202" y="779"/>
                </a:lnTo>
                <a:lnTo>
                  <a:pt x="8147" y="746"/>
                </a:lnTo>
                <a:lnTo>
                  <a:pt x="8090" y="714"/>
                </a:lnTo>
                <a:lnTo>
                  <a:pt x="8033" y="681"/>
                </a:lnTo>
                <a:lnTo>
                  <a:pt x="7976" y="650"/>
                </a:lnTo>
                <a:lnTo>
                  <a:pt x="7919" y="620"/>
                </a:lnTo>
                <a:lnTo>
                  <a:pt x="7861" y="590"/>
                </a:lnTo>
                <a:lnTo>
                  <a:pt x="7802" y="560"/>
                </a:lnTo>
                <a:lnTo>
                  <a:pt x="7743" y="532"/>
                </a:lnTo>
                <a:lnTo>
                  <a:pt x="7684" y="504"/>
                </a:lnTo>
                <a:lnTo>
                  <a:pt x="7623" y="477"/>
                </a:lnTo>
                <a:lnTo>
                  <a:pt x="7563" y="450"/>
                </a:lnTo>
                <a:lnTo>
                  <a:pt x="7503" y="423"/>
                </a:lnTo>
                <a:lnTo>
                  <a:pt x="7441" y="398"/>
                </a:lnTo>
                <a:lnTo>
                  <a:pt x="7380" y="373"/>
                </a:lnTo>
                <a:lnTo>
                  <a:pt x="7318" y="350"/>
                </a:lnTo>
                <a:lnTo>
                  <a:pt x="7257" y="327"/>
                </a:lnTo>
                <a:lnTo>
                  <a:pt x="7194" y="303"/>
                </a:lnTo>
                <a:lnTo>
                  <a:pt x="7132" y="282"/>
                </a:lnTo>
                <a:lnTo>
                  <a:pt x="7068" y="262"/>
                </a:lnTo>
                <a:lnTo>
                  <a:pt x="7006" y="242"/>
                </a:lnTo>
                <a:lnTo>
                  <a:pt x="6942" y="223"/>
                </a:lnTo>
                <a:lnTo>
                  <a:pt x="6878" y="205"/>
                </a:lnTo>
                <a:lnTo>
                  <a:pt x="6814" y="186"/>
                </a:lnTo>
                <a:lnTo>
                  <a:pt x="6749" y="169"/>
                </a:lnTo>
                <a:lnTo>
                  <a:pt x="6685" y="154"/>
                </a:lnTo>
                <a:lnTo>
                  <a:pt x="6620" y="138"/>
                </a:lnTo>
                <a:lnTo>
                  <a:pt x="6555" y="124"/>
                </a:lnTo>
                <a:lnTo>
                  <a:pt x="6489" y="111"/>
                </a:lnTo>
                <a:lnTo>
                  <a:pt x="6424" y="98"/>
                </a:lnTo>
                <a:lnTo>
                  <a:pt x="6357" y="86"/>
                </a:lnTo>
                <a:lnTo>
                  <a:pt x="6291" y="75"/>
                </a:lnTo>
                <a:lnTo>
                  <a:pt x="6224" y="64"/>
                </a:lnTo>
                <a:lnTo>
                  <a:pt x="6156" y="54"/>
                </a:lnTo>
                <a:lnTo>
                  <a:pt x="6089" y="45"/>
                </a:lnTo>
                <a:lnTo>
                  <a:pt x="6022" y="37"/>
                </a:lnTo>
                <a:lnTo>
                  <a:pt x="5954" y="30"/>
                </a:lnTo>
                <a:lnTo>
                  <a:pt x="5885" y="23"/>
                </a:lnTo>
                <a:lnTo>
                  <a:pt x="5816" y="18"/>
                </a:lnTo>
                <a:lnTo>
                  <a:pt x="5747" y="13"/>
                </a:lnTo>
                <a:lnTo>
                  <a:pt x="5678" y="9"/>
                </a:lnTo>
                <a:lnTo>
                  <a:pt x="5609" y="5"/>
                </a:lnTo>
                <a:lnTo>
                  <a:pt x="5539" y="3"/>
                </a:lnTo>
                <a:lnTo>
                  <a:pt x="5469" y="1"/>
                </a:lnTo>
                <a:lnTo>
                  <a:pt x="5398" y="0"/>
                </a:lnTo>
                <a:lnTo>
                  <a:pt x="5328" y="1"/>
                </a:lnTo>
                <a:lnTo>
                  <a:pt x="5258" y="3"/>
                </a:lnTo>
                <a:lnTo>
                  <a:pt x="5188" y="5"/>
                </a:lnTo>
                <a:lnTo>
                  <a:pt x="5120" y="9"/>
                </a:lnTo>
                <a:lnTo>
                  <a:pt x="5051" y="13"/>
                </a:lnTo>
                <a:lnTo>
                  <a:pt x="4982" y="18"/>
                </a:lnTo>
                <a:lnTo>
                  <a:pt x="4913" y="23"/>
                </a:lnTo>
                <a:lnTo>
                  <a:pt x="4845" y="30"/>
                </a:lnTo>
                <a:lnTo>
                  <a:pt x="4777" y="37"/>
                </a:lnTo>
                <a:lnTo>
                  <a:pt x="4710" y="45"/>
                </a:lnTo>
                <a:lnTo>
                  <a:pt x="4643" y="54"/>
                </a:lnTo>
                <a:lnTo>
                  <a:pt x="4576" y="64"/>
                </a:lnTo>
                <a:lnTo>
                  <a:pt x="4509" y="75"/>
                </a:lnTo>
                <a:lnTo>
                  <a:pt x="4442" y="86"/>
                </a:lnTo>
                <a:lnTo>
                  <a:pt x="4376" y="98"/>
                </a:lnTo>
                <a:lnTo>
                  <a:pt x="4311" y="111"/>
                </a:lnTo>
                <a:lnTo>
                  <a:pt x="4245" y="124"/>
                </a:lnTo>
                <a:lnTo>
                  <a:pt x="4179" y="138"/>
                </a:lnTo>
                <a:lnTo>
                  <a:pt x="4114" y="154"/>
                </a:lnTo>
                <a:lnTo>
                  <a:pt x="4049" y="169"/>
                </a:lnTo>
                <a:lnTo>
                  <a:pt x="3986" y="186"/>
                </a:lnTo>
                <a:lnTo>
                  <a:pt x="3922" y="205"/>
                </a:lnTo>
                <a:lnTo>
                  <a:pt x="3858" y="223"/>
                </a:lnTo>
                <a:lnTo>
                  <a:pt x="3794" y="242"/>
                </a:lnTo>
                <a:lnTo>
                  <a:pt x="3732" y="262"/>
                </a:lnTo>
                <a:lnTo>
                  <a:pt x="3668" y="282"/>
                </a:lnTo>
                <a:lnTo>
                  <a:pt x="3606" y="303"/>
                </a:lnTo>
                <a:lnTo>
                  <a:pt x="3543" y="327"/>
                </a:lnTo>
                <a:lnTo>
                  <a:pt x="3482" y="350"/>
                </a:lnTo>
                <a:lnTo>
                  <a:pt x="3420" y="373"/>
                </a:lnTo>
                <a:lnTo>
                  <a:pt x="3359" y="398"/>
                </a:lnTo>
                <a:lnTo>
                  <a:pt x="3297" y="423"/>
                </a:lnTo>
                <a:lnTo>
                  <a:pt x="3237" y="450"/>
                </a:lnTo>
                <a:lnTo>
                  <a:pt x="3177" y="477"/>
                </a:lnTo>
                <a:lnTo>
                  <a:pt x="3116" y="504"/>
                </a:lnTo>
                <a:lnTo>
                  <a:pt x="3057" y="532"/>
                </a:lnTo>
                <a:lnTo>
                  <a:pt x="2998" y="560"/>
                </a:lnTo>
                <a:lnTo>
                  <a:pt x="2939" y="590"/>
                </a:lnTo>
                <a:lnTo>
                  <a:pt x="2881" y="620"/>
                </a:lnTo>
                <a:lnTo>
                  <a:pt x="2824" y="650"/>
                </a:lnTo>
                <a:lnTo>
                  <a:pt x="2767" y="681"/>
                </a:lnTo>
                <a:lnTo>
                  <a:pt x="2710" y="714"/>
                </a:lnTo>
                <a:lnTo>
                  <a:pt x="2653" y="746"/>
                </a:lnTo>
                <a:lnTo>
                  <a:pt x="2598" y="779"/>
                </a:lnTo>
                <a:lnTo>
                  <a:pt x="2542" y="812"/>
                </a:lnTo>
                <a:lnTo>
                  <a:pt x="2487" y="847"/>
                </a:lnTo>
                <a:lnTo>
                  <a:pt x="2434" y="882"/>
                </a:lnTo>
                <a:lnTo>
                  <a:pt x="2379" y="917"/>
                </a:lnTo>
                <a:lnTo>
                  <a:pt x="2325" y="954"/>
                </a:lnTo>
                <a:lnTo>
                  <a:pt x="2273" y="991"/>
                </a:lnTo>
                <a:lnTo>
                  <a:pt x="2220" y="1028"/>
                </a:lnTo>
                <a:lnTo>
                  <a:pt x="2169" y="1066"/>
                </a:lnTo>
                <a:lnTo>
                  <a:pt x="2117" y="1106"/>
                </a:lnTo>
                <a:lnTo>
                  <a:pt x="2066" y="1145"/>
                </a:lnTo>
                <a:lnTo>
                  <a:pt x="2016" y="1184"/>
                </a:lnTo>
                <a:lnTo>
                  <a:pt x="1965" y="1226"/>
                </a:lnTo>
                <a:lnTo>
                  <a:pt x="1915" y="1267"/>
                </a:lnTo>
                <a:lnTo>
                  <a:pt x="1866" y="1308"/>
                </a:lnTo>
                <a:lnTo>
                  <a:pt x="1817" y="1352"/>
                </a:lnTo>
                <a:lnTo>
                  <a:pt x="1770" y="1395"/>
                </a:lnTo>
                <a:lnTo>
                  <a:pt x="1722" y="1438"/>
                </a:lnTo>
                <a:lnTo>
                  <a:pt x="1674" y="1483"/>
                </a:lnTo>
                <a:lnTo>
                  <a:pt x="1628" y="1528"/>
                </a:lnTo>
                <a:lnTo>
                  <a:pt x="1581" y="1574"/>
                </a:lnTo>
                <a:lnTo>
                  <a:pt x="1536" y="1620"/>
                </a:lnTo>
                <a:lnTo>
                  <a:pt x="1490" y="1667"/>
                </a:lnTo>
                <a:lnTo>
                  <a:pt x="1446" y="1714"/>
                </a:lnTo>
                <a:lnTo>
                  <a:pt x="1401" y="1761"/>
                </a:lnTo>
                <a:lnTo>
                  <a:pt x="1358" y="1809"/>
                </a:lnTo>
                <a:lnTo>
                  <a:pt x="1315" y="1858"/>
                </a:lnTo>
                <a:lnTo>
                  <a:pt x="1273" y="1907"/>
                </a:lnTo>
                <a:lnTo>
                  <a:pt x="1231" y="1957"/>
                </a:lnTo>
                <a:lnTo>
                  <a:pt x="1191" y="2006"/>
                </a:lnTo>
                <a:lnTo>
                  <a:pt x="1150" y="2056"/>
                </a:lnTo>
                <a:lnTo>
                  <a:pt x="1111" y="2108"/>
                </a:lnTo>
                <a:lnTo>
                  <a:pt x="1071" y="2159"/>
                </a:lnTo>
                <a:lnTo>
                  <a:pt x="1033" y="2211"/>
                </a:lnTo>
                <a:lnTo>
                  <a:pt x="995" y="2263"/>
                </a:lnTo>
                <a:lnTo>
                  <a:pt x="959" y="2315"/>
                </a:lnTo>
                <a:lnTo>
                  <a:pt x="922" y="2369"/>
                </a:lnTo>
                <a:lnTo>
                  <a:pt x="886" y="2422"/>
                </a:lnTo>
                <a:lnTo>
                  <a:pt x="851" y="2477"/>
                </a:lnTo>
                <a:lnTo>
                  <a:pt x="817" y="2531"/>
                </a:lnTo>
                <a:lnTo>
                  <a:pt x="783" y="2587"/>
                </a:lnTo>
                <a:lnTo>
                  <a:pt x="749" y="2642"/>
                </a:lnTo>
                <a:lnTo>
                  <a:pt x="717" y="2697"/>
                </a:lnTo>
                <a:lnTo>
                  <a:pt x="684" y="2754"/>
                </a:lnTo>
                <a:lnTo>
                  <a:pt x="653" y="2811"/>
                </a:lnTo>
                <a:lnTo>
                  <a:pt x="623" y="2869"/>
                </a:lnTo>
                <a:lnTo>
                  <a:pt x="593" y="2926"/>
                </a:lnTo>
                <a:lnTo>
                  <a:pt x="563" y="2985"/>
                </a:lnTo>
                <a:lnTo>
                  <a:pt x="535" y="3043"/>
                </a:lnTo>
                <a:lnTo>
                  <a:pt x="506" y="3103"/>
                </a:lnTo>
                <a:lnTo>
                  <a:pt x="479" y="3162"/>
                </a:lnTo>
                <a:lnTo>
                  <a:pt x="452" y="3223"/>
                </a:lnTo>
                <a:lnTo>
                  <a:pt x="425" y="3283"/>
                </a:lnTo>
                <a:lnTo>
                  <a:pt x="400" y="3344"/>
                </a:lnTo>
                <a:lnTo>
                  <a:pt x="375" y="3405"/>
                </a:lnTo>
                <a:lnTo>
                  <a:pt x="350" y="3467"/>
                </a:lnTo>
                <a:lnTo>
                  <a:pt x="327" y="3528"/>
                </a:lnTo>
                <a:lnTo>
                  <a:pt x="305" y="3590"/>
                </a:lnTo>
                <a:lnTo>
                  <a:pt x="282" y="3652"/>
                </a:lnTo>
                <a:lnTo>
                  <a:pt x="262" y="3714"/>
                </a:lnTo>
                <a:lnTo>
                  <a:pt x="242" y="3778"/>
                </a:lnTo>
                <a:lnTo>
                  <a:pt x="223" y="3840"/>
                </a:lnTo>
                <a:lnTo>
                  <a:pt x="204" y="3904"/>
                </a:lnTo>
                <a:lnTo>
                  <a:pt x="186" y="3968"/>
                </a:lnTo>
                <a:lnTo>
                  <a:pt x="169" y="4032"/>
                </a:lnTo>
                <a:lnTo>
                  <a:pt x="154" y="4097"/>
                </a:lnTo>
                <a:lnTo>
                  <a:pt x="139" y="4161"/>
                </a:lnTo>
                <a:lnTo>
                  <a:pt x="124" y="4227"/>
                </a:lnTo>
                <a:lnTo>
                  <a:pt x="110" y="4292"/>
                </a:lnTo>
                <a:lnTo>
                  <a:pt x="97" y="4358"/>
                </a:lnTo>
                <a:lnTo>
                  <a:pt x="85" y="4423"/>
                </a:lnTo>
                <a:lnTo>
                  <a:pt x="74" y="4490"/>
                </a:lnTo>
                <a:lnTo>
                  <a:pt x="64" y="4555"/>
                </a:lnTo>
                <a:lnTo>
                  <a:pt x="54" y="4623"/>
                </a:lnTo>
                <a:lnTo>
                  <a:pt x="46" y="4689"/>
                </a:lnTo>
                <a:lnTo>
                  <a:pt x="37" y="4757"/>
                </a:lnTo>
                <a:lnTo>
                  <a:pt x="30" y="4824"/>
                </a:lnTo>
                <a:lnTo>
                  <a:pt x="23" y="4892"/>
                </a:lnTo>
                <a:lnTo>
                  <a:pt x="18" y="4960"/>
                </a:lnTo>
                <a:lnTo>
                  <a:pt x="13" y="5029"/>
                </a:lnTo>
                <a:lnTo>
                  <a:pt x="9" y="5097"/>
                </a:lnTo>
                <a:lnTo>
                  <a:pt x="6" y="5166"/>
                </a:lnTo>
                <a:lnTo>
                  <a:pt x="3" y="5236"/>
                </a:lnTo>
                <a:lnTo>
                  <a:pt x="1" y="5305"/>
                </a:lnTo>
                <a:lnTo>
                  <a:pt x="0" y="5375"/>
                </a:lnTo>
                <a:lnTo>
                  <a:pt x="0" y="5435"/>
                </a:lnTo>
                <a:lnTo>
                  <a:pt x="0" y="5496"/>
                </a:lnTo>
                <a:lnTo>
                  <a:pt x="2" y="5556"/>
                </a:lnTo>
                <a:lnTo>
                  <a:pt x="3" y="5617"/>
                </a:lnTo>
                <a:lnTo>
                  <a:pt x="6" y="5677"/>
                </a:lnTo>
                <a:lnTo>
                  <a:pt x="8" y="5738"/>
                </a:lnTo>
                <a:lnTo>
                  <a:pt x="12" y="5797"/>
                </a:lnTo>
                <a:lnTo>
                  <a:pt x="16" y="5857"/>
                </a:lnTo>
                <a:lnTo>
                  <a:pt x="21" y="5918"/>
                </a:lnTo>
                <a:lnTo>
                  <a:pt x="27" y="5977"/>
                </a:lnTo>
                <a:lnTo>
                  <a:pt x="33" y="6038"/>
                </a:lnTo>
                <a:lnTo>
                  <a:pt x="39" y="6097"/>
                </a:lnTo>
                <a:lnTo>
                  <a:pt x="48" y="6158"/>
                </a:lnTo>
                <a:lnTo>
                  <a:pt x="55" y="6217"/>
                </a:lnTo>
                <a:lnTo>
                  <a:pt x="64" y="6278"/>
                </a:lnTo>
                <a:lnTo>
                  <a:pt x="73" y="6337"/>
                </a:lnTo>
                <a:lnTo>
                  <a:pt x="83" y="6398"/>
                </a:lnTo>
                <a:lnTo>
                  <a:pt x="94" y="6457"/>
                </a:lnTo>
                <a:lnTo>
                  <a:pt x="105" y="6517"/>
                </a:lnTo>
                <a:lnTo>
                  <a:pt x="118" y="6575"/>
                </a:lnTo>
                <a:lnTo>
                  <a:pt x="133" y="6634"/>
                </a:lnTo>
                <a:lnTo>
                  <a:pt x="147" y="6692"/>
                </a:lnTo>
                <a:lnTo>
                  <a:pt x="163" y="6750"/>
                </a:lnTo>
                <a:lnTo>
                  <a:pt x="179" y="6807"/>
                </a:lnTo>
                <a:lnTo>
                  <a:pt x="197" y="6864"/>
                </a:lnTo>
                <a:lnTo>
                  <a:pt x="216" y="6921"/>
                </a:lnTo>
                <a:lnTo>
                  <a:pt x="236" y="6977"/>
                </a:lnTo>
                <a:lnTo>
                  <a:pt x="256" y="7034"/>
                </a:lnTo>
                <a:lnTo>
                  <a:pt x="278" y="7089"/>
                </a:lnTo>
                <a:lnTo>
                  <a:pt x="302" y="7145"/>
                </a:lnTo>
                <a:lnTo>
                  <a:pt x="325" y="7199"/>
                </a:lnTo>
                <a:lnTo>
                  <a:pt x="350" y="7254"/>
                </a:lnTo>
                <a:lnTo>
                  <a:pt x="4198" y="15382"/>
                </a:lnTo>
                <a:lnTo>
                  <a:pt x="4211" y="15410"/>
                </a:lnTo>
                <a:lnTo>
                  <a:pt x="4226" y="15439"/>
                </a:lnTo>
                <a:lnTo>
                  <a:pt x="4241" y="15466"/>
                </a:lnTo>
                <a:lnTo>
                  <a:pt x="4256" y="15493"/>
                </a:lnTo>
                <a:lnTo>
                  <a:pt x="4271" y="15520"/>
                </a:lnTo>
                <a:lnTo>
                  <a:pt x="4288" y="15546"/>
                </a:lnTo>
                <a:lnTo>
                  <a:pt x="4306" y="15572"/>
                </a:lnTo>
                <a:lnTo>
                  <a:pt x="4324" y="15597"/>
                </a:lnTo>
                <a:lnTo>
                  <a:pt x="4342" y="15622"/>
                </a:lnTo>
                <a:lnTo>
                  <a:pt x="4361" y="15646"/>
                </a:lnTo>
                <a:lnTo>
                  <a:pt x="4382" y="15669"/>
                </a:lnTo>
                <a:lnTo>
                  <a:pt x="4402" y="15693"/>
                </a:lnTo>
                <a:lnTo>
                  <a:pt x="4424" y="15716"/>
                </a:lnTo>
                <a:lnTo>
                  <a:pt x="4445" y="15738"/>
                </a:lnTo>
                <a:lnTo>
                  <a:pt x="4468" y="15759"/>
                </a:lnTo>
                <a:lnTo>
                  <a:pt x="4492" y="15780"/>
                </a:lnTo>
                <a:lnTo>
                  <a:pt x="4514" y="15800"/>
                </a:lnTo>
                <a:lnTo>
                  <a:pt x="4538" y="15821"/>
                </a:lnTo>
                <a:lnTo>
                  <a:pt x="4562" y="15841"/>
                </a:lnTo>
                <a:lnTo>
                  <a:pt x="4586" y="15859"/>
                </a:lnTo>
                <a:lnTo>
                  <a:pt x="4611" y="15878"/>
                </a:lnTo>
                <a:lnTo>
                  <a:pt x="4637" y="15895"/>
                </a:lnTo>
                <a:lnTo>
                  <a:pt x="4662" y="15912"/>
                </a:lnTo>
                <a:lnTo>
                  <a:pt x="4688" y="15928"/>
                </a:lnTo>
                <a:lnTo>
                  <a:pt x="4715" y="15945"/>
                </a:lnTo>
                <a:lnTo>
                  <a:pt x="4741" y="15960"/>
                </a:lnTo>
                <a:lnTo>
                  <a:pt x="4768" y="15974"/>
                </a:lnTo>
                <a:lnTo>
                  <a:pt x="4796" y="15988"/>
                </a:lnTo>
                <a:lnTo>
                  <a:pt x="4824" y="16001"/>
                </a:lnTo>
                <a:lnTo>
                  <a:pt x="4852" y="16013"/>
                </a:lnTo>
                <a:lnTo>
                  <a:pt x="4881" y="16025"/>
                </a:lnTo>
                <a:lnTo>
                  <a:pt x="4910" y="16037"/>
                </a:lnTo>
                <a:lnTo>
                  <a:pt x="4939" y="16048"/>
                </a:lnTo>
                <a:lnTo>
                  <a:pt x="4970" y="16058"/>
                </a:lnTo>
                <a:lnTo>
                  <a:pt x="4999" y="16068"/>
                </a:lnTo>
                <a:lnTo>
                  <a:pt x="5029" y="16077"/>
                </a:lnTo>
                <a:lnTo>
                  <a:pt x="5059" y="16085"/>
                </a:lnTo>
                <a:lnTo>
                  <a:pt x="5089" y="16092"/>
                </a:lnTo>
                <a:lnTo>
                  <a:pt x="5120" y="16099"/>
                </a:lnTo>
                <a:lnTo>
                  <a:pt x="5150" y="16105"/>
                </a:lnTo>
                <a:lnTo>
                  <a:pt x="5180" y="16110"/>
                </a:lnTo>
                <a:lnTo>
                  <a:pt x="5211" y="16115"/>
                </a:lnTo>
                <a:lnTo>
                  <a:pt x="5242" y="16119"/>
                </a:lnTo>
                <a:lnTo>
                  <a:pt x="5272" y="16122"/>
                </a:lnTo>
                <a:lnTo>
                  <a:pt x="5304" y="16125"/>
                </a:lnTo>
                <a:lnTo>
                  <a:pt x="5335" y="16127"/>
                </a:lnTo>
                <a:lnTo>
                  <a:pt x="5367" y="16128"/>
                </a:lnTo>
                <a:lnTo>
                  <a:pt x="5398" y="16128"/>
                </a:lnTo>
                <a:lnTo>
                  <a:pt x="5447" y="16127"/>
                </a:lnTo>
                <a:lnTo>
                  <a:pt x="5494" y="16124"/>
                </a:lnTo>
                <a:lnTo>
                  <a:pt x="5542" y="16120"/>
                </a:lnTo>
                <a:lnTo>
                  <a:pt x="5588" y="16114"/>
                </a:lnTo>
                <a:lnTo>
                  <a:pt x="5635" y="16107"/>
                </a:lnTo>
                <a:lnTo>
                  <a:pt x="5680" y="16098"/>
                </a:lnTo>
                <a:lnTo>
                  <a:pt x="5726" y="16088"/>
                </a:lnTo>
                <a:lnTo>
                  <a:pt x="5772" y="16076"/>
                </a:lnTo>
                <a:lnTo>
                  <a:pt x="5816" y="16062"/>
                </a:lnTo>
                <a:lnTo>
                  <a:pt x="5860" y="16048"/>
                </a:lnTo>
                <a:lnTo>
                  <a:pt x="5903" y="16031"/>
                </a:lnTo>
                <a:lnTo>
                  <a:pt x="5947" y="16014"/>
                </a:lnTo>
                <a:lnTo>
                  <a:pt x="5989" y="15994"/>
                </a:lnTo>
                <a:lnTo>
                  <a:pt x="6031" y="15974"/>
                </a:lnTo>
                <a:lnTo>
                  <a:pt x="6072" y="15952"/>
                </a:lnTo>
                <a:lnTo>
                  <a:pt x="6114" y="15927"/>
                </a:lnTo>
                <a:lnTo>
                  <a:pt x="6153" y="15902"/>
                </a:lnTo>
                <a:lnTo>
                  <a:pt x="6193" y="15876"/>
                </a:lnTo>
                <a:lnTo>
                  <a:pt x="6230" y="15848"/>
                </a:lnTo>
                <a:lnTo>
                  <a:pt x="6267" y="15819"/>
                </a:lnTo>
                <a:lnTo>
                  <a:pt x="6302" y="15789"/>
                </a:lnTo>
                <a:lnTo>
                  <a:pt x="6336" y="15758"/>
                </a:lnTo>
                <a:lnTo>
                  <a:pt x="6370" y="15726"/>
                </a:lnTo>
                <a:lnTo>
                  <a:pt x="6401" y="15693"/>
                </a:lnTo>
                <a:lnTo>
                  <a:pt x="6433" y="15657"/>
                </a:lnTo>
                <a:lnTo>
                  <a:pt x="6462" y="15621"/>
                </a:lnTo>
                <a:lnTo>
                  <a:pt x="6490" y="15585"/>
                </a:lnTo>
                <a:lnTo>
                  <a:pt x="6518" y="15546"/>
                </a:lnTo>
                <a:lnTo>
                  <a:pt x="6543" y="15507"/>
                </a:lnTo>
                <a:lnTo>
                  <a:pt x="6568" y="15467"/>
                </a:lnTo>
                <a:lnTo>
                  <a:pt x="6592" y="15424"/>
                </a:lnTo>
                <a:lnTo>
                  <a:pt x="6614" y="15382"/>
                </a:lnTo>
                <a:lnTo>
                  <a:pt x="10450" y="7254"/>
                </a:lnTo>
                <a:lnTo>
                  <a:pt x="10475" y="7199"/>
                </a:lnTo>
                <a:lnTo>
                  <a:pt x="10498" y="7145"/>
                </a:lnTo>
                <a:lnTo>
                  <a:pt x="10522" y="7089"/>
                </a:lnTo>
                <a:lnTo>
                  <a:pt x="10544" y="7034"/>
                </a:lnTo>
                <a:lnTo>
                  <a:pt x="10564" y="6977"/>
                </a:lnTo>
                <a:lnTo>
                  <a:pt x="10584" y="6921"/>
                </a:lnTo>
                <a:lnTo>
                  <a:pt x="10603" y="6864"/>
                </a:lnTo>
                <a:lnTo>
                  <a:pt x="10621" y="6807"/>
                </a:lnTo>
                <a:lnTo>
                  <a:pt x="10637" y="6750"/>
                </a:lnTo>
                <a:lnTo>
                  <a:pt x="10653" y="6692"/>
                </a:lnTo>
                <a:lnTo>
                  <a:pt x="10667" y="6634"/>
                </a:lnTo>
                <a:lnTo>
                  <a:pt x="10682" y="6575"/>
                </a:lnTo>
                <a:lnTo>
                  <a:pt x="10695" y="6517"/>
                </a:lnTo>
                <a:lnTo>
                  <a:pt x="10706" y="6457"/>
                </a:lnTo>
                <a:lnTo>
                  <a:pt x="10717" y="6398"/>
                </a:lnTo>
                <a:lnTo>
                  <a:pt x="10727" y="6337"/>
                </a:lnTo>
                <a:lnTo>
                  <a:pt x="10736" y="6278"/>
                </a:lnTo>
                <a:lnTo>
                  <a:pt x="10745" y="6217"/>
                </a:lnTo>
                <a:lnTo>
                  <a:pt x="10752" y="6158"/>
                </a:lnTo>
                <a:lnTo>
                  <a:pt x="10761" y="6097"/>
                </a:lnTo>
                <a:lnTo>
                  <a:pt x="10767" y="6038"/>
                </a:lnTo>
                <a:lnTo>
                  <a:pt x="10773" y="5977"/>
                </a:lnTo>
                <a:lnTo>
                  <a:pt x="10779" y="5918"/>
                </a:lnTo>
                <a:lnTo>
                  <a:pt x="10784" y="5857"/>
                </a:lnTo>
                <a:lnTo>
                  <a:pt x="10788" y="5797"/>
                </a:lnTo>
                <a:lnTo>
                  <a:pt x="10791" y="5738"/>
                </a:lnTo>
                <a:lnTo>
                  <a:pt x="10794" y="5677"/>
                </a:lnTo>
                <a:lnTo>
                  <a:pt x="10797" y="5617"/>
                </a:lnTo>
                <a:lnTo>
                  <a:pt x="10798" y="5556"/>
                </a:lnTo>
                <a:lnTo>
                  <a:pt x="10800" y="5496"/>
                </a:lnTo>
                <a:lnTo>
                  <a:pt x="10800" y="5435"/>
                </a:lnTo>
                <a:lnTo>
                  <a:pt x="10800" y="5375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 dirty="0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13" name="Freeform 9"/>
          <p:cNvSpPr>
            <a:spLocks noEditPoints="1"/>
          </p:cNvSpPr>
          <p:nvPr userDrawn="1"/>
        </p:nvSpPr>
        <p:spPr bwMode="auto">
          <a:xfrm>
            <a:off x="6916349" y="2383808"/>
            <a:ext cx="91806" cy="137099"/>
          </a:xfrm>
          <a:custGeom>
            <a:avLst/>
            <a:gdLst>
              <a:gd name="T0" fmla="*/ 8016 w 10800"/>
              <a:gd name="T1" fmla="*/ 6045 h 16128"/>
              <a:gd name="T2" fmla="*/ 7741 w 10800"/>
              <a:gd name="T3" fmla="*/ 6712 h 16128"/>
              <a:gd name="T4" fmla="*/ 7307 w 10800"/>
              <a:gd name="T5" fmla="*/ 7276 h 16128"/>
              <a:gd name="T6" fmla="*/ 6743 w 10800"/>
              <a:gd name="T7" fmla="*/ 7706 h 16128"/>
              <a:gd name="T8" fmla="*/ 6072 w 10800"/>
              <a:gd name="T9" fmla="*/ 7979 h 16128"/>
              <a:gd name="T10" fmla="*/ 5329 w 10800"/>
              <a:gd name="T11" fmla="*/ 8062 h 16128"/>
              <a:gd name="T12" fmla="*/ 4599 w 10800"/>
              <a:gd name="T13" fmla="*/ 7943 h 16128"/>
              <a:gd name="T14" fmla="*/ 3946 w 10800"/>
              <a:gd name="T15" fmla="*/ 7640 h 16128"/>
              <a:gd name="T16" fmla="*/ 3403 w 10800"/>
              <a:gd name="T17" fmla="*/ 7181 h 16128"/>
              <a:gd name="T18" fmla="*/ 2996 w 10800"/>
              <a:gd name="T19" fmla="*/ 6598 h 16128"/>
              <a:gd name="T20" fmla="*/ 2754 w 10800"/>
              <a:gd name="T21" fmla="*/ 5916 h 16128"/>
              <a:gd name="T22" fmla="*/ 2708 w 10800"/>
              <a:gd name="T23" fmla="*/ 5168 h 16128"/>
              <a:gd name="T24" fmla="*/ 2862 w 10800"/>
              <a:gd name="T25" fmla="*/ 4453 h 16128"/>
              <a:gd name="T26" fmla="*/ 3198 w 10800"/>
              <a:gd name="T27" fmla="*/ 3822 h 16128"/>
              <a:gd name="T28" fmla="*/ 3685 w 10800"/>
              <a:gd name="T29" fmla="*/ 3302 h 16128"/>
              <a:gd name="T30" fmla="*/ 4289 w 10800"/>
              <a:gd name="T31" fmla="*/ 2927 h 16128"/>
              <a:gd name="T32" fmla="*/ 4990 w 10800"/>
              <a:gd name="T33" fmla="*/ 2720 h 16128"/>
              <a:gd name="T34" fmla="*/ 5742 w 10800"/>
              <a:gd name="T35" fmla="*/ 2710 h 16128"/>
              <a:gd name="T36" fmla="*/ 6450 w 10800"/>
              <a:gd name="T37" fmla="*/ 2901 h 16128"/>
              <a:gd name="T38" fmla="*/ 7064 w 10800"/>
              <a:gd name="T39" fmla="*/ 3262 h 16128"/>
              <a:gd name="T40" fmla="*/ 7563 w 10800"/>
              <a:gd name="T41" fmla="*/ 3770 h 16128"/>
              <a:gd name="T42" fmla="*/ 7912 w 10800"/>
              <a:gd name="T43" fmla="*/ 4392 h 16128"/>
              <a:gd name="T44" fmla="*/ 8086 w 10800"/>
              <a:gd name="T45" fmla="*/ 5099 h 16128"/>
              <a:gd name="T46" fmla="*/ 10782 w 10800"/>
              <a:gd name="T47" fmla="*/ 4960 h 16128"/>
              <a:gd name="T48" fmla="*/ 10674 w 10800"/>
              <a:gd name="T49" fmla="*/ 4227 h 16128"/>
              <a:gd name="T50" fmla="*/ 10472 w 10800"/>
              <a:gd name="T51" fmla="*/ 3528 h 16128"/>
              <a:gd name="T52" fmla="*/ 10177 w 10800"/>
              <a:gd name="T53" fmla="*/ 2869 h 16128"/>
              <a:gd name="T54" fmla="*/ 9805 w 10800"/>
              <a:gd name="T55" fmla="*/ 2263 h 16128"/>
              <a:gd name="T56" fmla="*/ 9354 w 10800"/>
              <a:gd name="T57" fmla="*/ 1714 h 16128"/>
              <a:gd name="T58" fmla="*/ 8835 w 10800"/>
              <a:gd name="T59" fmla="*/ 1226 h 16128"/>
              <a:gd name="T60" fmla="*/ 8258 w 10800"/>
              <a:gd name="T61" fmla="*/ 812 h 16128"/>
              <a:gd name="T62" fmla="*/ 7623 w 10800"/>
              <a:gd name="T63" fmla="*/ 477 h 16128"/>
              <a:gd name="T64" fmla="*/ 6942 w 10800"/>
              <a:gd name="T65" fmla="*/ 223 h 16128"/>
              <a:gd name="T66" fmla="*/ 6224 w 10800"/>
              <a:gd name="T67" fmla="*/ 64 h 16128"/>
              <a:gd name="T68" fmla="*/ 5469 w 10800"/>
              <a:gd name="T69" fmla="*/ 1 h 16128"/>
              <a:gd name="T70" fmla="*/ 4710 w 10800"/>
              <a:gd name="T71" fmla="*/ 45 h 16128"/>
              <a:gd name="T72" fmla="*/ 3986 w 10800"/>
              <a:gd name="T73" fmla="*/ 186 h 16128"/>
              <a:gd name="T74" fmla="*/ 3297 w 10800"/>
              <a:gd name="T75" fmla="*/ 423 h 16128"/>
              <a:gd name="T76" fmla="*/ 2653 w 10800"/>
              <a:gd name="T77" fmla="*/ 746 h 16128"/>
              <a:gd name="T78" fmla="*/ 2066 w 10800"/>
              <a:gd name="T79" fmla="*/ 1145 h 16128"/>
              <a:gd name="T80" fmla="*/ 1536 w 10800"/>
              <a:gd name="T81" fmla="*/ 1620 h 16128"/>
              <a:gd name="T82" fmla="*/ 1071 w 10800"/>
              <a:gd name="T83" fmla="*/ 2159 h 16128"/>
              <a:gd name="T84" fmla="*/ 684 w 10800"/>
              <a:gd name="T85" fmla="*/ 2754 h 16128"/>
              <a:gd name="T86" fmla="*/ 375 w 10800"/>
              <a:gd name="T87" fmla="*/ 3405 h 16128"/>
              <a:gd name="T88" fmla="*/ 154 w 10800"/>
              <a:gd name="T89" fmla="*/ 4097 h 16128"/>
              <a:gd name="T90" fmla="*/ 30 w 10800"/>
              <a:gd name="T91" fmla="*/ 4824 h 16128"/>
              <a:gd name="T92" fmla="*/ 2 w 10800"/>
              <a:gd name="T93" fmla="*/ 5556 h 16128"/>
              <a:gd name="T94" fmla="*/ 55 w 10800"/>
              <a:gd name="T95" fmla="*/ 6217 h 16128"/>
              <a:gd name="T96" fmla="*/ 197 w 10800"/>
              <a:gd name="T97" fmla="*/ 6864 h 16128"/>
              <a:gd name="T98" fmla="*/ 4241 w 10800"/>
              <a:gd name="T99" fmla="*/ 15466 h 16128"/>
              <a:gd name="T100" fmla="*/ 4445 w 10800"/>
              <a:gd name="T101" fmla="*/ 15738 h 16128"/>
              <a:gd name="T102" fmla="*/ 4715 w 10800"/>
              <a:gd name="T103" fmla="*/ 15945 h 16128"/>
              <a:gd name="T104" fmla="*/ 5029 w 10800"/>
              <a:gd name="T105" fmla="*/ 16077 h 16128"/>
              <a:gd name="T106" fmla="*/ 5367 w 10800"/>
              <a:gd name="T107" fmla="*/ 16128 h 16128"/>
              <a:gd name="T108" fmla="*/ 5860 w 10800"/>
              <a:gd name="T109" fmla="*/ 16048 h 16128"/>
              <a:gd name="T110" fmla="*/ 6302 w 10800"/>
              <a:gd name="T111" fmla="*/ 15789 h 16128"/>
              <a:gd name="T112" fmla="*/ 6614 w 10800"/>
              <a:gd name="T113" fmla="*/ 15382 h 16128"/>
              <a:gd name="T114" fmla="*/ 10653 w 10800"/>
              <a:gd name="T115" fmla="*/ 6692 h 16128"/>
              <a:gd name="T116" fmla="*/ 10767 w 10800"/>
              <a:gd name="T117" fmla="*/ 6038 h 16128"/>
              <a:gd name="T118" fmla="*/ 10800 w 10800"/>
              <a:gd name="T119" fmla="*/ 5375 h 16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0800" h="16128">
                <a:moveTo>
                  <a:pt x="8101" y="5375"/>
                </a:moveTo>
                <a:lnTo>
                  <a:pt x="8099" y="5444"/>
                </a:lnTo>
                <a:lnTo>
                  <a:pt x="8096" y="5514"/>
                </a:lnTo>
                <a:lnTo>
                  <a:pt x="8092" y="5582"/>
                </a:lnTo>
                <a:lnTo>
                  <a:pt x="8086" y="5650"/>
                </a:lnTo>
                <a:lnTo>
                  <a:pt x="8078" y="5717"/>
                </a:lnTo>
                <a:lnTo>
                  <a:pt x="8069" y="5784"/>
                </a:lnTo>
                <a:lnTo>
                  <a:pt x="8057" y="5850"/>
                </a:lnTo>
                <a:lnTo>
                  <a:pt x="8045" y="5916"/>
                </a:lnTo>
                <a:lnTo>
                  <a:pt x="8031" y="5980"/>
                </a:lnTo>
                <a:lnTo>
                  <a:pt x="8016" y="6045"/>
                </a:lnTo>
                <a:lnTo>
                  <a:pt x="7998" y="6109"/>
                </a:lnTo>
                <a:lnTo>
                  <a:pt x="7980" y="6172"/>
                </a:lnTo>
                <a:lnTo>
                  <a:pt x="7958" y="6234"/>
                </a:lnTo>
                <a:lnTo>
                  <a:pt x="7936" y="6297"/>
                </a:lnTo>
                <a:lnTo>
                  <a:pt x="7912" y="6358"/>
                </a:lnTo>
                <a:lnTo>
                  <a:pt x="7886" y="6419"/>
                </a:lnTo>
                <a:lnTo>
                  <a:pt x="7860" y="6480"/>
                </a:lnTo>
                <a:lnTo>
                  <a:pt x="7832" y="6540"/>
                </a:lnTo>
                <a:lnTo>
                  <a:pt x="7803" y="6598"/>
                </a:lnTo>
                <a:lnTo>
                  <a:pt x="7772" y="6656"/>
                </a:lnTo>
                <a:lnTo>
                  <a:pt x="7741" y="6712"/>
                </a:lnTo>
                <a:lnTo>
                  <a:pt x="7708" y="6768"/>
                </a:lnTo>
                <a:lnTo>
                  <a:pt x="7674" y="6823"/>
                </a:lnTo>
                <a:lnTo>
                  <a:pt x="7638" y="6877"/>
                </a:lnTo>
                <a:lnTo>
                  <a:pt x="7601" y="6930"/>
                </a:lnTo>
                <a:lnTo>
                  <a:pt x="7563" y="6981"/>
                </a:lnTo>
                <a:lnTo>
                  <a:pt x="7524" y="7033"/>
                </a:lnTo>
                <a:lnTo>
                  <a:pt x="7482" y="7083"/>
                </a:lnTo>
                <a:lnTo>
                  <a:pt x="7441" y="7133"/>
                </a:lnTo>
                <a:lnTo>
                  <a:pt x="7397" y="7181"/>
                </a:lnTo>
                <a:lnTo>
                  <a:pt x="7353" y="7228"/>
                </a:lnTo>
                <a:lnTo>
                  <a:pt x="7307" y="7276"/>
                </a:lnTo>
                <a:lnTo>
                  <a:pt x="7261" y="7321"/>
                </a:lnTo>
                <a:lnTo>
                  <a:pt x="7213" y="7364"/>
                </a:lnTo>
                <a:lnTo>
                  <a:pt x="7165" y="7408"/>
                </a:lnTo>
                <a:lnTo>
                  <a:pt x="7115" y="7449"/>
                </a:lnTo>
                <a:lnTo>
                  <a:pt x="7064" y="7489"/>
                </a:lnTo>
                <a:lnTo>
                  <a:pt x="7014" y="7529"/>
                </a:lnTo>
                <a:lnTo>
                  <a:pt x="6961" y="7567"/>
                </a:lnTo>
                <a:lnTo>
                  <a:pt x="6908" y="7603"/>
                </a:lnTo>
                <a:lnTo>
                  <a:pt x="6854" y="7640"/>
                </a:lnTo>
                <a:lnTo>
                  <a:pt x="6799" y="7674"/>
                </a:lnTo>
                <a:lnTo>
                  <a:pt x="6743" y="7706"/>
                </a:lnTo>
                <a:lnTo>
                  <a:pt x="6687" y="7738"/>
                </a:lnTo>
                <a:lnTo>
                  <a:pt x="6629" y="7769"/>
                </a:lnTo>
                <a:lnTo>
                  <a:pt x="6570" y="7798"/>
                </a:lnTo>
                <a:lnTo>
                  <a:pt x="6511" y="7826"/>
                </a:lnTo>
                <a:lnTo>
                  <a:pt x="6450" y="7852"/>
                </a:lnTo>
                <a:lnTo>
                  <a:pt x="6389" y="7878"/>
                </a:lnTo>
                <a:lnTo>
                  <a:pt x="6326" y="7901"/>
                </a:lnTo>
                <a:lnTo>
                  <a:pt x="6264" y="7923"/>
                </a:lnTo>
                <a:lnTo>
                  <a:pt x="6201" y="7943"/>
                </a:lnTo>
                <a:lnTo>
                  <a:pt x="6137" y="7962"/>
                </a:lnTo>
                <a:lnTo>
                  <a:pt x="6072" y="7979"/>
                </a:lnTo>
                <a:lnTo>
                  <a:pt x="6007" y="7995"/>
                </a:lnTo>
                <a:lnTo>
                  <a:pt x="5942" y="8010"/>
                </a:lnTo>
                <a:lnTo>
                  <a:pt x="5876" y="8022"/>
                </a:lnTo>
                <a:lnTo>
                  <a:pt x="5810" y="8033"/>
                </a:lnTo>
                <a:lnTo>
                  <a:pt x="5742" y="8042"/>
                </a:lnTo>
                <a:lnTo>
                  <a:pt x="5674" y="8049"/>
                </a:lnTo>
                <a:lnTo>
                  <a:pt x="5607" y="8055"/>
                </a:lnTo>
                <a:lnTo>
                  <a:pt x="5538" y="8059"/>
                </a:lnTo>
                <a:lnTo>
                  <a:pt x="5469" y="8062"/>
                </a:lnTo>
                <a:lnTo>
                  <a:pt x="5398" y="8062"/>
                </a:lnTo>
                <a:lnTo>
                  <a:pt x="5329" y="8062"/>
                </a:lnTo>
                <a:lnTo>
                  <a:pt x="5260" y="8059"/>
                </a:lnTo>
                <a:lnTo>
                  <a:pt x="5191" y="8055"/>
                </a:lnTo>
                <a:lnTo>
                  <a:pt x="5124" y="8049"/>
                </a:lnTo>
                <a:lnTo>
                  <a:pt x="5057" y="8042"/>
                </a:lnTo>
                <a:lnTo>
                  <a:pt x="4990" y="8033"/>
                </a:lnTo>
                <a:lnTo>
                  <a:pt x="4923" y="8022"/>
                </a:lnTo>
                <a:lnTo>
                  <a:pt x="4857" y="8010"/>
                </a:lnTo>
                <a:lnTo>
                  <a:pt x="4793" y="7995"/>
                </a:lnTo>
                <a:lnTo>
                  <a:pt x="4728" y="7979"/>
                </a:lnTo>
                <a:lnTo>
                  <a:pt x="4663" y="7962"/>
                </a:lnTo>
                <a:lnTo>
                  <a:pt x="4599" y="7943"/>
                </a:lnTo>
                <a:lnTo>
                  <a:pt x="4536" y="7923"/>
                </a:lnTo>
                <a:lnTo>
                  <a:pt x="4474" y="7901"/>
                </a:lnTo>
                <a:lnTo>
                  <a:pt x="4411" y="7878"/>
                </a:lnTo>
                <a:lnTo>
                  <a:pt x="4350" y="7852"/>
                </a:lnTo>
                <a:lnTo>
                  <a:pt x="4289" y="7826"/>
                </a:lnTo>
                <a:lnTo>
                  <a:pt x="4230" y="7798"/>
                </a:lnTo>
                <a:lnTo>
                  <a:pt x="4171" y="7769"/>
                </a:lnTo>
                <a:lnTo>
                  <a:pt x="4113" y="7738"/>
                </a:lnTo>
                <a:lnTo>
                  <a:pt x="4057" y="7706"/>
                </a:lnTo>
                <a:lnTo>
                  <a:pt x="4001" y="7674"/>
                </a:lnTo>
                <a:lnTo>
                  <a:pt x="3946" y="7640"/>
                </a:lnTo>
                <a:lnTo>
                  <a:pt x="3892" y="7603"/>
                </a:lnTo>
                <a:lnTo>
                  <a:pt x="3839" y="7567"/>
                </a:lnTo>
                <a:lnTo>
                  <a:pt x="3786" y="7529"/>
                </a:lnTo>
                <a:lnTo>
                  <a:pt x="3736" y="7489"/>
                </a:lnTo>
                <a:lnTo>
                  <a:pt x="3685" y="7449"/>
                </a:lnTo>
                <a:lnTo>
                  <a:pt x="3635" y="7408"/>
                </a:lnTo>
                <a:lnTo>
                  <a:pt x="3587" y="7364"/>
                </a:lnTo>
                <a:lnTo>
                  <a:pt x="3539" y="7321"/>
                </a:lnTo>
                <a:lnTo>
                  <a:pt x="3493" y="7276"/>
                </a:lnTo>
                <a:lnTo>
                  <a:pt x="3447" y="7228"/>
                </a:lnTo>
                <a:lnTo>
                  <a:pt x="3403" y="7181"/>
                </a:lnTo>
                <a:lnTo>
                  <a:pt x="3359" y="7133"/>
                </a:lnTo>
                <a:lnTo>
                  <a:pt x="3317" y="7083"/>
                </a:lnTo>
                <a:lnTo>
                  <a:pt x="3276" y="7033"/>
                </a:lnTo>
                <a:lnTo>
                  <a:pt x="3237" y="6981"/>
                </a:lnTo>
                <a:lnTo>
                  <a:pt x="3198" y="6930"/>
                </a:lnTo>
                <a:lnTo>
                  <a:pt x="3162" y="6877"/>
                </a:lnTo>
                <a:lnTo>
                  <a:pt x="3126" y="6823"/>
                </a:lnTo>
                <a:lnTo>
                  <a:pt x="3092" y="6768"/>
                </a:lnTo>
                <a:lnTo>
                  <a:pt x="3058" y="6712"/>
                </a:lnTo>
                <a:lnTo>
                  <a:pt x="3026" y="6656"/>
                </a:lnTo>
                <a:lnTo>
                  <a:pt x="2996" y="6598"/>
                </a:lnTo>
                <a:lnTo>
                  <a:pt x="2966" y="6540"/>
                </a:lnTo>
                <a:lnTo>
                  <a:pt x="2938" y="6480"/>
                </a:lnTo>
                <a:lnTo>
                  <a:pt x="2911" y="6419"/>
                </a:lnTo>
                <a:lnTo>
                  <a:pt x="2885" y="6358"/>
                </a:lnTo>
                <a:lnTo>
                  <a:pt x="2862" y="6297"/>
                </a:lnTo>
                <a:lnTo>
                  <a:pt x="2840" y="6234"/>
                </a:lnTo>
                <a:lnTo>
                  <a:pt x="2819" y="6172"/>
                </a:lnTo>
                <a:lnTo>
                  <a:pt x="2800" y="6109"/>
                </a:lnTo>
                <a:lnTo>
                  <a:pt x="2784" y="6045"/>
                </a:lnTo>
                <a:lnTo>
                  <a:pt x="2768" y="5980"/>
                </a:lnTo>
                <a:lnTo>
                  <a:pt x="2754" y="5916"/>
                </a:lnTo>
                <a:lnTo>
                  <a:pt x="2742" y="5850"/>
                </a:lnTo>
                <a:lnTo>
                  <a:pt x="2731" y="5784"/>
                </a:lnTo>
                <a:lnTo>
                  <a:pt x="2722" y="5717"/>
                </a:lnTo>
                <a:lnTo>
                  <a:pt x="2714" y="5650"/>
                </a:lnTo>
                <a:lnTo>
                  <a:pt x="2708" y="5582"/>
                </a:lnTo>
                <a:lnTo>
                  <a:pt x="2704" y="5514"/>
                </a:lnTo>
                <a:lnTo>
                  <a:pt x="2701" y="5444"/>
                </a:lnTo>
                <a:lnTo>
                  <a:pt x="2699" y="5375"/>
                </a:lnTo>
                <a:lnTo>
                  <a:pt x="2701" y="5305"/>
                </a:lnTo>
                <a:lnTo>
                  <a:pt x="2704" y="5237"/>
                </a:lnTo>
                <a:lnTo>
                  <a:pt x="2708" y="5168"/>
                </a:lnTo>
                <a:lnTo>
                  <a:pt x="2714" y="5099"/>
                </a:lnTo>
                <a:lnTo>
                  <a:pt x="2722" y="5033"/>
                </a:lnTo>
                <a:lnTo>
                  <a:pt x="2731" y="4965"/>
                </a:lnTo>
                <a:lnTo>
                  <a:pt x="2742" y="4900"/>
                </a:lnTo>
                <a:lnTo>
                  <a:pt x="2754" y="4834"/>
                </a:lnTo>
                <a:lnTo>
                  <a:pt x="2768" y="4769"/>
                </a:lnTo>
                <a:lnTo>
                  <a:pt x="2784" y="4704"/>
                </a:lnTo>
                <a:lnTo>
                  <a:pt x="2800" y="4641"/>
                </a:lnTo>
                <a:lnTo>
                  <a:pt x="2819" y="4577"/>
                </a:lnTo>
                <a:lnTo>
                  <a:pt x="2840" y="4515"/>
                </a:lnTo>
                <a:lnTo>
                  <a:pt x="2862" y="4453"/>
                </a:lnTo>
                <a:lnTo>
                  <a:pt x="2885" y="4392"/>
                </a:lnTo>
                <a:lnTo>
                  <a:pt x="2911" y="4330"/>
                </a:lnTo>
                <a:lnTo>
                  <a:pt x="2938" y="4271"/>
                </a:lnTo>
                <a:lnTo>
                  <a:pt x="2966" y="4211"/>
                </a:lnTo>
                <a:lnTo>
                  <a:pt x="2996" y="4153"/>
                </a:lnTo>
                <a:lnTo>
                  <a:pt x="3026" y="4096"/>
                </a:lnTo>
                <a:lnTo>
                  <a:pt x="3058" y="4039"/>
                </a:lnTo>
                <a:lnTo>
                  <a:pt x="3092" y="3984"/>
                </a:lnTo>
                <a:lnTo>
                  <a:pt x="3126" y="3928"/>
                </a:lnTo>
                <a:lnTo>
                  <a:pt x="3162" y="3875"/>
                </a:lnTo>
                <a:lnTo>
                  <a:pt x="3198" y="3822"/>
                </a:lnTo>
                <a:lnTo>
                  <a:pt x="3237" y="3770"/>
                </a:lnTo>
                <a:lnTo>
                  <a:pt x="3276" y="3719"/>
                </a:lnTo>
                <a:lnTo>
                  <a:pt x="3317" y="3669"/>
                </a:lnTo>
                <a:lnTo>
                  <a:pt x="3359" y="3620"/>
                </a:lnTo>
                <a:lnTo>
                  <a:pt x="3403" y="3571"/>
                </a:lnTo>
                <a:lnTo>
                  <a:pt x="3447" y="3524"/>
                </a:lnTo>
                <a:lnTo>
                  <a:pt x="3493" y="3478"/>
                </a:lnTo>
                <a:lnTo>
                  <a:pt x="3539" y="3432"/>
                </a:lnTo>
                <a:lnTo>
                  <a:pt x="3587" y="3388"/>
                </a:lnTo>
                <a:lnTo>
                  <a:pt x="3635" y="3345"/>
                </a:lnTo>
                <a:lnTo>
                  <a:pt x="3685" y="3302"/>
                </a:lnTo>
                <a:lnTo>
                  <a:pt x="3736" y="3262"/>
                </a:lnTo>
                <a:lnTo>
                  <a:pt x="3786" y="3223"/>
                </a:lnTo>
                <a:lnTo>
                  <a:pt x="3839" y="3185"/>
                </a:lnTo>
                <a:lnTo>
                  <a:pt x="3892" y="3148"/>
                </a:lnTo>
                <a:lnTo>
                  <a:pt x="3946" y="3113"/>
                </a:lnTo>
                <a:lnTo>
                  <a:pt x="4001" y="3078"/>
                </a:lnTo>
                <a:lnTo>
                  <a:pt x="4057" y="3046"/>
                </a:lnTo>
                <a:lnTo>
                  <a:pt x="4113" y="3014"/>
                </a:lnTo>
                <a:lnTo>
                  <a:pt x="4171" y="2984"/>
                </a:lnTo>
                <a:lnTo>
                  <a:pt x="4230" y="2955"/>
                </a:lnTo>
                <a:lnTo>
                  <a:pt x="4289" y="2927"/>
                </a:lnTo>
                <a:lnTo>
                  <a:pt x="4350" y="2901"/>
                </a:lnTo>
                <a:lnTo>
                  <a:pt x="4411" y="2875"/>
                </a:lnTo>
                <a:lnTo>
                  <a:pt x="4474" y="2852"/>
                </a:lnTo>
                <a:lnTo>
                  <a:pt x="4536" y="2828"/>
                </a:lnTo>
                <a:lnTo>
                  <a:pt x="4599" y="2808"/>
                </a:lnTo>
                <a:lnTo>
                  <a:pt x="4663" y="2789"/>
                </a:lnTo>
                <a:lnTo>
                  <a:pt x="4728" y="2772"/>
                </a:lnTo>
                <a:lnTo>
                  <a:pt x="4793" y="2757"/>
                </a:lnTo>
                <a:lnTo>
                  <a:pt x="4857" y="2743"/>
                </a:lnTo>
                <a:lnTo>
                  <a:pt x="4923" y="2730"/>
                </a:lnTo>
                <a:lnTo>
                  <a:pt x="4990" y="2720"/>
                </a:lnTo>
                <a:lnTo>
                  <a:pt x="5057" y="2710"/>
                </a:lnTo>
                <a:lnTo>
                  <a:pt x="5124" y="2702"/>
                </a:lnTo>
                <a:lnTo>
                  <a:pt x="5191" y="2696"/>
                </a:lnTo>
                <a:lnTo>
                  <a:pt x="5260" y="2691"/>
                </a:lnTo>
                <a:lnTo>
                  <a:pt x="5329" y="2689"/>
                </a:lnTo>
                <a:lnTo>
                  <a:pt x="5398" y="2687"/>
                </a:lnTo>
                <a:lnTo>
                  <a:pt x="5469" y="2689"/>
                </a:lnTo>
                <a:lnTo>
                  <a:pt x="5538" y="2691"/>
                </a:lnTo>
                <a:lnTo>
                  <a:pt x="5607" y="2696"/>
                </a:lnTo>
                <a:lnTo>
                  <a:pt x="5674" y="2702"/>
                </a:lnTo>
                <a:lnTo>
                  <a:pt x="5742" y="2710"/>
                </a:lnTo>
                <a:lnTo>
                  <a:pt x="5810" y="2720"/>
                </a:lnTo>
                <a:lnTo>
                  <a:pt x="5876" y="2730"/>
                </a:lnTo>
                <a:lnTo>
                  <a:pt x="5942" y="2743"/>
                </a:lnTo>
                <a:lnTo>
                  <a:pt x="6007" y="2757"/>
                </a:lnTo>
                <a:lnTo>
                  <a:pt x="6072" y="2772"/>
                </a:lnTo>
                <a:lnTo>
                  <a:pt x="6137" y="2789"/>
                </a:lnTo>
                <a:lnTo>
                  <a:pt x="6201" y="2808"/>
                </a:lnTo>
                <a:lnTo>
                  <a:pt x="6264" y="2828"/>
                </a:lnTo>
                <a:lnTo>
                  <a:pt x="6326" y="2852"/>
                </a:lnTo>
                <a:lnTo>
                  <a:pt x="6389" y="2875"/>
                </a:lnTo>
                <a:lnTo>
                  <a:pt x="6450" y="2901"/>
                </a:lnTo>
                <a:lnTo>
                  <a:pt x="6511" y="2927"/>
                </a:lnTo>
                <a:lnTo>
                  <a:pt x="6570" y="2955"/>
                </a:lnTo>
                <a:lnTo>
                  <a:pt x="6629" y="2984"/>
                </a:lnTo>
                <a:lnTo>
                  <a:pt x="6687" y="3014"/>
                </a:lnTo>
                <a:lnTo>
                  <a:pt x="6743" y="3046"/>
                </a:lnTo>
                <a:lnTo>
                  <a:pt x="6799" y="3078"/>
                </a:lnTo>
                <a:lnTo>
                  <a:pt x="6854" y="3113"/>
                </a:lnTo>
                <a:lnTo>
                  <a:pt x="6908" y="3148"/>
                </a:lnTo>
                <a:lnTo>
                  <a:pt x="6961" y="3185"/>
                </a:lnTo>
                <a:lnTo>
                  <a:pt x="7014" y="3223"/>
                </a:lnTo>
                <a:lnTo>
                  <a:pt x="7064" y="3262"/>
                </a:lnTo>
                <a:lnTo>
                  <a:pt x="7115" y="3302"/>
                </a:lnTo>
                <a:lnTo>
                  <a:pt x="7165" y="3345"/>
                </a:lnTo>
                <a:lnTo>
                  <a:pt x="7213" y="3388"/>
                </a:lnTo>
                <a:lnTo>
                  <a:pt x="7261" y="3432"/>
                </a:lnTo>
                <a:lnTo>
                  <a:pt x="7307" y="3478"/>
                </a:lnTo>
                <a:lnTo>
                  <a:pt x="7353" y="3524"/>
                </a:lnTo>
                <a:lnTo>
                  <a:pt x="7397" y="3571"/>
                </a:lnTo>
                <a:lnTo>
                  <a:pt x="7441" y="3620"/>
                </a:lnTo>
                <a:lnTo>
                  <a:pt x="7482" y="3669"/>
                </a:lnTo>
                <a:lnTo>
                  <a:pt x="7524" y="3719"/>
                </a:lnTo>
                <a:lnTo>
                  <a:pt x="7563" y="3770"/>
                </a:lnTo>
                <a:lnTo>
                  <a:pt x="7601" y="3822"/>
                </a:lnTo>
                <a:lnTo>
                  <a:pt x="7638" y="3875"/>
                </a:lnTo>
                <a:lnTo>
                  <a:pt x="7674" y="3928"/>
                </a:lnTo>
                <a:lnTo>
                  <a:pt x="7708" y="3984"/>
                </a:lnTo>
                <a:lnTo>
                  <a:pt x="7741" y="4039"/>
                </a:lnTo>
                <a:lnTo>
                  <a:pt x="7772" y="4096"/>
                </a:lnTo>
                <a:lnTo>
                  <a:pt x="7803" y="4153"/>
                </a:lnTo>
                <a:lnTo>
                  <a:pt x="7832" y="4211"/>
                </a:lnTo>
                <a:lnTo>
                  <a:pt x="7860" y="4271"/>
                </a:lnTo>
                <a:lnTo>
                  <a:pt x="7886" y="4330"/>
                </a:lnTo>
                <a:lnTo>
                  <a:pt x="7912" y="4392"/>
                </a:lnTo>
                <a:lnTo>
                  <a:pt x="7936" y="4453"/>
                </a:lnTo>
                <a:lnTo>
                  <a:pt x="7958" y="4515"/>
                </a:lnTo>
                <a:lnTo>
                  <a:pt x="7980" y="4577"/>
                </a:lnTo>
                <a:lnTo>
                  <a:pt x="7998" y="4641"/>
                </a:lnTo>
                <a:lnTo>
                  <a:pt x="8016" y="4704"/>
                </a:lnTo>
                <a:lnTo>
                  <a:pt x="8031" y="4769"/>
                </a:lnTo>
                <a:lnTo>
                  <a:pt x="8045" y="4834"/>
                </a:lnTo>
                <a:lnTo>
                  <a:pt x="8057" y="4900"/>
                </a:lnTo>
                <a:lnTo>
                  <a:pt x="8069" y="4965"/>
                </a:lnTo>
                <a:lnTo>
                  <a:pt x="8078" y="5033"/>
                </a:lnTo>
                <a:lnTo>
                  <a:pt x="8086" y="5099"/>
                </a:lnTo>
                <a:lnTo>
                  <a:pt x="8092" y="5168"/>
                </a:lnTo>
                <a:lnTo>
                  <a:pt x="8096" y="5237"/>
                </a:lnTo>
                <a:lnTo>
                  <a:pt x="8099" y="5305"/>
                </a:lnTo>
                <a:lnTo>
                  <a:pt x="8101" y="5375"/>
                </a:lnTo>
                <a:close/>
                <a:moveTo>
                  <a:pt x="10800" y="5375"/>
                </a:moveTo>
                <a:lnTo>
                  <a:pt x="10799" y="5305"/>
                </a:lnTo>
                <a:lnTo>
                  <a:pt x="10797" y="5236"/>
                </a:lnTo>
                <a:lnTo>
                  <a:pt x="10794" y="5166"/>
                </a:lnTo>
                <a:lnTo>
                  <a:pt x="10791" y="5097"/>
                </a:lnTo>
                <a:lnTo>
                  <a:pt x="10787" y="5029"/>
                </a:lnTo>
                <a:lnTo>
                  <a:pt x="10782" y="4960"/>
                </a:lnTo>
                <a:lnTo>
                  <a:pt x="10776" y="4892"/>
                </a:lnTo>
                <a:lnTo>
                  <a:pt x="10770" y="4824"/>
                </a:lnTo>
                <a:lnTo>
                  <a:pt x="10763" y="4757"/>
                </a:lnTo>
                <a:lnTo>
                  <a:pt x="10754" y="4689"/>
                </a:lnTo>
                <a:lnTo>
                  <a:pt x="10745" y="4623"/>
                </a:lnTo>
                <a:lnTo>
                  <a:pt x="10735" y="4555"/>
                </a:lnTo>
                <a:lnTo>
                  <a:pt x="10725" y="4490"/>
                </a:lnTo>
                <a:lnTo>
                  <a:pt x="10714" y="4423"/>
                </a:lnTo>
                <a:lnTo>
                  <a:pt x="10702" y="4358"/>
                </a:lnTo>
                <a:lnTo>
                  <a:pt x="10689" y="4292"/>
                </a:lnTo>
                <a:lnTo>
                  <a:pt x="10674" y="4227"/>
                </a:lnTo>
                <a:lnTo>
                  <a:pt x="10660" y="4161"/>
                </a:lnTo>
                <a:lnTo>
                  <a:pt x="10645" y="4097"/>
                </a:lnTo>
                <a:lnTo>
                  <a:pt x="10629" y="4032"/>
                </a:lnTo>
                <a:lnTo>
                  <a:pt x="10613" y="3968"/>
                </a:lnTo>
                <a:lnTo>
                  <a:pt x="10594" y="3904"/>
                </a:lnTo>
                <a:lnTo>
                  <a:pt x="10576" y="3840"/>
                </a:lnTo>
                <a:lnTo>
                  <a:pt x="10557" y="3778"/>
                </a:lnTo>
                <a:lnTo>
                  <a:pt x="10537" y="3714"/>
                </a:lnTo>
                <a:lnTo>
                  <a:pt x="10517" y="3652"/>
                </a:lnTo>
                <a:lnTo>
                  <a:pt x="10494" y="3590"/>
                </a:lnTo>
                <a:lnTo>
                  <a:pt x="10472" y="3528"/>
                </a:lnTo>
                <a:lnTo>
                  <a:pt x="10449" y="3467"/>
                </a:lnTo>
                <a:lnTo>
                  <a:pt x="10424" y="3405"/>
                </a:lnTo>
                <a:lnTo>
                  <a:pt x="10400" y="3344"/>
                </a:lnTo>
                <a:lnTo>
                  <a:pt x="10375" y="3283"/>
                </a:lnTo>
                <a:lnTo>
                  <a:pt x="10348" y="3223"/>
                </a:lnTo>
                <a:lnTo>
                  <a:pt x="10321" y="3162"/>
                </a:lnTo>
                <a:lnTo>
                  <a:pt x="10294" y="3103"/>
                </a:lnTo>
                <a:lnTo>
                  <a:pt x="10265" y="3043"/>
                </a:lnTo>
                <a:lnTo>
                  <a:pt x="10237" y="2985"/>
                </a:lnTo>
                <a:lnTo>
                  <a:pt x="10207" y="2926"/>
                </a:lnTo>
                <a:lnTo>
                  <a:pt x="10177" y="2869"/>
                </a:lnTo>
                <a:lnTo>
                  <a:pt x="10146" y="2811"/>
                </a:lnTo>
                <a:lnTo>
                  <a:pt x="10115" y="2754"/>
                </a:lnTo>
                <a:lnTo>
                  <a:pt x="10083" y="2697"/>
                </a:lnTo>
                <a:lnTo>
                  <a:pt x="10051" y="2642"/>
                </a:lnTo>
                <a:lnTo>
                  <a:pt x="10017" y="2587"/>
                </a:lnTo>
                <a:lnTo>
                  <a:pt x="9983" y="2531"/>
                </a:lnTo>
                <a:lnTo>
                  <a:pt x="9949" y="2477"/>
                </a:lnTo>
                <a:lnTo>
                  <a:pt x="9914" y="2422"/>
                </a:lnTo>
                <a:lnTo>
                  <a:pt x="9878" y="2369"/>
                </a:lnTo>
                <a:lnTo>
                  <a:pt x="9841" y="2315"/>
                </a:lnTo>
                <a:lnTo>
                  <a:pt x="9805" y="2263"/>
                </a:lnTo>
                <a:lnTo>
                  <a:pt x="9767" y="2211"/>
                </a:lnTo>
                <a:lnTo>
                  <a:pt x="9729" y="2159"/>
                </a:lnTo>
                <a:lnTo>
                  <a:pt x="9689" y="2108"/>
                </a:lnTo>
                <a:lnTo>
                  <a:pt x="9650" y="2056"/>
                </a:lnTo>
                <a:lnTo>
                  <a:pt x="9609" y="2006"/>
                </a:lnTo>
                <a:lnTo>
                  <a:pt x="9569" y="1957"/>
                </a:lnTo>
                <a:lnTo>
                  <a:pt x="9527" y="1907"/>
                </a:lnTo>
                <a:lnTo>
                  <a:pt x="9485" y="1858"/>
                </a:lnTo>
                <a:lnTo>
                  <a:pt x="9442" y="1809"/>
                </a:lnTo>
                <a:lnTo>
                  <a:pt x="9399" y="1761"/>
                </a:lnTo>
                <a:lnTo>
                  <a:pt x="9354" y="1714"/>
                </a:lnTo>
                <a:lnTo>
                  <a:pt x="9310" y="1667"/>
                </a:lnTo>
                <a:lnTo>
                  <a:pt x="9264" y="1620"/>
                </a:lnTo>
                <a:lnTo>
                  <a:pt x="9219" y="1574"/>
                </a:lnTo>
                <a:lnTo>
                  <a:pt x="9172" y="1528"/>
                </a:lnTo>
                <a:lnTo>
                  <a:pt x="9126" y="1483"/>
                </a:lnTo>
                <a:lnTo>
                  <a:pt x="9078" y="1438"/>
                </a:lnTo>
                <a:lnTo>
                  <a:pt x="9030" y="1395"/>
                </a:lnTo>
                <a:lnTo>
                  <a:pt x="8983" y="1352"/>
                </a:lnTo>
                <a:lnTo>
                  <a:pt x="8934" y="1308"/>
                </a:lnTo>
                <a:lnTo>
                  <a:pt x="8885" y="1267"/>
                </a:lnTo>
                <a:lnTo>
                  <a:pt x="8835" y="1226"/>
                </a:lnTo>
                <a:lnTo>
                  <a:pt x="8784" y="1184"/>
                </a:lnTo>
                <a:lnTo>
                  <a:pt x="8734" y="1145"/>
                </a:lnTo>
                <a:lnTo>
                  <a:pt x="8683" y="1106"/>
                </a:lnTo>
                <a:lnTo>
                  <a:pt x="8631" y="1066"/>
                </a:lnTo>
                <a:lnTo>
                  <a:pt x="8580" y="1028"/>
                </a:lnTo>
                <a:lnTo>
                  <a:pt x="8527" y="991"/>
                </a:lnTo>
                <a:lnTo>
                  <a:pt x="8475" y="954"/>
                </a:lnTo>
                <a:lnTo>
                  <a:pt x="8421" y="917"/>
                </a:lnTo>
                <a:lnTo>
                  <a:pt x="8366" y="882"/>
                </a:lnTo>
                <a:lnTo>
                  <a:pt x="8313" y="847"/>
                </a:lnTo>
                <a:lnTo>
                  <a:pt x="8258" y="812"/>
                </a:lnTo>
                <a:lnTo>
                  <a:pt x="8202" y="779"/>
                </a:lnTo>
                <a:lnTo>
                  <a:pt x="8147" y="746"/>
                </a:lnTo>
                <a:lnTo>
                  <a:pt x="8090" y="714"/>
                </a:lnTo>
                <a:lnTo>
                  <a:pt x="8033" y="681"/>
                </a:lnTo>
                <a:lnTo>
                  <a:pt x="7976" y="650"/>
                </a:lnTo>
                <a:lnTo>
                  <a:pt x="7919" y="620"/>
                </a:lnTo>
                <a:lnTo>
                  <a:pt x="7861" y="590"/>
                </a:lnTo>
                <a:lnTo>
                  <a:pt x="7802" y="560"/>
                </a:lnTo>
                <a:lnTo>
                  <a:pt x="7743" y="532"/>
                </a:lnTo>
                <a:lnTo>
                  <a:pt x="7684" y="504"/>
                </a:lnTo>
                <a:lnTo>
                  <a:pt x="7623" y="477"/>
                </a:lnTo>
                <a:lnTo>
                  <a:pt x="7563" y="450"/>
                </a:lnTo>
                <a:lnTo>
                  <a:pt x="7503" y="423"/>
                </a:lnTo>
                <a:lnTo>
                  <a:pt x="7441" y="398"/>
                </a:lnTo>
                <a:lnTo>
                  <a:pt x="7380" y="373"/>
                </a:lnTo>
                <a:lnTo>
                  <a:pt x="7318" y="350"/>
                </a:lnTo>
                <a:lnTo>
                  <a:pt x="7257" y="327"/>
                </a:lnTo>
                <a:lnTo>
                  <a:pt x="7194" y="303"/>
                </a:lnTo>
                <a:lnTo>
                  <a:pt x="7132" y="282"/>
                </a:lnTo>
                <a:lnTo>
                  <a:pt x="7068" y="262"/>
                </a:lnTo>
                <a:lnTo>
                  <a:pt x="7006" y="242"/>
                </a:lnTo>
                <a:lnTo>
                  <a:pt x="6942" y="223"/>
                </a:lnTo>
                <a:lnTo>
                  <a:pt x="6878" y="205"/>
                </a:lnTo>
                <a:lnTo>
                  <a:pt x="6814" y="186"/>
                </a:lnTo>
                <a:lnTo>
                  <a:pt x="6749" y="169"/>
                </a:lnTo>
                <a:lnTo>
                  <a:pt x="6685" y="154"/>
                </a:lnTo>
                <a:lnTo>
                  <a:pt x="6620" y="138"/>
                </a:lnTo>
                <a:lnTo>
                  <a:pt x="6555" y="124"/>
                </a:lnTo>
                <a:lnTo>
                  <a:pt x="6489" y="111"/>
                </a:lnTo>
                <a:lnTo>
                  <a:pt x="6424" y="98"/>
                </a:lnTo>
                <a:lnTo>
                  <a:pt x="6357" y="86"/>
                </a:lnTo>
                <a:lnTo>
                  <a:pt x="6291" y="75"/>
                </a:lnTo>
                <a:lnTo>
                  <a:pt x="6224" y="64"/>
                </a:lnTo>
                <a:lnTo>
                  <a:pt x="6156" y="54"/>
                </a:lnTo>
                <a:lnTo>
                  <a:pt x="6089" y="45"/>
                </a:lnTo>
                <a:lnTo>
                  <a:pt x="6022" y="37"/>
                </a:lnTo>
                <a:lnTo>
                  <a:pt x="5954" y="30"/>
                </a:lnTo>
                <a:lnTo>
                  <a:pt x="5885" y="23"/>
                </a:lnTo>
                <a:lnTo>
                  <a:pt x="5816" y="18"/>
                </a:lnTo>
                <a:lnTo>
                  <a:pt x="5747" y="13"/>
                </a:lnTo>
                <a:lnTo>
                  <a:pt x="5678" y="9"/>
                </a:lnTo>
                <a:lnTo>
                  <a:pt x="5609" y="5"/>
                </a:lnTo>
                <a:lnTo>
                  <a:pt x="5539" y="3"/>
                </a:lnTo>
                <a:lnTo>
                  <a:pt x="5469" y="1"/>
                </a:lnTo>
                <a:lnTo>
                  <a:pt x="5398" y="0"/>
                </a:lnTo>
                <a:lnTo>
                  <a:pt x="5328" y="1"/>
                </a:lnTo>
                <a:lnTo>
                  <a:pt x="5258" y="3"/>
                </a:lnTo>
                <a:lnTo>
                  <a:pt x="5188" y="5"/>
                </a:lnTo>
                <a:lnTo>
                  <a:pt x="5120" y="9"/>
                </a:lnTo>
                <a:lnTo>
                  <a:pt x="5051" y="13"/>
                </a:lnTo>
                <a:lnTo>
                  <a:pt x="4982" y="18"/>
                </a:lnTo>
                <a:lnTo>
                  <a:pt x="4913" y="23"/>
                </a:lnTo>
                <a:lnTo>
                  <a:pt x="4845" y="30"/>
                </a:lnTo>
                <a:lnTo>
                  <a:pt x="4777" y="37"/>
                </a:lnTo>
                <a:lnTo>
                  <a:pt x="4710" y="45"/>
                </a:lnTo>
                <a:lnTo>
                  <a:pt x="4643" y="54"/>
                </a:lnTo>
                <a:lnTo>
                  <a:pt x="4576" y="64"/>
                </a:lnTo>
                <a:lnTo>
                  <a:pt x="4509" y="75"/>
                </a:lnTo>
                <a:lnTo>
                  <a:pt x="4442" y="86"/>
                </a:lnTo>
                <a:lnTo>
                  <a:pt x="4376" y="98"/>
                </a:lnTo>
                <a:lnTo>
                  <a:pt x="4311" y="111"/>
                </a:lnTo>
                <a:lnTo>
                  <a:pt x="4245" y="124"/>
                </a:lnTo>
                <a:lnTo>
                  <a:pt x="4179" y="138"/>
                </a:lnTo>
                <a:lnTo>
                  <a:pt x="4114" y="154"/>
                </a:lnTo>
                <a:lnTo>
                  <a:pt x="4049" y="169"/>
                </a:lnTo>
                <a:lnTo>
                  <a:pt x="3986" y="186"/>
                </a:lnTo>
                <a:lnTo>
                  <a:pt x="3922" y="205"/>
                </a:lnTo>
                <a:lnTo>
                  <a:pt x="3858" y="223"/>
                </a:lnTo>
                <a:lnTo>
                  <a:pt x="3794" y="242"/>
                </a:lnTo>
                <a:lnTo>
                  <a:pt x="3732" y="262"/>
                </a:lnTo>
                <a:lnTo>
                  <a:pt x="3668" y="282"/>
                </a:lnTo>
                <a:lnTo>
                  <a:pt x="3606" y="303"/>
                </a:lnTo>
                <a:lnTo>
                  <a:pt x="3543" y="327"/>
                </a:lnTo>
                <a:lnTo>
                  <a:pt x="3482" y="350"/>
                </a:lnTo>
                <a:lnTo>
                  <a:pt x="3420" y="373"/>
                </a:lnTo>
                <a:lnTo>
                  <a:pt x="3359" y="398"/>
                </a:lnTo>
                <a:lnTo>
                  <a:pt x="3297" y="423"/>
                </a:lnTo>
                <a:lnTo>
                  <a:pt x="3237" y="450"/>
                </a:lnTo>
                <a:lnTo>
                  <a:pt x="3177" y="477"/>
                </a:lnTo>
                <a:lnTo>
                  <a:pt x="3116" y="504"/>
                </a:lnTo>
                <a:lnTo>
                  <a:pt x="3057" y="532"/>
                </a:lnTo>
                <a:lnTo>
                  <a:pt x="2998" y="560"/>
                </a:lnTo>
                <a:lnTo>
                  <a:pt x="2939" y="590"/>
                </a:lnTo>
                <a:lnTo>
                  <a:pt x="2881" y="620"/>
                </a:lnTo>
                <a:lnTo>
                  <a:pt x="2824" y="650"/>
                </a:lnTo>
                <a:lnTo>
                  <a:pt x="2767" y="681"/>
                </a:lnTo>
                <a:lnTo>
                  <a:pt x="2710" y="714"/>
                </a:lnTo>
                <a:lnTo>
                  <a:pt x="2653" y="746"/>
                </a:lnTo>
                <a:lnTo>
                  <a:pt x="2598" y="779"/>
                </a:lnTo>
                <a:lnTo>
                  <a:pt x="2542" y="812"/>
                </a:lnTo>
                <a:lnTo>
                  <a:pt x="2487" y="847"/>
                </a:lnTo>
                <a:lnTo>
                  <a:pt x="2434" y="882"/>
                </a:lnTo>
                <a:lnTo>
                  <a:pt x="2379" y="917"/>
                </a:lnTo>
                <a:lnTo>
                  <a:pt x="2325" y="954"/>
                </a:lnTo>
                <a:lnTo>
                  <a:pt x="2273" y="991"/>
                </a:lnTo>
                <a:lnTo>
                  <a:pt x="2220" y="1028"/>
                </a:lnTo>
                <a:lnTo>
                  <a:pt x="2169" y="1066"/>
                </a:lnTo>
                <a:lnTo>
                  <a:pt x="2117" y="1106"/>
                </a:lnTo>
                <a:lnTo>
                  <a:pt x="2066" y="1145"/>
                </a:lnTo>
                <a:lnTo>
                  <a:pt x="2016" y="1184"/>
                </a:lnTo>
                <a:lnTo>
                  <a:pt x="1965" y="1226"/>
                </a:lnTo>
                <a:lnTo>
                  <a:pt x="1915" y="1267"/>
                </a:lnTo>
                <a:lnTo>
                  <a:pt x="1866" y="1308"/>
                </a:lnTo>
                <a:lnTo>
                  <a:pt x="1817" y="1352"/>
                </a:lnTo>
                <a:lnTo>
                  <a:pt x="1770" y="1395"/>
                </a:lnTo>
                <a:lnTo>
                  <a:pt x="1722" y="1438"/>
                </a:lnTo>
                <a:lnTo>
                  <a:pt x="1674" y="1483"/>
                </a:lnTo>
                <a:lnTo>
                  <a:pt x="1628" y="1528"/>
                </a:lnTo>
                <a:lnTo>
                  <a:pt x="1581" y="1574"/>
                </a:lnTo>
                <a:lnTo>
                  <a:pt x="1536" y="1620"/>
                </a:lnTo>
                <a:lnTo>
                  <a:pt x="1490" y="1667"/>
                </a:lnTo>
                <a:lnTo>
                  <a:pt x="1446" y="1714"/>
                </a:lnTo>
                <a:lnTo>
                  <a:pt x="1401" y="1761"/>
                </a:lnTo>
                <a:lnTo>
                  <a:pt x="1358" y="1809"/>
                </a:lnTo>
                <a:lnTo>
                  <a:pt x="1315" y="1858"/>
                </a:lnTo>
                <a:lnTo>
                  <a:pt x="1273" y="1907"/>
                </a:lnTo>
                <a:lnTo>
                  <a:pt x="1231" y="1957"/>
                </a:lnTo>
                <a:lnTo>
                  <a:pt x="1191" y="2006"/>
                </a:lnTo>
                <a:lnTo>
                  <a:pt x="1150" y="2056"/>
                </a:lnTo>
                <a:lnTo>
                  <a:pt x="1111" y="2108"/>
                </a:lnTo>
                <a:lnTo>
                  <a:pt x="1071" y="2159"/>
                </a:lnTo>
                <a:lnTo>
                  <a:pt x="1033" y="2211"/>
                </a:lnTo>
                <a:lnTo>
                  <a:pt x="995" y="2263"/>
                </a:lnTo>
                <a:lnTo>
                  <a:pt x="959" y="2315"/>
                </a:lnTo>
                <a:lnTo>
                  <a:pt x="922" y="2369"/>
                </a:lnTo>
                <a:lnTo>
                  <a:pt x="886" y="2422"/>
                </a:lnTo>
                <a:lnTo>
                  <a:pt x="851" y="2477"/>
                </a:lnTo>
                <a:lnTo>
                  <a:pt x="817" y="2531"/>
                </a:lnTo>
                <a:lnTo>
                  <a:pt x="783" y="2587"/>
                </a:lnTo>
                <a:lnTo>
                  <a:pt x="749" y="2642"/>
                </a:lnTo>
                <a:lnTo>
                  <a:pt x="717" y="2697"/>
                </a:lnTo>
                <a:lnTo>
                  <a:pt x="684" y="2754"/>
                </a:lnTo>
                <a:lnTo>
                  <a:pt x="653" y="2811"/>
                </a:lnTo>
                <a:lnTo>
                  <a:pt x="623" y="2869"/>
                </a:lnTo>
                <a:lnTo>
                  <a:pt x="593" y="2926"/>
                </a:lnTo>
                <a:lnTo>
                  <a:pt x="563" y="2985"/>
                </a:lnTo>
                <a:lnTo>
                  <a:pt x="535" y="3043"/>
                </a:lnTo>
                <a:lnTo>
                  <a:pt x="506" y="3103"/>
                </a:lnTo>
                <a:lnTo>
                  <a:pt x="479" y="3162"/>
                </a:lnTo>
                <a:lnTo>
                  <a:pt x="452" y="3223"/>
                </a:lnTo>
                <a:lnTo>
                  <a:pt x="425" y="3283"/>
                </a:lnTo>
                <a:lnTo>
                  <a:pt x="400" y="3344"/>
                </a:lnTo>
                <a:lnTo>
                  <a:pt x="375" y="3405"/>
                </a:lnTo>
                <a:lnTo>
                  <a:pt x="350" y="3467"/>
                </a:lnTo>
                <a:lnTo>
                  <a:pt x="327" y="3528"/>
                </a:lnTo>
                <a:lnTo>
                  <a:pt x="305" y="3590"/>
                </a:lnTo>
                <a:lnTo>
                  <a:pt x="282" y="3652"/>
                </a:lnTo>
                <a:lnTo>
                  <a:pt x="262" y="3714"/>
                </a:lnTo>
                <a:lnTo>
                  <a:pt x="242" y="3778"/>
                </a:lnTo>
                <a:lnTo>
                  <a:pt x="223" y="3840"/>
                </a:lnTo>
                <a:lnTo>
                  <a:pt x="204" y="3904"/>
                </a:lnTo>
                <a:lnTo>
                  <a:pt x="186" y="3968"/>
                </a:lnTo>
                <a:lnTo>
                  <a:pt x="169" y="4032"/>
                </a:lnTo>
                <a:lnTo>
                  <a:pt x="154" y="4097"/>
                </a:lnTo>
                <a:lnTo>
                  <a:pt x="139" y="4161"/>
                </a:lnTo>
                <a:lnTo>
                  <a:pt x="124" y="4227"/>
                </a:lnTo>
                <a:lnTo>
                  <a:pt x="110" y="4292"/>
                </a:lnTo>
                <a:lnTo>
                  <a:pt x="97" y="4358"/>
                </a:lnTo>
                <a:lnTo>
                  <a:pt x="85" y="4423"/>
                </a:lnTo>
                <a:lnTo>
                  <a:pt x="74" y="4490"/>
                </a:lnTo>
                <a:lnTo>
                  <a:pt x="64" y="4555"/>
                </a:lnTo>
                <a:lnTo>
                  <a:pt x="54" y="4623"/>
                </a:lnTo>
                <a:lnTo>
                  <a:pt x="46" y="4689"/>
                </a:lnTo>
                <a:lnTo>
                  <a:pt x="37" y="4757"/>
                </a:lnTo>
                <a:lnTo>
                  <a:pt x="30" y="4824"/>
                </a:lnTo>
                <a:lnTo>
                  <a:pt x="23" y="4892"/>
                </a:lnTo>
                <a:lnTo>
                  <a:pt x="18" y="4960"/>
                </a:lnTo>
                <a:lnTo>
                  <a:pt x="13" y="5029"/>
                </a:lnTo>
                <a:lnTo>
                  <a:pt x="9" y="5097"/>
                </a:lnTo>
                <a:lnTo>
                  <a:pt x="6" y="5166"/>
                </a:lnTo>
                <a:lnTo>
                  <a:pt x="3" y="5236"/>
                </a:lnTo>
                <a:lnTo>
                  <a:pt x="1" y="5305"/>
                </a:lnTo>
                <a:lnTo>
                  <a:pt x="0" y="5375"/>
                </a:lnTo>
                <a:lnTo>
                  <a:pt x="0" y="5435"/>
                </a:lnTo>
                <a:lnTo>
                  <a:pt x="0" y="5496"/>
                </a:lnTo>
                <a:lnTo>
                  <a:pt x="2" y="5556"/>
                </a:lnTo>
                <a:lnTo>
                  <a:pt x="3" y="5617"/>
                </a:lnTo>
                <a:lnTo>
                  <a:pt x="6" y="5677"/>
                </a:lnTo>
                <a:lnTo>
                  <a:pt x="8" y="5738"/>
                </a:lnTo>
                <a:lnTo>
                  <a:pt x="12" y="5797"/>
                </a:lnTo>
                <a:lnTo>
                  <a:pt x="16" y="5857"/>
                </a:lnTo>
                <a:lnTo>
                  <a:pt x="21" y="5918"/>
                </a:lnTo>
                <a:lnTo>
                  <a:pt x="27" y="5977"/>
                </a:lnTo>
                <a:lnTo>
                  <a:pt x="33" y="6038"/>
                </a:lnTo>
                <a:lnTo>
                  <a:pt x="39" y="6097"/>
                </a:lnTo>
                <a:lnTo>
                  <a:pt x="48" y="6158"/>
                </a:lnTo>
                <a:lnTo>
                  <a:pt x="55" y="6217"/>
                </a:lnTo>
                <a:lnTo>
                  <a:pt x="64" y="6278"/>
                </a:lnTo>
                <a:lnTo>
                  <a:pt x="73" y="6337"/>
                </a:lnTo>
                <a:lnTo>
                  <a:pt x="83" y="6398"/>
                </a:lnTo>
                <a:lnTo>
                  <a:pt x="94" y="6457"/>
                </a:lnTo>
                <a:lnTo>
                  <a:pt x="105" y="6517"/>
                </a:lnTo>
                <a:lnTo>
                  <a:pt x="118" y="6575"/>
                </a:lnTo>
                <a:lnTo>
                  <a:pt x="133" y="6634"/>
                </a:lnTo>
                <a:lnTo>
                  <a:pt x="147" y="6692"/>
                </a:lnTo>
                <a:lnTo>
                  <a:pt x="163" y="6750"/>
                </a:lnTo>
                <a:lnTo>
                  <a:pt x="179" y="6807"/>
                </a:lnTo>
                <a:lnTo>
                  <a:pt x="197" y="6864"/>
                </a:lnTo>
                <a:lnTo>
                  <a:pt x="216" y="6921"/>
                </a:lnTo>
                <a:lnTo>
                  <a:pt x="236" y="6977"/>
                </a:lnTo>
                <a:lnTo>
                  <a:pt x="256" y="7034"/>
                </a:lnTo>
                <a:lnTo>
                  <a:pt x="278" y="7089"/>
                </a:lnTo>
                <a:lnTo>
                  <a:pt x="302" y="7145"/>
                </a:lnTo>
                <a:lnTo>
                  <a:pt x="325" y="7199"/>
                </a:lnTo>
                <a:lnTo>
                  <a:pt x="350" y="7254"/>
                </a:lnTo>
                <a:lnTo>
                  <a:pt x="4198" y="15382"/>
                </a:lnTo>
                <a:lnTo>
                  <a:pt x="4211" y="15410"/>
                </a:lnTo>
                <a:lnTo>
                  <a:pt x="4226" y="15439"/>
                </a:lnTo>
                <a:lnTo>
                  <a:pt x="4241" y="15466"/>
                </a:lnTo>
                <a:lnTo>
                  <a:pt x="4256" y="15493"/>
                </a:lnTo>
                <a:lnTo>
                  <a:pt x="4271" y="15520"/>
                </a:lnTo>
                <a:lnTo>
                  <a:pt x="4288" y="15546"/>
                </a:lnTo>
                <a:lnTo>
                  <a:pt x="4306" y="15572"/>
                </a:lnTo>
                <a:lnTo>
                  <a:pt x="4324" y="15597"/>
                </a:lnTo>
                <a:lnTo>
                  <a:pt x="4342" y="15622"/>
                </a:lnTo>
                <a:lnTo>
                  <a:pt x="4361" y="15646"/>
                </a:lnTo>
                <a:lnTo>
                  <a:pt x="4382" y="15669"/>
                </a:lnTo>
                <a:lnTo>
                  <a:pt x="4402" y="15693"/>
                </a:lnTo>
                <a:lnTo>
                  <a:pt x="4424" y="15716"/>
                </a:lnTo>
                <a:lnTo>
                  <a:pt x="4445" y="15738"/>
                </a:lnTo>
                <a:lnTo>
                  <a:pt x="4468" y="15759"/>
                </a:lnTo>
                <a:lnTo>
                  <a:pt x="4492" y="15780"/>
                </a:lnTo>
                <a:lnTo>
                  <a:pt x="4514" y="15800"/>
                </a:lnTo>
                <a:lnTo>
                  <a:pt x="4538" y="15821"/>
                </a:lnTo>
                <a:lnTo>
                  <a:pt x="4562" y="15841"/>
                </a:lnTo>
                <a:lnTo>
                  <a:pt x="4586" y="15859"/>
                </a:lnTo>
                <a:lnTo>
                  <a:pt x="4611" y="15878"/>
                </a:lnTo>
                <a:lnTo>
                  <a:pt x="4637" y="15895"/>
                </a:lnTo>
                <a:lnTo>
                  <a:pt x="4662" y="15912"/>
                </a:lnTo>
                <a:lnTo>
                  <a:pt x="4688" y="15928"/>
                </a:lnTo>
                <a:lnTo>
                  <a:pt x="4715" y="15945"/>
                </a:lnTo>
                <a:lnTo>
                  <a:pt x="4741" y="15960"/>
                </a:lnTo>
                <a:lnTo>
                  <a:pt x="4768" y="15974"/>
                </a:lnTo>
                <a:lnTo>
                  <a:pt x="4796" y="15988"/>
                </a:lnTo>
                <a:lnTo>
                  <a:pt x="4824" y="16001"/>
                </a:lnTo>
                <a:lnTo>
                  <a:pt x="4852" y="16013"/>
                </a:lnTo>
                <a:lnTo>
                  <a:pt x="4881" y="16025"/>
                </a:lnTo>
                <a:lnTo>
                  <a:pt x="4910" y="16037"/>
                </a:lnTo>
                <a:lnTo>
                  <a:pt x="4939" y="16048"/>
                </a:lnTo>
                <a:lnTo>
                  <a:pt x="4970" y="16058"/>
                </a:lnTo>
                <a:lnTo>
                  <a:pt x="4999" y="16068"/>
                </a:lnTo>
                <a:lnTo>
                  <a:pt x="5029" y="16077"/>
                </a:lnTo>
                <a:lnTo>
                  <a:pt x="5059" y="16085"/>
                </a:lnTo>
                <a:lnTo>
                  <a:pt x="5089" y="16092"/>
                </a:lnTo>
                <a:lnTo>
                  <a:pt x="5120" y="16099"/>
                </a:lnTo>
                <a:lnTo>
                  <a:pt x="5150" y="16105"/>
                </a:lnTo>
                <a:lnTo>
                  <a:pt x="5180" y="16110"/>
                </a:lnTo>
                <a:lnTo>
                  <a:pt x="5211" y="16115"/>
                </a:lnTo>
                <a:lnTo>
                  <a:pt x="5242" y="16119"/>
                </a:lnTo>
                <a:lnTo>
                  <a:pt x="5272" y="16122"/>
                </a:lnTo>
                <a:lnTo>
                  <a:pt x="5304" y="16125"/>
                </a:lnTo>
                <a:lnTo>
                  <a:pt x="5335" y="16127"/>
                </a:lnTo>
                <a:lnTo>
                  <a:pt x="5367" y="16128"/>
                </a:lnTo>
                <a:lnTo>
                  <a:pt x="5398" y="16128"/>
                </a:lnTo>
                <a:lnTo>
                  <a:pt x="5447" y="16127"/>
                </a:lnTo>
                <a:lnTo>
                  <a:pt x="5494" y="16124"/>
                </a:lnTo>
                <a:lnTo>
                  <a:pt x="5542" y="16120"/>
                </a:lnTo>
                <a:lnTo>
                  <a:pt x="5588" y="16114"/>
                </a:lnTo>
                <a:lnTo>
                  <a:pt x="5635" y="16107"/>
                </a:lnTo>
                <a:lnTo>
                  <a:pt x="5680" y="16098"/>
                </a:lnTo>
                <a:lnTo>
                  <a:pt x="5726" y="16088"/>
                </a:lnTo>
                <a:lnTo>
                  <a:pt x="5772" y="16076"/>
                </a:lnTo>
                <a:lnTo>
                  <a:pt x="5816" y="16062"/>
                </a:lnTo>
                <a:lnTo>
                  <a:pt x="5860" y="16048"/>
                </a:lnTo>
                <a:lnTo>
                  <a:pt x="5903" y="16031"/>
                </a:lnTo>
                <a:lnTo>
                  <a:pt x="5947" y="16014"/>
                </a:lnTo>
                <a:lnTo>
                  <a:pt x="5989" y="15994"/>
                </a:lnTo>
                <a:lnTo>
                  <a:pt x="6031" y="15974"/>
                </a:lnTo>
                <a:lnTo>
                  <a:pt x="6072" y="15952"/>
                </a:lnTo>
                <a:lnTo>
                  <a:pt x="6114" y="15927"/>
                </a:lnTo>
                <a:lnTo>
                  <a:pt x="6153" y="15902"/>
                </a:lnTo>
                <a:lnTo>
                  <a:pt x="6193" y="15876"/>
                </a:lnTo>
                <a:lnTo>
                  <a:pt x="6230" y="15848"/>
                </a:lnTo>
                <a:lnTo>
                  <a:pt x="6267" y="15819"/>
                </a:lnTo>
                <a:lnTo>
                  <a:pt x="6302" y="15789"/>
                </a:lnTo>
                <a:lnTo>
                  <a:pt x="6336" y="15758"/>
                </a:lnTo>
                <a:lnTo>
                  <a:pt x="6370" y="15726"/>
                </a:lnTo>
                <a:lnTo>
                  <a:pt x="6401" y="15693"/>
                </a:lnTo>
                <a:lnTo>
                  <a:pt x="6433" y="15657"/>
                </a:lnTo>
                <a:lnTo>
                  <a:pt x="6462" y="15621"/>
                </a:lnTo>
                <a:lnTo>
                  <a:pt x="6490" y="15585"/>
                </a:lnTo>
                <a:lnTo>
                  <a:pt x="6518" y="15546"/>
                </a:lnTo>
                <a:lnTo>
                  <a:pt x="6543" y="15507"/>
                </a:lnTo>
                <a:lnTo>
                  <a:pt x="6568" y="15467"/>
                </a:lnTo>
                <a:lnTo>
                  <a:pt x="6592" y="15424"/>
                </a:lnTo>
                <a:lnTo>
                  <a:pt x="6614" y="15382"/>
                </a:lnTo>
                <a:lnTo>
                  <a:pt x="10450" y="7254"/>
                </a:lnTo>
                <a:lnTo>
                  <a:pt x="10475" y="7199"/>
                </a:lnTo>
                <a:lnTo>
                  <a:pt x="10498" y="7145"/>
                </a:lnTo>
                <a:lnTo>
                  <a:pt x="10522" y="7089"/>
                </a:lnTo>
                <a:lnTo>
                  <a:pt x="10544" y="7034"/>
                </a:lnTo>
                <a:lnTo>
                  <a:pt x="10564" y="6977"/>
                </a:lnTo>
                <a:lnTo>
                  <a:pt x="10584" y="6921"/>
                </a:lnTo>
                <a:lnTo>
                  <a:pt x="10603" y="6864"/>
                </a:lnTo>
                <a:lnTo>
                  <a:pt x="10621" y="6807"/>
                </a:lnTo>
                <a:lnTo>
                  <a:pt x="10637" y="6750"/>
                </a:lnTo>
                <a:lnTo>
                  <a:pt x="10653" y="6692"/>
                </a:lnTo>
                <a:lnTo>
                  <a:pt x="10667" y="6634"/>
                </a:lnTo>
                <a:lnTo>
                  <a:pt x="10682" y="6575"/>
                </a:lnTo>
                <a:lnTo>
                  <a:pt x="10695" y="6517"/>
                </a:lnTo>
                <a:lnTo>
                  <a:pt x="10706" y="6457"/>
                </a:lnTo>
                <a:lnTo>
                  <a:pt x="10717" y="6398"/>
                </a:lnTo>
                <a:lnTo>
                  <a:pt x="10727" y="6337"/>
                </a:lnTo>
                <a:lnTo>
                  <a:pt x="10736" y="6278"/>
                </a:lnTo>
                <a:lnTo>
                  <a:pt x="10745" y="6217"/>
                </a:lnTo>
                <a:lnTo>
                  <a:pt x="10752" y="6158"/>
                </a:lnTo>
                <a:lnTo>
                  <a:pt x="10761" y="6097"/>
                </a:lnTo>
                <a:lnTo>
                  <a:pt x="10767" y="6038"/>
                </a:lnTo>
                <a:lnTo>
                  <a:pt x="10773" y="5977"/>
                </a:lnTo>
                <a:lnTo>
                  <a:pt x="10779" y="5918"/>
                </a:lnTo>
                <a:lnTo>
                  <a:pt x="10784" y="5857"/>
                </a:lnTo>
                <a:lnTo>
                  <a:pt x="10788" y="5797"/>
                </a:lnTo>
                <a:lnTo>
                  <a:pt x="10791" y="5738"/>
                </a:lnTo>
                <a:lnTo>
                  <a:pt x="10794" y="5677"/>
                </a:lnTo>
                <a:lnTo>
                  <a:pt x="10797" y="5617"/>
                </a:lnTo>
                <a:lnTo>
                  <a:pt x="10798" y="5556"/>
                </a:lnTo>
                <a:lnTo>
                  <a:pt x="10800" y="5496"/>
                </a:lnTo>
                <a:lnTo>
                  <a:pt x="10800" y="5435"/>
                </a:lnTo>
                <a:lnTo>
                  <a:pt x="10800" y="5375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 dirty="0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14" name="Freeform 9"/>
          <p:cNvSpPr>
            <a:spLocks noEditPoints="1"/>
          </p:cNvSpPr>
          <p:nvPr userDrawn="1"/>
        </p:nvSpPr>
        <p:spPr bwMode="auto">
          <a:xfrm>
            <a:off x="7243507" y="2246709"/>
            <a:ext cx="91806" cy="137099"/>
          </a:xfrm>
          <a:custGeom>
            <a:avLst/>
            <a:gdLst>
              <a:gd name="T0" fmla="*/ 8016 w 10800"/>
              <a:gd name="T1" fmla="*/ 6045 h 16128"/>
              <a:gd name="T2" fmla="*/ 7741 w 10800"/>
              <a:gd name="T3" fmla="*/ 6712 h 16128"/>
              <a:gd name="T4" fmla="*/ 7307 w 10800"/>
              <a:gd name="T5" fmla="*/ 7276 h 16128"/>
              <a:gd name="T6" fmla="*/ 6743 w 10800"/>
              <a:gd name="T7" fmla="*/ 7706 h 16128"/>
              <a:gd name="T8" fmla="*/ 6072 w 10800"/>
              <a:gd name="T9" fmla="*/ 7979 h 16128"/>
              <a:gd name="T10" fmla="*/ 5329 w 10800"/>
              <a:gd name="T11" fmla="*/ 8062 h 16128"/>
              <a:gd name="T12" fmla="*/ 4599 w 10800"/>
              <a:gd name="T13" fmla="*/ 7943 h 16128"/>
              <a:gd name="T14" fmla="*/ 3946 w 10800"/>
              <a:gd name="T15" fmla="*/ 7640 h 16128"/>
              <a:gd name="T16" fmla="*/ 3403 w 10800"/>
              <a:gd name="T17" fmla="*/ 7181 h 16128"/>
              <a:gd name="T18" fmla="*/ 2996 w 10800"/>
              <a:gd name="T19" fmla="*/ 6598 h 16128"/>
              <a:gd name="T20" fmla="*/ 2754 w 10800"/>
              <a:gd name="T21" fmla="*/ 5916 h 16128"/>
              <a:gd name="T22" fmla="*/ 2708 w 10800"/>
              <a:gd name="T23" fmla="*/ 5168 h 16128"/>
              <a:gd name="T24" fmla="*/ 2862 w 10800"/>
              <a:gd name="T25" fmla="*/ 4453 h 16128"/>
              <a:gd name="T26" fmla="*/ 3198 w 10800"/>
              <a:gd name="T27" fmla="*/ 3822 h 16128"/>
              <a:gd name="T28" fmla="*/ 3685 w 10800"/>
              <a:gd name="T29" fmla="*/ 3302 h 16128"/>
              <a:gd name="T30" fmla="*/ 4289 w 10800"/>
              <a:gd name="T31" fmla="*/ 2927 h 16128"/>
              <a:gd name="T32" fmla="*/ 4990 w 10800"/>
              <a:gd name="T33" fmla="*/ 2720 h 16128"/>
              <a:gd name="T34" fmla="*/ 5742 w 10800"/>
              <a:gd name="T35" fmla="*/ 2710 h 16128"/>
              <a:gd name="T36" fmla="*/ 6450 w 10800"/>
              <a:gd name="T37" fmla="*/ 2901 h 16128"/>
              <a:gd name="T38" fmla="*/ 7064 w 10800"/>
              <a:gd name="T39" fmla="*/ 3262 h 16128"/>
              <a:gd name="T40" fmla="*/ 7563 w 10800"/>
              <a:gd name="T41" fmla="*/ 3770 h 16128"/>
              <a:gd name="T42" fmla="*/ 7912 w 10800"/>
              <a:gd name="T43" fmla="*/ 4392 h 16128"/>
              <a:gd name="T44" fmla="*/ 8086 w 10800"/>
              <a:gd name="T45" fmla="*/ 5099 h 16128"/>
              <a:gd name="T46" fmla="*/ 10782 w 10800"/>
              <a:gd name="T47" fmla="*/ 4960 h 16128"/>
              <a:gd name="T48" fmla="*/ 10674 w 10800"/>
              <a:gd name="T49" fmla="*/ 4227 h 16128"/>
              <a:gd name="T50" fmla="*/ 10472 w 10800"/>
              <a:gd name="T51" fmla="*/ 3528 h 16128"/>
              <a:gd name="T52" fmla="*/ 10177 w 10800"/>
              <a:gd name="T53" fmla="*/ 2869 h 16128"/>
              <a:gd name="T54" fmla="*/ 9805 w 10800"/>
              <a:gd name="T55" fmla="*/ 2263 h 16128"/>
              <a:gd name="T56" fmla="*/ 9354 w 10800"/>
              <a:gd name="T57" fmla="*/ 1714 h 16128"/>
              <a:gd name="T58" fmla="*/ 8835 w 10800"/>
              <a:gd name="T59" fmla="*/ 1226 h 16128"/>
              <a:gd name="T60" fmla="*/ 8258 w 10800"/>
              <a:gd name="T61" fmla="*/ 812 h 16128"/>
              <a:gd name="T62" fmla="*/ 7623 w 10800"/>
              <a:gd name="T63" fmla="*/ 477 h 16128"/>
              <a:gd name="T64" fmla="*/ 6942 w 10800"/>
              <a:gd name="T65" fmla="*/ 223 h 16128"/>
              <a:gd name="T66" fmla="*/ 6224 w 10800"/>
              <a:gd name="T67" fmla="*/ 64 h 16128"/>
              <a:gd name="T68" fmla="*/ 5469 w 10800"/>
              <a:gd name="T69" fmla="*/ 1 h 16128"/>
              <a:gd name="T70" fmla="*/ 4710 w 10800"/>
              <a:gd name="T71" fmla="*/ 45 h 16128"/>
              <a:gd name="T72" fmla="*/ 3986 w 10800"/>
              <a:gd name="T73" fmla="*/ 186 h 16128"/>
              <a:gd name="T74" fmla="*/ 3297 w 10800"/>
              <a:gd name="T75" fmla="*/ 423 h 16128"/>
              <a:gd name="T76" fmla="*/ 2653 w 10800"/>
              <a:gd name="T77" fmla="*/ 746 h 16128"/>
              <a:gd name="T78" fmla="*/ 2066 w 10800"/>
              <a:gd name="T79" fmla="*/ 1145 h 16128"/>
              <a:gd name="T80" fmla="*/ 1536 w 10800"/>
              <a:gd name="T81" fmla="*/ 1620 h 16128"/>
              <a:gd name="T82" fmla="*/ 1071 w 10800"/>
              <a:gd name="T83" fmla="*/ 2159 h 16128"/>
              <a:gd name="T84" fmla="*/ 684 w 10800"/>
              <a:gd name="T85" fmla="*/ 2754 h 16128"/>
              <a:gd name="T86" fmla="*/ 375 w 10800"/>
              <a:gd name="T87" fmla="*/ 3405 h 16128"/>
              <a:gd name="T88" fmla="*/ 154 w 10800"/>
              <a:gd name="T89" fmla="*/ 4097 h 16128"/>
              <a:gd name="T90" fmla="*/ 30 w 10800"/>
              <a:gd name="T91" fmla="*/ 4824 h 16128"/>
              <a:gd name="T92" fmla="*/ 2 w 10800"/>
              <a:gd name="T93" fmla="*/ 5556 h 16128"/>
              <a:gd name="T94" fmla="*/ 55 w 10800"/>
              <a:gd name="T95" fmla="*/ 6217 h 16128"/>
              <a:gd name="T96" fmla="*/ 197 w 10800"/>
              <a:gd name="T97" fmla="*/ 6864 h 16128"/>
              <a:gd name="T98" fmla="*/ 4241 w 10800"/>
              <a:gd name="T99" fmla="*/ 15466 h 16128"/>
              <a:gd name="T100" fmla="*/ 4445 w 10800"/>
              <a:gd name="T101" fmla="*/ 15738 h 16128"/>
              <a:gd name="T102" fmla="*/ 4715 w 10800"/>
              <a:gd name="T103" fmla="*/ 15945 h 16128"/>
              <a:gd name="T104" fmla="*/ 5029 w 10800"/>
              <a:gd name="T105" fmla="*/ 16077 h 16128"/>
              <a:gd name="T106" fmla="*/ 5367 w 10800"/>
              <a:gd name="T107" fmla="*/ 16128 h 16128"/>
              <a:gd name="T108" fmla="*/ 5860 w 10800"/>
              <a:gd name="T109" fmla="*/ 16048 h 16128"/>
              <a:gd name="T110" fmla="*/ 6302 w 10800"/>
              <a:gd name="T111" fmla="*/ 15789 h 16128"/>
              <a:gd name="T112" fmla="*/ 6614 w 10800"/>
              <a:gd name="T113" fmla="*/ 15382 h 16128"/>
              <a:gd name="T114" fmla="*/ 10653 w 10800"/>
              <a:gd name="T115" fmla="*/ 6692 h 16128"/>
              <a:gd name="T116" fmla="*/ 10767 w 10800"/>
              <a:gd name="T117" fmla="*/ 6038 h 16128"/>
              <a:gd name="T118" fmla="*/ 10800 w 10800"/>
              <a:gd name="T119" fmla="*/ 5375 h 16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0800" h="16128">
                <a:moveTo>
                  <a:pt x="8101" y="5375"/>
                </a:moveTo>
                <a:lnTo>
                  <a:pt x="8099" y="5444"/>
                </a:lnTo>
                <a:lnTo>
                  <a:pt x="8096" y="5514"/>
                </a:lnTo>
                <a:lnTo>
                  <a:pt x="8092" y="5582"/>
                </a:lnTo>
                <a:lnTo>
                  <a:pt x="8086" y="5650"/>
                </a:lnTo>
                <a:lnTo>
                  <a:pt x="8078" y="5717"/>
                </a:lnTo>
                <a:lnTo>
                  <a:pt x="8069" y="5784"/>
                </a:lnTo>
                <a:lnTo>
                  <a:pt x="8057" y="5850"/>
                </a:lnTo>
                <a:lnTo>
                  <a:pt x="8045" y="5916"/>
                </a:lnTo>
                <a:lnTo>
                  <a:pt x="8031" y="5980"/>
                </a:lnTo>
                <a:lnTo>
                  <a:pt x="8016" y="6045"/>
                </a:lnTo>
                <a:lnTo>
                  <a:pt x="7998" y="6109"/>
                </a:lnTo>
                <a:lnTo>
                  <a:pt x="7980" y="6172"/>
                </a:lnTo>
                <a:lnTo>
                  <a:pt x="7958" y="6234"/>
                </a:lnTo>
                <a:lnTo>
                  <a:pt x="7936" y="6297"/>
                </a:lnTo>
                <a:lnTo>
                  <a:pt x="7912" y="6358"/>
                </a:lnTo>
                <a:lnTo>
                  <a:pt x="7886" y="6419"/>
                </a:lnTo>
                <a:lnTo>
                  <a:pt x="7860" y="6480"/>
                </a:lnTo>
                <a:lnTo>
                  <a:pt x="7832" y="6540"/>
                </a:lnTo>
                <a:lnTo>
                  <a:pt x="7803" y="6598"/>
                </a:lnTo>
                <a:lnTo>
                  <a:pt x="7772" y="6656"/>
                </a:lnTo>
                <a:lnTo>
                  <a:pt x="7741" y="6712"/>
                </a:lnTo>
                <a:lnTo>
                  <a:pt x="7708" y="6768"/>
                </a:lnTo>
                <a:lnTo>
                  <a:pt x="7674" y="6823"/>
                </a:lnTo>
                <a:lnTo>
                  <a:pt x="7638" y="6877"/>
                </a:lnTo>
                <a:lnTo>
                  <a:pt x="7601" y="6930"/>
                </a:lnTo>
                <a:lnTo>
                  <a:pt x="7563" y="6981"/>
                </a:lnTo>
                <a:lnTo>
                  <a:pt x="7524" y="7033"/>
                </a:lnTo>
                <a:lnTo>
                  <a:pt x="7482" y="7083"/>
                </a:lnTo>
                <a:lnTo>
                  <a:pt x="7441" y="7133"/>
                </a:lnTo>
                <a:lnTo>
                  <a:pt x="7397" y="7181"/>
                </a:lnTo>
                <a:lnTo>
                  <a:pt x="7353" y="7228"/>
                </a:lnTo>
                <a:lnTo>
                  <a:pt x="7307" y="7276"/>
                </a:lnTo>
                <a:lnTo>
                  <a:pt x="7261" y="7321"/>
                </a:lnTo>
                <a:lnTo>
                  <a:pt x="7213" y="7364"/>
                </a:lnTo>
                <a:lnTo>
                  <a:pt x="7165" y="7408"/>
                </a:lnTo>
                <a:lnTo>
                  <a:pt x="7115" y="7449"/>
                </a:lnTo>
                <a:lnTo>
                  <a:pt x="7064" y="7489"/>
                </a:lnTo>
                <a:lnTo>
                  <a:pt x="7014" y="7529"/>
                </a:lnTo>
                <a:lnTo>
                  <a:pt x="6961" y="7567"/>
                </a:lnTo>
                <a:lnTo>
                  <a:pt x="6908" y="7603"/>
                </a:lnTo>
                <a:lnTo>
                  <a:pt x="6854" y="7640"/>
                </a:lnTo>
                <a:lnTo>
                  <a:pt x="6799" y="7674"/>
                </a:lnTo>
                <a:lnTo>
                  <a:pt x="6743" y="7706"/>
                </a:lnTo>
                <a:lnTo>
                  <a:pt x="6687" y="7738"/>
                </a:lnTo>
                <a:lnTo>
                  <a:pt x="6629" y="7769"/>
                </a:lnTo>
                <a:lnTo>
                  <a:pt x="6570" y="7798"/>
                </a:lnTo>
                <a:lnTo>
                  <a:pt x="6511" y="7826"/>
                </a:lnTo>
                <a:lnTo>
                  <a:pt x="6450" y="7852"/>
                </a:lnTo>
                <a:lnTo>
                  <a:pt x="6389" y="7878"/>
                </a:lnTo>
                <a:lnTo>
                  <a:pt x="6326" y="7901"/>
                </a:lnTo>
                <a:lnTo>
                  <a:pt x="6264" y="7923"/>
                </a:lnTo>
                <a:lnTo>
                  <a:pt x="6201" y="7943"/>
                </a:lnTo>
                <a:lnTo>
                  <a:pt x="6137" y="7962"/>
                </a:lnTo>
                <a:lnTo>
                  <a:pt x="6072" y="7979"/>
                </a:lnTo>
                <a:lnTo>
                  <a:pt x="6007" y="7995"/>
                </a:lnTo>
                <a:lnTo>
                  <a:pt x="5942" y="8010"/>
                </a:lnTo>
                <a:lnTo>
                  <a:pt x="5876" y="8022"/>
                </a:lnTo>
                <a:lnTo>
                  <a:pt x="5810" y="8033"/>
                </a:lnTo>
                <a:lnTo>
                  <a:pt x="5742" y="8042"/>
                </a:lnTo>
                <a:lnTo>
                  <a:pt x="5674" y="8049"/>
                </a:lnTo>
                <a:lnTo>
                  <a:pt x="5607" y="8055"/>
                </a:lnTo>
                <a:lnTo>
                  <a:pt x="5538" y="8059"/>
                </a:lnTo>
                <a:lnTo>
                  <a:pt x="5469" y="8062"/>
                </a:lnTo>
                <a:lnTo>
                  <a:pt x="5398" y="8062"/>
                </a:lnTo>
                <a:lnTo>
                  <a:pt x="5329" y="8062"/>
                </a:lnTo>
                <a:lnTo>
                  <a:pt x="5260" y="8059"/>
                </a:lnTo>
                <a:lnTo>
                  <a:pt x="5191" y="8055"/>
                </a:lnTo>
                <a:lnTo>
                  <a:pt x="5124" y="8049"/>
                </a:lnTo>
                <a:lnTo>
                  <a:pt x="5057" y="8042"/>
                </a:lnTo>
                <a:lnTo>
                  <a:pt x="4990" y="8033"/>
                </a:lnTo>
                <a:lnTo>
                  <a:pt x="4923" y="8022"/>
                </a:lnTo>
                <a:lnTo>
                  <a:pt x="4857" y="8010"/>
                </a:lnTo>
                <a:lnTo>
                  <a:pt x="4793" y="7995"/>
                </a:lnTo>
                <a:lnTo>
                  <a:pt x="4728" y="7979"/>
                </a:lnTo>
                <a:lnTo>
                  <a:pt x="4663" y="7962"/>
                </a:lnTo>
                <a:lnTo>
                  <a:pt x="4599" y="7943"/>
                </a:lnTo>
                <a:lnTo>
                  <a:pt x="4536" y="7923"/>
                </a:lnTo>
                <a:lnTo>
                  <a:pt x="4474" y="7901"/>
                </a:lnTo>
                <a:lnTo>
                  <a:pt x="4411" y="7878"/>
                </a:lnTo>
                <a:lnTo>
                  <a:pt x="4350" y="7852"/>
                </a:lnTo>
                <a:lnTo>
                  <a:pt x="4289" y="7826"/>
                </a:lnTo>
                <a:lnTo>
                  <a:pt x="4230" y="7798"/>
                </a:lnTo>
                <a:lnTo>
                  <a:pt x="4171" y="7769"/>
                </a:lnTo>
                <a:lnTo>
                  <a:pt x="4113" y="7738"/>
                </a:lnTo>
                <a:lnTo>
                  <a:pt x="4057" y="7706"/>
                </a:lnTo>
                <a:lnTo>
                  <a:pt x="4001" y="7674"/>
                </a:lnTo>
                <a:lnTo>
                  <a:pt x="3946" y="7640"/>
                </a:lnTo>
                <a:lnTo>
                  <a:pt x="3892" y="7603"/>
                </a:lnTo>
                <a:lnTo>
                  <a:pt x="3839" y="7567"/>
                </a:lnTo>
                <a:lnTo>
                  <a:pt x="3786" y="7529"/>
                </a:lnTo>
                <a:lnTo>
                  <a:pt x="3736" y="7489"/>
                </a:lnTo>
                <a:lnTo>
                  <a:pt x="3685" y="7449"/>
                </a:lnTo>
                <a:lnTo>
                  <a:pt x="3635" y="7408"/>
                </a:lnTo>
                <a:lnTo>
                  <a:pt x="3587" y="7364"/>
                </a:lnTo>
                <a:lnTo>
                  <a:pt x="3539" y="7321"/>
                </a:lnTo>
                <a:lnTo>
                  <a:pt x="3493" y="7276"/>
                </a:lnTo>
                <a:lnTo>
                  <a:pt x="3447" y="7228"/>
                </a:lnTo>
                <a:lnTo>
                  <a:pt x="3403" y="7181"/>
                </a:lnTo>
                <a:lnTo>
                  <a:pt x="3359" y="7133"/>
                </a:lnTo>
                <a:lnTo>
                  <a:pt x="3317" y="7083"/>
                </a:lnTo>
                <a:lnTo>
                  <a:pt x="3276" y="7033"/>
                </a:lnTo>
                <a:lnTo>
                  <a:pt x="3237" y="6981"/>
                </a:lnTo>
                <a:lnTo>
                  <a:pt x="3198" y="6930"/>
                </a:lnTo>
                <a:lnTo>
                  <a:pt x="3162" y="6877"/>
                </a:lnTo>
                <a:lnTo>
                  <a:pt x="3126" y="6823"/>
                </a:lnTo>
                <a:lnTo>
                  <a:pt x="3092" y="6768"/>
                </a:lnTo>
                <a:lnTo>
                  <a:pt x="3058" y="6712"/>
                </a:lnTo>
                <a:lnTo>
                  <a:pt x="3026" y="6656"/>
                </a:lnTo>
                <a:lnTo>
                  <a:pt x="2996" y="6598"/>
                </a:lnTo>
                <a:lnTo>
                  <a:pt x="2966" y="6540"/>
                </a:lnTo>
                <a:lnTo>
                  <a:pt x="2938" y="6480"/>
                </a:lnTo>
                <a:lnTo>
                  <a:pt x="2911" y="6419"/>
                </a:lnTo>
                <a:lnTo>
                  <a:pt x="2885" y="6358"/>
                </a:lnTo>
                <a:lnTo>
                  <a:pt x="2862" y="6297"/>
                </a:lnTo>
                <a:lnTo>
                  <a:pt x="2840" y="6234"/>
                </a:lnTo>
                <a:lnTo>
                  <a:pt x="2819" y="6172"/>
                </a:lnTo>
                <a:lnTo>
                  <a:pt x="2800" y="6109"/>
                </a:lnTo>
                <a:lnTo>
                  <a:pt x="2784" y="6045"/>
                </a:lnTo>
                <a:lnTo>
                  <a:pt x="2768" y="5980"/>
                </a:lnTo>
                <a:lnTo>
                  <a:pt x="2754" y="5916"/>
                </a:lnTo>
                <a:lnTo>
                  <a:pt x="2742" y="5850"/>
                </a:lnTo>
                <a:lnTo>
                  <a:pt x="2731" y="5784"/>
                </a:lnTo>
                <a:lnTo>
                  <a:pt x="2722" y="5717"/>
                </a:lnTo>
                <a:lnTo>
                  <a:pt x="2714" y="5650"/>
                </a:lnTo>
                <a:lnTo>
                  <a:pt x="2708" y="5582"/>
                </a:lnTo>
                <a:lnTo>
                  <a:pt x="2704" y="5514"/>
                </a:lnTo>
                <a:lnTo>
                  <a:pt x="2701" y="5444"/>
                </a:lnTo>
                <a:lnTo>
                  <a:pt x="2699" y="5375"/>
                </a:lnTo>
                <a:lnTo>
                  <a:pt x="2701" y="5305"/>
                </a:lnTo>
                <a:lnTo>
                  <a:pt x="2704" y="5237"/>
                </a:lnTo>
                <a:lnTo>
                  <a:pt x="2708" y="5168"/>
                </a:lnTo>
                <a:lnTo>
                  <a:pt x="2714" y="5099"/>
                </a:lnTo>
                <a:lnTo>
                  <a:pt x="2722" y="5033"/>
                </a:lnTo>
                <a:lnTo>
                  <a:pt x="2731" y="4965"/>
                </a:lnTo>
                <a:lnTo>
                  <a:pt x="2742" y="4900"/>
                </a:lnTo>
                <a:lnTo>
                  <a:pt x="2754" y="4834"/>
                </a:lnTo>
                <a:lnTo>
                  <a:pt x="2768" y="4769"/>
                </a:lnTo>
                <a:lnTo>
                  <a:pt x="2784" y="4704"/>
                </a:lnTo>
                <a:lnTo>
                  <a:pt x="2800" y="4641"/>
                </a:lnTo>
                <a:lnTo>
                  <a:pt x="2819" y="4577"/>
                </a:lnTo>
                <a:lnTo>
                  <a:pt x="2840" y="4515"/>
                </a:lnTo>
                <a:lnTo>
                  <a:pt x="2862" y="4453"/>
                </a:lnTo>
                <a:lnTo>
                  <a:pt x="2885" y="4392"/>
                </a:lnTo>
                <a:lnTo>
                  <a:pt x="2911" y="4330"/>
                </a:lnTo>
                <a:lnTo>
                  <a:pt x="2938" y="4271"/>
                </a:lnTo>
                <a:lnTo>
                  <a:pt x="2966" y="4211"/>
                </a:lnTo>
                <a:lnTo>
                  <a:pt x="2996" y="4153"/>
                </a:lnTo>
                <a:lnTo>
                  <a:pt x="3026" y="4096"/>
                </a:lnTo>
                <a:lnTo>
                  <a:pt x="3058" y="4039"/>
                </a:lnTo>
                <a:lnTo>
                  <a:pt x="3092" y="3984"/>
                </a:lnTo>
                <a:lnTo>
                  <a:pt x="3126" y="3928"/>
                </a:lnTo>
                <a:lnTo>
                  <a:pt x="3162" y="3875"/>
                </a:lnTo>
                <a:lnTo>
                  <a:pt x="3198" y="3822"/>
                </a:lnTo>
                <a:lnTo>
                  <a:pt x="3237" y="3770"/>
                </a:lnTo>
                <a:lnTo>
                  <a:pt x="3276" y="3719"/>
                </a:lnTo>
                <a:lnTo>
                  <a:pt x="3317" y="3669"/>
                </a:lnTo>
                <a:lnTo>
                  <a:pt x="3359" y="3620"/>
                </a:lnTo>
                <a:lnTo>
                  <a:pt x="3403" y="3571"/>
                </a:lnTo>
                <a:lnTo>
                  <a:pt x="3447" y="3524"/>
                </a:lnTo>
                <a:lnTo>
                  <a:pt x="3493" y="3478"/>
                </a:lnTo>
                <a:lnTo>
                  <a:pt x="3539" y="3432"/>
                </a:lnTo>
                <a:lnTo>
                  <a:pt x="3587" y="3388"/>
                </a:lnTo>
                <a:lnTo>
                  <a:pt x="3635" y="3345"/>
                </a:lnTo>
                <a:lnTo>
                  <a:pt x="3685" y="3302"/>
                </a:lnTo>
                <a:lnTo>
                  <a:pt x="3736" y="3262"/>
                </a:lnTo>
                <a:lnTo>
                  <a:pt x="3786" y="3223"/>
                </a:lnTo>
                <a:lnTo>
                  <a:pt x="3839" y="3185"/>
                </a:lnTo>
                <a:lnTo>
                  <a:pt x="3892" y="3148"/>
                </a:lnTo>
                <a:lnTo>
                  <a:pt x="3946" y="3113"/>
                </a:lnTo>
                <a:lnTo>
                  <a:pt x="4001" y="3078"/>
                </a:lnTo>
                <a:lnTo>
                  <a:pt x="4057" y="3046"/>
                </a:lnTo>
                <a:lnTo>
                  <a:pt x="4113" y="3014"/>
                </a:lnTo>
                <a:lnTo>
                  <a:pt x="4171" y="2984"/>
                </a:lnTo>
                <a:lnTo>
                  <a:pt x="4230" y="2955"/>
                </a:lnTo>
                <a:lnTo>
                  <a:pt x="4289" y="2927"/>
                </a:lnTo>
                <a:lnTo>
                  <a:pt x="4350" y="2901"/>
                </a:lnTo>
                <a:lnTo>
                  <a:pt x="4411" y="2875"/>
                </a:lnTo>
                <a:lnTo>
                  <a:pt x="4474" y="2852"/>
                </a:lnTo>
                <a:lnTo>
                  <a:pt x="4536" y="2828"/>
                </a:lnTo>
                <a:lnTo>
                  <a:pt x="4599" y="2808"/>
                </a:lnTo>
                <a:lnTo>
                  <a:pt x="4663" y="2789"/>
                </a:lnTo>
                <a:lnTo>
                  <a:pt x="4728" y="2772"/>
                </a:lnTo>
                <a:lnTo>
                  <a:pt x="4793" y="2757"/>
                </a:lnTo>
                <a:lnTo>
                  <a:pt x="4857" y="2743"/>
                </a:lnTo>
                <a:lnTo>
                  <a:pt x="4923" y="2730"/>
                </a:lnTo>
                <a:lnTo>
                  <a:pt x="4990" y="2720"/>
                </a:lnTo>
                <a:lnTo>
                  <a:pt x="5057" y="2710"/>
                </a:lnTo>
                <a:lnTo>
                  <a:pt x="5124" y="2702"/>
                </a:lnTo>
                <a:lnTo>
                  <a:pt x="5191" y="2696"/>
                </a:lnTo>
                <a:lnTo>
                  <a:pt x="5260" y="2691"/>
                </a:lnTo>
                <a:lnTo>
                  <a:pt x="5329" y="2689"/>
                </a:lnTo>
                <a:lnTo>
                  <a:pt x="5398" y="2687"/>
                </a:lnTo>
                <a:lnTo>
                  <a:pt x="5469" y="2689"/>
                </a:lnTo>
                <a:lnTo>
                  <a:pt x="5538" y="2691"/>
                </a:lnTo>
                <a:lnTo>
                  <a:pt x="5607" y="2696"/>
                </a:lnTo>
                <a:lnTo>
                  <a:pt x="5674" y="2702"/>
                </a:lnTo>
                <a:lnTo>
                  <a:pt x="5742" y="2710"/>
                </a:lnTo>
                <a:lnTo>
                  <a:pt x="5810" y="2720"/>
                </a:lnTo>
                <a:lnTo>
                  <a:pt x="5876" y="2730"/>
                </a:lnTo>
                <a:lnTo>
                  <a:pt x="5942" y="2743"/>
                </a:lnTo>
                <a:lnTo>
                  <a:pt x="6007" y="2757"/>
                </a:lnTo>
                <a:lnTo>
                  <a:pt x="6072" y="2772"/>
                </a:lnTo>
                <a:lnTo>
                  <a:pt x="6137" y="2789"/>
                </a:lnTo>
                <a:lnTo>
                  <a:pt x="6201" y="2808"/>
                </a:lnTo>
                <a:lnTo>
                  <a:pt x="6264" y="2828"/>
                </a:lnTo>
                <a:lnTo>
                  <a:pt x="6326" y="2852"/>
                </a:lnTo>
                <a:lnTo>
                  <a:pt x="6389" y="2875"/>
                </a:lnTo>
                <a:lnTo>
                  <a:pt x="6450" y="2901"/>
                </a:lnTo>
                <a:lnTo>
                  <a:pt x="6511" y="2927"/>
                </a:lnTo>
                <a:lnTo>
                  <a:pt x="6570" y="2955"/>
                </a:lnTo>
                <a:lnTo>
                  <a:pt x="6629" y="2984"/>
                </a:lnTo>
                <a:lnTo>
                  <a:pt x="6687" y="3014"/>
                </a:lnTo>
                <a:lnTo>
                  <a:pt x="6743" y="3046"/>
                </a:lnTo>
                <a:lnTo>
                  <a:pt x="6799" y="3078"/>
                </a:lnTo>
                <a:lnTo>
                  <a:pt x="6854" y="3113"/>
                </a:lnTo>
                <a:lnTo>
                  <a:pt x="6908" y="3148"/>
                </a:lnTo>
                <a:lnTo>
                  <a:pt x="6961" y="3185"/>
                </a:lnTo>
                <a:lnTo>
                  <a:pt x="7014" y="3223"/>
                </a:lnTo>
                <a:lnTo>
                  <a:pt x="7064" y="3262"/>
                </a:lnTo>
                <a:lnTo>
                  <a:pt x="7115" y="3302"/>
                </a:lnTo>
                <a:lnTo>
                  <a:pt x="7165" y="3345"/>
                </a:lnTo>
                <a:lnTo>
                  <a:pt x="7213" y="3388"/>
                </a:lnTo>
                <a:lnTo>
                  <a:pt x="7261" y="3432"/>
                </a:lnTo>
                <a:lnTo>
                  <a:pt x="7307" y="3478"/>
                </a:lnTo>
                <a:lnTo>
                  <a:pt x="7353" y="3524"/>
                </a:lnTo>
                <a:lnTo>
                  <a:pt x="7397" y="3571"/>
                </a:lnTo>
                <a:lnTo>
                  <a:pt x="7441" y="3620"/>
                </a:lnTo>
                <a:lnTo>
                  <a:pt x="7482" y="3669"/>
                </a:lnTo>
                <a:lnTo>
                  <a:pt x="7524" y="3719"/>
                </a:lnTo>
                <a:lnTo>
                  <a:pt x="7563" y="3770"/>
                </a:lnTo>
                <a:lnTo>
                  <a:pt x="7601" y="3822"/>
                </a:lnTo>
                <a:lnTo>
                  <a:pt x="7638" y="3875"/>
                </a:lnTo>
                <a:lnTo>
                  <a:pt x="7674" y="3928"/>
                </a:lnTo>
                <a:lnTo>
                  <a:pt x="7708" y="3984"/>
                </a:lnTo>
                <a:lnTo>
                  <a:pt x="7741" y="4039"/>
                </a:lnTo>
                <a:lnTo>
                  <a:pt x="7772" y="4096"/>
                </a:lnTo>
                <a:lnTo>
                  <a:pt x="7803" y="4153"/>
                </a:lnTo>
                <a:lnTo>
                  <a:pt x="7832" y="4211"/>
                </a:lnTo>
                <a:lnTo>
                  <a:pt x="7860" y="4271"/>
                </a:lnTo>
                <a:lnTo>
                  <a:pt x="7886" y="4330"/>
                </a:lnTo>
                <a:lnTo>
                  <a:pt x="7912" y="4392"/>
                </a:lnTo>
                <a:lnTo>
                  <a:pt x="7936" y="4453"/>
                </a:lnTo>
                <a:lnTo>
                  <a:pt x="7958" y="4515"/>
                </a:lnTo>
                <a:lnTo>
                  <a:pt x="7980" y="4577"/>
                </a:lnTo>
                <a:lnTo>
                  <a:pt x="7998" y="4641"/>
                </a:lnTo>
                <a:lnTo>
                  <a:pt x="8016" y="4704"/>
                </a:lnTo>
                <a:lnTo>
                  <a:pt x="8031" y="4769"/>
                </a:lnTo>
                <a:lnTo>
                  <a:pt x="8045" y="4834"/>
                </a:lnTo>
                <a:lnTo>
                  <a:pt x="8057" y="4900"/>
                </a:lnTo>
                <a:lnTo>
                  <a:pt x="8069" y="4965"/>
                </a:lnTo>
                <a:lnTo>
                  <a:pt x="8078" y="5033"/>
                </a:lnTo>
                <a:lnTo>
                  <a:pt x="8086" y="5099"/>
                </a:lnTo>
                <a:lnTo>
                  <a:pt x="8092" y="5168"/>
                </a:lnTo>
                <a:lnTo>
                  <a:pt x="8096" y="5237"/>
                </a:lnTo>
                <a:lnTo>
                  <a:pt x="8099" y="5305"/>
                </a:lnTo>
                <a:lnTo>
                  <a:pt x="8101" y="5375"/>
                </a:lnTo>
                <a:close/>
                <a:moveTo>
                  <a:pt x="10800" y="5375"/>
                </a:moveTo>
                <a:lnTo>
                  <a:pt x="10799" y="5305"/>
                </a:lnTo>
                <a:lnTo>
                  <a:pt x="10797" y="5236"/>
                </a:lnTo>
                <a:lnTo>
                  <a:pt x="10794" y="5166"/>
                </a:lnTo>
                <a:lnTo>
                  <a:pt x="10791" y="5097"/>
                </a:lnTo>
                <a:lnTo>
                  <a:pt x="10787" y="5029"/>
                </a:lnTo>
                <a:lnTo>
                  <a:pt x="10782" y="4960"/>
                </a:lnTo>
                <a:lnTo>
                  <a:pt x="10776" y="4892"/>
                </a:lnTo>
                <a:lnTo>
                  <a:pt x="10770" y="4824"/>
                </a:lnTo>
                <a:lnTo>
                  <a:pt x="10763" y="4757"/>
                </a:lnTo>
                <a:lnTo>
                  <a:pt x="10754" y="4689"/>
                </a:lnTo>
                <a:lnTo>
                  <a:pt x="10745" y="4623"/>
                </a:lnTo>
                <a:lnTo>
                  <a:pt x="10735" y="4555"/>
                </a:lnTo>
                <a:lnTo>
                  <a:pt x="10725" y="4490"/>
                </a:lnTo>
                <a:lnTo>
                  <a:pt x="10714" y="4423"/>
                </a:lnTo>
                <a:lnTo>
                  <a:pt x="10702" y="4358"/>
                </a:lnTo>
                <a:lnTo>
                  <a:pt x="10689" y="4292"/>
                </a:lnTo>
                <a:lnTo>
                  <a:pt x="10674" y="4227"/>
                </a:lnTo>
                <a:lnTo>
                  <a:pt x="10660" y="4161"/>
                </a:lnTo>
                <a:lnTo>
                  <a:pt x="10645" y="4097"/>
                </a:lnTo>
                <a:lnTo>
                  <a:pt x="10629" y="4032"/>
                </a:lnTo>
                <a:lnTo>
                  <a:pt x="10613" y="3968"/>
                </a:lnTo>
                <a:lnTo>
                  <a:pt x="10594" y="3904"/>
                </a:lnTo>
                <a:lnTo>
                  <a:pt x="10576" y="3840"/>
                </a:lnTo>
                <a:lnTo>
                  <a:pt x="10557" y="3778"/>
                </a:lnTo>
                <a:lnTo>
                  <a:pt x="10537" y="3714"/>
                </a:lnTo>
                <a:lnTo>
                  <a:pt x="10517" y="3652"/>
                </a:lnTo>
                <a:lnTo>
                  <a:pt x="10494" y="3590"/>
                </a:lnTo>
                <a:lnTo>
                  <a:pt x="10472" y="3528"/>
                </a:lnTo>
                <a:lnTo>
                  <a:pt x="10449" y="3467"/>
                </a:lnTo>
                <a:lnTo>
                  <a:pt x="10424" y="3405"/>
                </a:lnTo>
                <a:lnTo>
                  <a:pt x="10400" y="3344"/>
                </a:lnTo>
                <a:lnTo>
                  <a:pt x="10375" y="3283"/>
                </a:lnTo>
                <a:lnTo>
                  <a:pt x="10348" y="3223"/>
                </a:lnTo>
                <a:lnTo>
                  <a:pt x="10321" y="3162"/>
                </a:lnTo>
                <a:lnTo>
                  <a:pt x="10294" y="3103"/>
                </a:lnTo>
                <a:lnTo>
                  <a:pt x="10265" y="3043"/>
                </a:lnTo>
                <a:lnTo>
                  <a:pt x="10237" y="2985"/>
                </a:lnTo>
                <a:lnTo>
                  <a:pt x="10207" y="2926"/>
                </a:lnTo>
                <a:lnTo>
                  <a:pt x="10177" y="2869"/>
                </a:lnTo>
                <a:lnTo>
                  <a:pt x="10146" y="2811"/>
                </a:lnTo>
                <a:lnTo>
                  <a:pt x="10115" y="2754"/>
                </a:lnTo>
                <a:lnTo>
                  <a:pt x="10083" y="2697"/>
                </a:lnTo>
                <a:lnTo>
                  <a:pt x="10051" y="2642"/>
                </a:lnTo>
                <a:lnTo>
                  <a:pt x="10017" y="2587"/>
                </a:lnTo>
                <a:lnTo>
                  <a:pt x="9983" y="2531"/>
                </a:lnTo>
                <a:lnTo>
                  <a:pt x="9949" y="2477"/>
                </a:lnTo>
                <a:lnTo>
                  <a:pt x="9914" y="2422"/>
                </a:lnTo>
                <a:lnTo>
                  <a:pt x="9878" y="2369"/>
                </a:lnTo>
                <a:lnTo>
                  <a:pt x="9841" y="2315"/>
                </a:lnTo>
                <a:lnTo>
                  <a:pt x="9805" y="2263"/>
                </a:lnTo>
                <a:lnTo>
                  <a:pt x="9767" y="2211"/>
                </a:lnTo>
                <a:lnTo>
                  <a:pt x="9729" y="2159"/>
                </a:lnTo>
                <a:lnTo>
                  <a:pt x="9689" y="2108"/>
                </a:lnTo>
                <a:lnTo>
                  <a:pt x="9650" y="2056"/>
                </a:lnTo>
                <a:lnTo>
                  <a:pt x="9609" y="2006"/>
                </a:lnTo>
                <a:lnTo>
                  <a:pt x="9569" y="1957"/>
                </a:lnTo>
                <a:lnTo>
                  <a:pt x="9527" y="1907"/>
                </a:lnTo>
                <a:lnTo>
                  <a:pt x="9485" y="1858"/>
                </a:lnTo>
                <a:lnTo>
                  <a:pt x="9442" y="1809"/>
                </a:lnTo>
                <a:lnTo>
                  <a:pt x="9399" y="1761"/>
                </a:lnTo>
                <a:lnTo>
                  <a:pt x="9354" y="1714"/>
                </a:lnTo>
                <a:lnTo>
                  <a:pt x="9310" y="1667"/>
                </a:lnTo>
                <a:lnTo>
                  <a:pt x="9264" y="1620"/>
                </a:lnTo>
                <a:lnTo>
                  <a:pt x="9219" y="1574"/>
                </a:lnTo>
                <a:lnTo>
                  <a:pt x="9172" y="1528"/>
                </a:lnTo>
                <a:lnTo>
                  <a:pt x="9126" y="1483"/>
                </a:lnTo>
                <a:lnTo>
                  <a:pt x="9078" y="1438"/>
                </a:lnTo>
                <a:lnTo>
                  <a:pt x="9030" y="1395"/>
                </a:lnTo>
                <a:lnTo>
                  <a:pt x="8983" y="1352"/>
                </a:lnTo>
                <a:lnTo>
                  <a:pt x="8934" y="1308"/>
                </a:lnTo>
                <a:lnTo>
                  <a:pt x="8885" y="1267"/>
                </a:lnTo>
                <a:lnTo>
                  <a:pt x="8835" y="1226"/>
                </a:lnTo>
                <a:lnTo>
                  <a:pt x="8784" y="1184"/>
                </a:lnTo>
                <a:lnTo>
                  <a:pt x="8734" y="1145"/>
                </a:lnTo>
                <a:lnTo>
                  <a:pt x="8683" y="1106"/>
                </a:lnTo>
                <a:lnTo>
                  <a:pt x="8631" y="1066"/>
                </a:lnTo>
                <a:lnTo>
                  <a:pt x="8580" y="1028"/>
                </a:lnTo>
                <a:lnTo>
                  <a:pt x="8527" y="991"/>
                </a:lnTo>
                <a:lnTo>
                  <a:pt x="8475" y="954"/>
                </a:lnTo>
                <a:lnTo>
                  <a:pt x="8421" y="917"/>
                </a:lnTo>
                <a:lnTo>
                  <a:pt x="8366" y="882"/>
                </a:lnTo>
                <a:lnTo>
                  <a:pt x="8313" y="847"/>
                </a:lnTo>
                <a:lnTo>
                  <a:pt x="8258" y="812"/>
                </a:lnTo>
                <a:lnTo>
                  <a:pt x="8202" y="779"/>
                </a:lnTo>
                <a:lnTo>
                  <a:pt x="8147" y="746"/>
                </a:lnTo>
                <a:lnTo>
                  <a:pt x="8090" y="714"/>
                </a:lnTo>
                <a:lnTo>
                  <a:pt x="8033" y="681"/>
                </a:lnTo>
                <a:lnTo>
                  <a:pt x="7976" y="650"/>
                </a:lnTo>
                <a:lnTo>
                  <a:pt x="7919" y="620"/>
                </a:lnTo>
                <a:lnTo>
                  <a:pt x="7861" y="590"/>
                </a:lnTo>
                <a:lnTo>
                  <a:pt x="7802" y="560"/>
                </a:lnTo>
                <a:lnTo>
                  <a:pt x="7743" y="532"/>
                </a:lnTo>
                <a:lnTo>
                  <a:pt x="7684" y="504"/>
                </a:lnTo>
                <a:lnTo>
                  <a:pt x="7623" y="477"/>
                </a:lnTo>
                <a:lnTo>
                  <a:pt x="7563" y="450"/>
                </a:lnTo>
                <a:lnTo>
                  <a:pt x="7503" y="423"/>
                </a:lnTo>
                <a:lnTo>
                  <a:pt x="7441" y="398"/>
                </a:lnTo>
                <a:lnTo>
                  <a:pt x="7380" y="373"/>
                </a:lnTo>
                <a:lnTo>
                  <a:pt x="7318" y="350"/>
                </a:lnTo>
                <a:lnTo>
                  <a:pt x="7257" y="327"/>
                </a:lnTo>
                <a:lnTo>
                  <a:pt x="7194" y="303"/>
                </a:lnTo>
                <a:lnTo>
                  <a:pt x="7132" y="282"/>
                </a:lnTo>
                <a:lnTo>
                  <a:pt x="7068" y="262"/>
                </a:lnTo>
                <a:lnTo>
                  <a:pt x="7006" y="242"/>
                </a:lnTo>
                <a:lnTo>
                  <a:pt x="6942" y="223"/>
                </a:lnTo>
                <a:lnTo>
                  <a:pt x="6878" y="205"/>
                </a:lnTo>
                <a:lnTo>
                  <a:pt x="6814" y="186"/>
                </a:lnTo>
                <a:lnTo>
                  <a:pt x="6749" y="169"/>
                </a:lnTo>
                <a:lnTo>
                  <a:pt x="6685" y="154"/>
                </a:lnTo>
                <a:lnTo>
                  <a:pt x="6620" y="138"/>
                </a:lnTo>
                <a:lnTo>
                  <a:pt x="6555" y="124"/>
                </a:lnTo>
                <a:lnTo>
                  <a:pt x="6489" y="111"/>
                </a:lnTo>
                <a:lnTo>
                  <a:pt x="6424" y="98"/>
                </a:lnTo>
                <a:lnTo>
                  <a:pt x="6357" y="86"/>
                </a:lnTo>
                <a:lnTo>
                  <a:pt x="6291" y="75"/>
                </a:lnTo>
                <a:lnTo>
                  <a:pt x="6224" y="64"/>
                </a:lnTo>
                <a:lnTo>
                  <a:pt x="6156" y="54"/>
                </a:lnTo>
                <a:lnTo>
                  <a:pt x="6089" y="45"/>
                </a:lnTo>
                <a:lnTo>
                  <a:pt x="6022" y="37"/>
                </a:lnTo>
                <a:lnTo>
                  <a:pt x="5954" y="30"/>
                </a:lnTo>
                <a:lnTo>
                  <a:pt x="5885" y="23"/>
                </a:lnTo>
                <a:lnTo>
                  <a:pt x="5816" y="18"/>
                </a:lnTo>
                <a:lnTo>
                  <a:pt x="5747" y="13"/>
                </a:lnTo>
                <a:lnTo>
                  <a:pt x="5678" y="9"/>
                </a:lnTo>
                <a:lnTo>
                  <a:pt x="5609" y="5"/>
                </a:lnTo>
                <a:lnTo>
                  <a:pt x="5539" y="3"/>
                </a:lnTo>
                <a:lnTo>
                  <a:pt x="5469" y="1"/>
                </a:lnTo>
                <a:lnTo>
                  <a:pt x="5398" y="0"/>
                </a:lnTo>
                <a:lnTo>
                  <a:pt x="5328" y="1"/>
                </a:lnTo>
                <a:lnTo>
                  <a:pt x="5258" y="3"/>
                </a:lnTo>
                <a:lnTo>
                  <a:pt x="5188" y="5"/>
                </a:lnTo>
                <a:lnTo>
                  <a:pt x="5120" y="9"/>
                </a:lnTo>
                <a:lnTo>
                  <a:pt x="5051" y="13"/>
                </a:lnTo>
                <a:lnTo>
                  <a:pt x="4982" y="18"/>
                </a:lnTo>
                <a:lnTo>
                  <a:pt x="4913" y="23"/>
                </a:lnTo>
                <a:lnTo>
                  <a:pt x="4845" y="30"/>
                </a:lnTo>
                <a:lnTo>
                  <a:pt x="4777" y="37"/>
                </a:lnTo>
                <a:lnTo>
                  <a:pt x="4710" y="45"/>
                </a:lnTo>
                <a:lnTo>
                  <a:pt x="4643" y="54"/>
                </a:lnTo>
                <a:lnTo>
                  <a:pt x="4576" y="64"/>
                </a:lnTo>
                <a:lnTo>
                  <a:pt x="4509" y="75"/>
                </a:lnTo>
                <a:lnTo>
                  <a:pt x="4442" y="86"/>
                </a:lnTo>
                <a:lnTo>
                  <a:pt x="4376" y="98"/>
                </a:lnTo>
                <a:lnTo>
                  <a:pt x="4311" y="111"/>
                </a:lnTo>
                <a:lnTo>
                  <a:pt x="4245" y="124"/>
                </a:lnTo>
                <a:lnTo>
                  <a:pt x="4179" y="138"/>
                </a:lnTo>
                <a:lnTo>
                  <a:pt x="4114" y="154"/>
                </a:lnTo>
                <a:lnTo>
                  <a:pt x="4049" y="169"/>
                </a:lnTo>
                <a:lnTo>
                  <a:pt x="3986" y="186"/>
                </a:lnTo>
                <a:lnTo>
                  <a:pt x="3922" y="205"/>
                </a:lnTo>
                <a:lnTo>
                  <a:pt x="3858" y="223"/>
                </a:lnTo>
                <a:lnTo>
                  <a:pt x="3794" y="242"/>
                </a:lnTo>
                <a:lnTo>
                  <a:pt x="3732" y="262"/>
                </a:lnTo>
                <a:lnTo>
                  <a:pt x="3668" y="282"/>
                </a:lnTo>
                <a:lnTo>
                  <a:pt x="3606" y="303"/>
                </a:lnTo>
                <a:lnTo>
                  <a:pt x="3543" y="327"/>
                </a:lnTo>
                <a:lnTo>
                  <a:pt x="3482" y="350"/>
                </a:lnTo>
                <a:lnTo>
                  <a:pt x="3420" y="373"/>
                </a:lnTo>
                <a:lnTo>
                  <a:pt x="3359" y="398"/>
                </a:lnTo>
                <a:lnTo>
                  <a:pt x="3297" y="423"/>
                </a:lnTo>
                <a:lnTo>
                  <a:pt x="3237" y="450"/>
                </a:lnTo>
                <a:lnTo>
                  <a:pt x="3177" y="477"/>
                </a:lnTo>
                <a:lnTo>
                  <a:pt x="3116" y="504"/>
                </a:lnTo>
                <a:lnTo>
                  <a:pt x="3057" y="532"/>
                </a:lnTo>
                <a:lnTo>
                  <a:pt x="2998" y="560"/>
                </a:lnTo>
                <a:lnTo>
                  <a:pt x="2939" y="590"/>
                </a:lnTo>
                <a:lnTo>
                  <a:pt x="2881" y="620"/>
                </a:lnTo>
                <a:lnTo>
                  <a:pt x="2824" y="650"/>
                </a:lnTo>
                <a:lnTo>
                  <a:pt x="2767" y="681"/>
                </a:lnTo>
                <a:lnTo>
                  <a:pt x="2710" y="714"/>
                </a:lnTo>
                <a:lnTo>
                  <a:pt x="2653" y="746"/>
                </a:lnTo>
                <a:lnTo>
                  <a:pt x="2598" y="779"/>
                </a:lnTo>
                <a:lnTo>
                  <a:pt x="2542" y="812"/>
                </a:lnTo>
                <a:lnTo>
                  <a:pt x="2487" y="847"/>
                </a:lnTo>
                <a:lnTo>
                  <a:pt x="2434" y="882"/>
                </a:lnTo>
                <a:lnTo>
                  <a:pt x="2379" y="917"/>
                </a:lnTo>
                <a:lnTo>
                  <a:pt x="2325" y="954"/>
                </a:lnTo>
                <a:lnTo>
                  <a:pt x="2273" y="991"/>
                </a:lnTo>
                <a:lnTo>
                  <a:pt x="2220" y="1028"/>
                </a:lnTo>
                <a:lnTo>
                  <a:pt x="2169" y="1066"/>
                </a:lnTo>
                <a:lnTo>
                  <a:pt x="2117" y="1106"/>
                </a:lnTo>
                <a:lnTo>
                  <a:pt x="2066" y="1145"/>
                </a:lnTo>
                <a:lnTo>
                  <a:pt x="2016" y="1184"/>
                </a:lnTo>
                <a:lnTo>
                  <a:pt x="1965" y="1226"/>
                </a:lnTo>
                <a:lnTo>
                  <a:pt x="1915" y="1267"/>
                </a:lnTo>
                <a:lnTo>
                  <a:pt x="1866" y="1308"/>
                </a:lnTo>
                <a:lnTo>
                  <a:pt x="1817" y="1352"/>
                </a:lnTo>
                <a:lnTo>
                  <a:pt x="1770" y="1395"/>
                </a:lnTo>
                <a:lnTo>
                  <a:pt x="1722" y="1438"/>
                </a:lnTo>
                <a:lnTo>
                  <a:pt x="1674" y="1483"/>
                </a:lnTo>
                <a:lnTo>
                  <a:pt x="1628" y="1528"/>
                </a:lnTo>
                <a:lnTo>
                  <a:pt x="1581" y="1574"/>
                </a:lnTo>
                <a:lnTo>
                  <a:pt x="1536" y="1620"/>
                </a:lnTo>
                <a:lnTo>
                  <a:pt x="1490" y="1667"/>
                </a:lnTo>
                <a:lnTo>
                  <a:pt x="1446" y="1714"/>
                </a:lnTo>
                <a:lnTo>
                  <a:pt x="1401" y="1761"/>
                </a:lnTo>
                <a:lnTo>
                  <a:pt x="1358" y="1809"/>
                </a:lnTo>
                <a:lnTo>
                  <a:pt x="1315" y="1858"/>
                </a:lnTo>
                <a:lnTo>
                  <a:pt x="1273" y="1907"/>
                </a:lnTo>
                <a:lnTo>
                  <a:pt x="1231" y="1957"/>
                </a:lnTo>
                <a:lnTo>
                  <a:pt x="1191" y="2006"/>
                </a:lnTo>
                <a:lnTo>
                  <a:pt x="1150" y="2056"/>
                </a:lnTo>
                <a:lnTo>
                  <a:pt x="1111" y="2108"/>
                </a:lnTo>
                <a:lnTo>
                  <a:pt x="1071" y="2159"/>
                </a:lnTo>
                <a:lnTo>
                  <a:pt x="1033" y="2211"/>
                </a:lnTo>
                <a:lnTo>
                  <a:pt x="995" y="2263"/>
                </a:lnTo>
                <a:lnTo>
                  <a:pt x="959" y="2315"/>
                </a:lnTo>
                <a:lnTo>
                  <a:pt x="922" y="2369"/>
                </a:lnTo>
                <a:lnTo>
                  <a:pt x="886" y="2422"/>
                </a:lnTo>
                <a:lnTo>
                  <a:pt x="851" y="2477"/>
                </a:lnTo>
                <a:lnTo>
                  <a:pt x="817" y="2531"/>
                </a:lnTo>
                <a:lnTo>
                  <a:pt x="783" y="2587"/>
                </a:lnTo>
                <a:lnTo>
                  <a:pt x="749" y="2642"/>
                </a:lnTo>
                <a:lnTo>
                  <a:pt x="717" y="2697"/>
                </a:lnTo>
                <a:lnTo>
                  <a:pt x="684" y="2754"/>
                </a:lnTo>
                <a:lnTo>
                  <a:pt x="653" y="2811"/>
                </a:lnTo>
                <a:lnTo>
                  <a:pt x="623" y="2869"/>
                </a:lnTo>
                <a:lnTo>
                  <a:pt x="593" y="2926"/>
                </a:lnTo>
                <a:lnTo>
                  <a:pt x="563" y="2985"/>
                </a:lnTo>
                <a:lnTo>
                  <a:pt x="535" y="3043"/>
                </a:lnTo>
                <a:lnTo>
                  <a:pt x="506" y="3103"/>
                </a:lnTo>
                <a:lnTo>
                  <a:pt x="479" y="3162"/>
                </a:lnTo>
                <a:lnTo>
                  <a:pt x="452" y="3223"/>
                </a:lnTo>
                <a:lnTo>
                  <a:pt x="425" y="3283"/>
                </a:lnTo>
                <a:lnTo>
                  <a:pt x="400" y="3344"/>
                </a:lnTo>
                <a:lnTo>
                  <a:pt x="375" y="3405"/>
                </a:lnTo>
                <a:lnTo>
                  <a:pt x="350" y="3467"/>
                </a:lnTo>
                <a:lnTo>
                  <a:pt x="327" y="3528"/>
                </a:lnTo>
                <a:lnTo>
                  <a:pt x="305" y="3590"/>
                </a:lnTo>
                <a:lnTo>
                  <a:pt x="282" y="3652"/>
                </a:lnTo>
                <a:lnTo>
                  <a:pt x="262" y="3714"/>
                </a:lnTo>
                <a:lnTo>
                  <a:pt x="242" y="3778"/>
                </a:lnTo>
                <a:lnTo>
                  <a:pt x="223" y="3840"/>
                </a:lnTo>
                <a:lnTo>
                  <a:pt x="204" y="3904"/>
                </a:lnTo>
                <a:lnTo>
                  <a:pt x="186" y="3968"/>
                </a:lnTo>
                <a:lnTo>
                  <a:pt x="169" y="4032"/>
                </a:lnTo>
                <a:lnTo>
                  <a:pt x="154" y="4097"/>
                </a:lnTo>
                <a:lnTo>
                  <a:pt x="139" y="4161"/>
                </a:lnTo>
                <a:lnTo>
                  <a:pt x="124" y="4227"/>
                </a:lnTo>
                <a:lnTo>
                  <a:pt x="110" y="4292"/>
                </a:lnTo>
                <a:lnTo>
                  <a:pt x="97" y="4358"/>
                </a:lnTo>
                <a:lnTo>
                  <a:pt x="85" y="4423"/>
                </a:lnTo>
                <a:lnTo>
                  <a:pt x="74" y="4490"/>
                </a:lnTo>
                <a:lnTo>
                  <a:pt x="64" y="4555"/>
                </a:lnTo>
                <a:lnTo>
                  <a:pt x="54" y="4623"/>
                </a:lnTo>
                <a:lnTo>
                  <a:pt x="46" y="4689"/>
                </a:lnTo>
                <a:lnTo>
                  <a:pt x="37" y="4757"/>
                </a:lnTo>
                <a:lnTo>
                  <a:pt x="30" y="4824"/>
                </a:lnTo>
                <a:lnTo>
                  <a:pt x="23" y="4892"/>
                </a:lnTo>
                <a:lnTo>
                  <a:pt x="18" y="4960"/>
                </a:lnTo>
                <a:lnTo>
                  <a:pt x="13" y="5029"/>
                </a:lnTo>
                <a:lnTo>
                  <a:pt x="9" y="5097"/>
                </a:lnTo>
                <a:lnTo>
                  <a:pt x="6" y="5166"/>
                </a:lnTo>
                <a:lnTo>
                  <a:pt x="3" y="5236"/>
                </a:lnTo>
                <a:lnTo>
                  <a:pt x="1" y="5305"/>
                </a:lnTo>
                <a:lnTo>
                  <a:pt x="0" y="5375"/>
                </a:lnTo>
                <a:lnTo>
                  <a:pt x="0" y="5435"/>
                </a:lnTo>
                <a:lnTo>
                  <a:pt x="0" y="5496"/>
                </a:lnTo>
                <a:lnTo>
                  <a:pt x="2" y="5556"/>
                </a:lnTo>
                <a:lnTo>
                  <a:pt x="3" y="5617"/>
                </a:lnTo>
                <a:lnTo>
                  <a:pt x="6" y="5677"/>
                </a:lnTo>
                <a:lnTo>
                  <a:pt x="8" y="5738"/>
                </a:lnTo>
                <a:lnTo>
                  <a:pt x="12" y="5797"/>
                </a:lnTo>
                <a:lnTo>
                  <a:pt x="16" y="5857"/>
                </a:lnTo>
                <a:lnTo>
                  <a:pt x="21" y="5918"/>
                </a:lnTo>
                <a:lnTo>
                  <a:pt x="27" y="5977"/>
                </a:lnTo>
                <a:lnTo>
                  <a:pt x="33" y="6038"/>
                </a:lnTo>
                <a:lnTo>
                  <a:pt x="39" y="6097"/>
                </a:lnTo>
                <a:lnTo>
                  <a:pt x="48" y="6158"/>
                </a:lnTo>
                <a:lnTo>
                  <a:pt x="55" y="6217"/>
                </a:lnTo>
                <a:lnTo>
                  <a:pt x="64" y="6278"/>
                </a:lnTo>
                <a:lnTo>
                  <a:pt x="73" y="6337"/>
                </a:lnTo>
                <a:lnTo>
                  <a:pt x="83" y="6398"/>
                </a:lnTo>
                <a:lnTo>
                  <a:pt x="94" y="6457"/>
                </a:lnTo>
                <a:lnTo>
                  <a:pt x="105" y="6517"/>
                </a:lnTo>
                <a:lnTo>
                  <a:pt x="118" y="6575"/>
                </a:lnTo>
                <a:lnTo>
                  <a:pt x="133" y="6634"/>
                </a:lnTo>
                <a:lnTo>
                  <a:pt x="147" y="6692"/>
                </a:lnTo>
                <a:lnTo>
                  <a:pt x="163" y="6750"/>
                </a:lnTo>
                <a:lnTo>
                  <a:pt x="179" y="6807"/>
                </a:lnTo>
                <a:lnTo>
                  <a:pt x="197" y="6864"/>
                </a:lnTo>
                <a:lnTo>
                  <a:pt x="216" y="6921"/>
                </a:lnTo>
                <a:lnTo>
                  <a:pt x="236" y="6977"/>
                </a:lnTo>
                <a:lnTo>
                  <a:pt x="256" y="7034"/>
                </a:lnTo>
                <a:lnTo>
                  <a:pt x="278" y="7089"/>
                </a:lnTo>
                <a:lnTo>
                  <a:pt x="302" y="7145"/>
                </a:lnTo>
                <a:lnTo>
                  <a:pt x="325" y="7199"/>
                </a:lnTo>
                <a:lnTo>
                  <a:pt x="350" y="7254"/>
                </a:lnTo>
                <a:lnTo>
                  <a:pt x="4198" y="15382"/>
                </a:lnTo>
                <a:lnTo>
                  <a:pt x="4211" y="15410"/>
                </a:lnTo>
                <a:lnTo>
                  <a:pt x="4226" y="15439"/>
                </a:lnTo>
                <a:lnTo>
                  <a:pt x="4241" y="15466"/>
                </a:lnTo>
                <a:lnTo>
                  <a:pt x="4256" y="15493"/>
                </a:lnTo>
                <a:lnTo>
                  <a:pt x="4271" y="15520"/>
                </a:lnTo>
                <a:lnTo>
                  <a:pt x="4288" y="15546"/>
                </a:lnTo>
                <a:lnTo>
                  <a:pt x="4306" y="15572"/>
                </a:lnTo>
                <a:lnTo>
                  <a:pt x="4324" y="15597"/>
                </a:lnTo>
                <a:lnTo>
                  <a:pt x="4342" y="15622"/>
                </a:lnTo>
                <a:lnTo>
                  <a:pt x="4361" y="15646"/>
                </a:lnTo>
                <a:lnTo>
                  <a:pt x="4382" y="15669"/>
                </a:lnTo>
                <a:lnTo>
                  <a:pt x="4402" y="15693"/>
                </a:lnTo>
                <a:lnTo>
                  <a:pt x="4424" y="15716"/>
                </a:lnTo>
                <a:lnTo>
                  <a:pt x="4445" y="15738"/>
                </a:lnTo>
                <a:lnTo>
                  <a:pt x="4468" y="15759"/>
                </a:lnTo>
                <a:lnTo>
                  <a:pt x="4492" y="15780"/>
                </a:lnTo>
                <a:lnTo>
                  <a:pt x="4514" y="15800"/>
                </a:lnTo>
                <a:lnTo>
                  <a:pt x="4538" y="15821"/>
                </a:lnTo>
                <a:lnTo>
                  <a:pt x="4562" y="15841"/>
                </a:lnTo>
                <a:lnTo>
                  <a:pt x="4586" y="15859"/>
                </a:lnTo>
                <a:lnTo>
                  <a:pt x="4611" y="15878"/>
                </a:lnTo>
                <a:lnTo>
                  <a:pt x="4637" y="15895"/>
                </a:lnTo>
                <a:lnTo>
                  <a:pt x="4662" y="15912"/>
                </a:lnTo>
                <a:lnTo>
                  <a:pt x="4688" y="15928"/>
                </a:lnTo>
                <a:lnTo>
                  <a:pt x="4715" y="15945"/>
                </a:lnTo>
                <a:lnTo>
                  <a:pt x="4741" y="15960"/>
                </a:lnTo>
                <a:lnTo>
                  <a:pt x="4768" y="15974"/>
                </a:lnTo>
                <a:lnTo>
                  <a:pt x="4796" y="15988"/>
                </a:lnTo>
                <a:lnTo>
                  <a:pt x="4824" y="16001"/>
                </a:lnTo>
                <a:lnTo>
                  <a:pt x="4852" y="16013"/>
                </a:lnTo>
                <a:lnTo>
                  <a:pt x="4881" y="16025"/>
                </a:lnTo>
                <a:lnTo>
                  <a:pt x="4910" y="16037"/>
                </a:lnTo>
                <a:lnTo>
                  <a:pt x="4939" y="16048"/>
                </a:lnTo>
                <a:lnTo>
                  <a:pt x="4970" y="16058"/>
                </a:lnTo>
                <a:lnTo>
                  <a:pt x="4999" y="16068"/>
                </a:lnTo>
                <a:lnTo>
                  <a:pt x="5029" y="16077"/>
                </a:lnTo>
                <a:lnTo>
                  <a:pt x="5059" y="16085"/>
                </a:lnTo>
                <a:lnTo>
                  <a:pt x="5089" y="16092"/>
                </a:lnTo>
                <a:lnTo>
                  <a:pt x="5120" y="16099"/>
                </a:lnTo>
                <a:lnTo>
                  <a:pt x="5150" y="16105"/>
                </a:lnTo>
                <a:lnTo>
                  <a:pt x="5180" y="16110"/>
                </a:lnTo>
                <a:lnTo>
                  <a:pt x="5211" y="16115"/>
                </a:lnTo>
                <a:lnTo>
                  <a:pt x="5242" y="16119"/>
                </a:lnTo>
                <a:lnTo>
                  <a:pt x="5272" y="16122"/>
                </a:lnTo>
                <a:lnTo>
                  <a:pt x="5304" y="16125"/>
                </a:lnTo>
                <a:lnTo>
                  <a:pt x="5335" y="16127"/>
                </a:lnTo>
                <a:lnTo>
                  <a:pt x="5367" y="16128"/>
                </a:lnTo>
                <a:lnTo>
                  <a:pt x="5398" y="16128"/>
                </a:lnTo>
                <a:lnTo>
                  <a:pt x="5447" y="16127"/>
                </a:lnTo>
                <a:lnTo>
                  <a:pt x="5494" y="16124"/>
                </a:lnTo>
                <a:lnTo>
                  <a:pt x="5542" y="16120"/>
                </a:lnTo>
                <a:lnTo>
                  <a:pt x="5588" y="16114"/>
                </a:lnTo>
                <a:lnTo>
                  <a:pt x="5635" y="16107"/>
                </a:lnTo>
                <a:lnTo>
                  <a:pt x="5680" y="16098"/>
                </a:lnTo>
                <a:lnTo>
                  <a:pt x="5726" y="16088"/>
                </a:lnTo>
                <a:lnTo>
                  <a:pt x="5772" y="16076"/>
                </a:lnTo>
                <a:lnTo>
                  <a:pt x="5816" y="16062"/>
                </a:lnTo>
                <a:lnTo>
                  <a:pt x="5860" y="16048"/>
                </a:lnTo>
                <a:lnTo>
                  <a:pt x="5903" y="16031"/>
                </a:lnTo>
                <a:lnTo>
                  <a:pt x="5947" y="16014"/>
                </a:lnTo>
                <a:lnTo>
                  <a:pt x="5989" y="15994"/>
                </a:lnTo>
                <a:lnTo>
                  <a:pt x="6031" y="15974"/>
                </a:lnTo>
                <a:lnTo>
                  <a:pt x="6072" y="15952"/>
                </a:lnTo>
                <a:lnTo>
                  <a:pt x="6114" y="15927"/>
                </a:lnTo>
                <a:lnTo>
                  <a:pt x="6153" y="15902"/>
                </a:lnTo>
                <a:lnTo>
                  <a:pt x="6193" y="15876"/>
                </a:lnTo>
                <a:lnTo>
                  <a:pt x="6230" y="15848"/>
                </a:lnTo>
                <a:lnTo>
                  <a:pt x="6267" y="15819"/>
                </a:lnTo>
                <a:lnTo>
                  <a:pt x="6302" y="15789"/>
                </a:lnTo>
                <a:lnTo>
                  <a:pt x="6336" y="15758"/>
                </a:lnTo>
                <a:lnTo>
                  <a:pt x="6370" y="15726"/>
                </a:lnTo>
                <a:lnTo>
                  <a:pt x="6401" y="15693"/>
                </a:lnTo>
                <a:lnTo>
                  <a:pt x="6433" y="15657"/>
                </a:lnTo>
                <a:lnTo>
                  <a:pt x="6462" y="15621"/>
                </a:lnTo>
                <a:lnTo>
                  <a:pt x="6490" y="15585"/>
                </a:lnTo>
                <a:lnTo>
                  <a:pt x="6518" y="15546"/>
                </a:lnTo>
                <a:lnTo>
                  <a:pt x="6543" y="15507"/>
                </a:lnTo>
                <a:lnTo>
                  <a:pt x="6568" y="15467"/>
                </a:lnTo>
                <a:lnTo>
                  <a:pt x="6592" y="15424"/>
                </a:lnTo>
                <a:lnTo>
                  <a:pt x="6614" y="15382"/>
                </a:lnTo>
                <a:lnTo>
                  <a:pt x="10450" y="7254"/>
                </a:lnTo>
                <a:lnTo>
                  <a:pt x="10475" y="7199"/>
                </a:lnTo>
                <a:lnTo>
                  <a:pt x="10498" y="7145"/>
                </a:lnTo>
                <a:lnTo>
                  <a:pt x="10522" y="7089"/>
                </a:lnTo>
                <a:lnTo>
                  <a:pt x="10544" y="7034"/>
                </a:lnTo>
                <a:lnTo>
                  <a:pt x="10564" y="6977"/>
                </a:lnTo>
                <a:lnTo>
                  <a:pt x="10584" y="6921"/>
                </a:lnTo>
                <a:lnTo>
                  <a:pt x="10603" y="6864"/>
                </a:lnTo>
                <a:lnTo>
                  <a:pt x="10621" y="6807"/>
                </a:lnTo>
                <a:lnTo>
                  <a:pt x="10637" y="6750"/>
                </a:lnTo>
                <a:lnTo>
                  <a:pt x="10653" y="6692"/>
                </a:lnTo>
                <a:lnTo>
                  <a:pt x="10667" y="6634"/>
                </a:lnTo>
                <a:lnTo>
                  <a:pt x="10682" y="6575"/>
                </a:lnTo>
                <a:lnTo>
                  <a:pt x="10695" y="6517"/>
                </a:lnTo>
                <a:lnTo>
                  <a:pt x="10706" y="6457"/>
                </a:lnTo>
                <a:lnTo>
                  <a:pt x="10717" y="6398"/>
                </a:lnTo>
                <a:lnTo>
                  <a:pt x="10727" y="6337"/>
                </a:lnTo>
                <a:lnTo>
                  <a:pt x="10736" y="6278"/>
                </a:lnTo>
                <a:lnTo>
                  <a:pt x="10745" y="6217"/>
                </a:lnTo>
                <a:lnTo>
                  <a:pt x="10752" y="6158"/>
                </a:lnTo>
                <a:lnTo>
                  <a:pt x="10761" y="6097"/>
                </a:lnTo>
                <a:lnTo>
                  <a:pt x="10767" y="6038"/>
                </a:lnTo>
                <a:lnTo>
                  <a:pt x="10773" y="5977"/>
                </a:lnTo>
                <a:lnTo>
                  <a:pt x="10779" y="5918"/>
                </a:lnTo>
                <a:lnTo>
                  <a:pt x="10784" y="5857"/>
                </a:lnTo>
                <a:lnTo>
                  <a:pt x="10788" y="5797"/>
                </a:lnTo>
                <a:lnTo>
                  <a:pt x="10791" y="5738"/>
                </a:lnTo>
                <a:lnTo>
                  <a:pt x="10794" y="5677"/>
                </a:lnTo>
                <a:lnTo>
                  <a:pt x="10797" y="5617"/>
                </a:lnTo>
                <a:lnTo>
                  <a:pt x="10798" y="5556"/>
                </a:lnTo>
                <a:lnTo>
                  <a:pt x="10800" y="5496"/>
                </a:lnTo>
                <a:lnTo>
                  <a:pt x="10800" y="5435"/>
                </a:lnTo>
                <a:lnTo>
                  <a:pt x="10800" y="5375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 dirty="0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15" name="Freeform 9"/>
          <p:cNvSpPr>
            <a:spLocks noEditPoints="1"/>
          </p:cNvSpPr>
          <p:nvPr userDrawn="1"/>
        </p:nvSpPr>
        <p:spPr bwMode="auto">
          <a:xfrm>
            <a:off x="7327802" y="2452357"/>
            <a:ext cx="91806" cy="137099"/>
          </a:xfrm>
          <a:custGeom>
            <a:avLst/>
            <a:gdLst>
              <a:gd name="T0" fmla="*/ 8016 w 10800"/>
              <a:gd name="T1" fmla="*/ 6045 h 16128"/>
              <a:gd name="T2" fmla="*/ 7741 w 10800"/>
              <a:gd name="T3" fmla="*/ 6712 h 16128"/>
              <a:gd name="T4" fmla="*/ 7307 w 10800"/>
              <a:gd name="T5" fmla="*/ 7276 h 16128"/>
              <a:gd name="T6" fmla="*/ 6743 w 10800"/>
              <a:gd name="T7" fmla="*/ 7706 h 16128"/>
              <a:gd name="T8" fmla="*/ 6072 w 10800"/>
              <a:gd name="T9" fmla="*/ 7979 h 16128"/>
              <a:gd name="T10" fmla="*/ 5329 w 10800"/>
              <a:gd name="T11" fmla="*/ 8062 h 16128"/>
              <a:gd name="T12" fmla="*/ 4599 w 10800"/>
              <a:gd name="T13" fmla="*/ 7943 h 16128"/>
              <a:gd name="T14" fmla="*/ 3946 w 10800"/>
              <a:gd name="T15" fmla="*/ 7640 h 16128"/>
              <a:gd name="T16" fmla="*/ 3403 w 10800"/>
              <a:gd name="T17" fmla="*/ 7181 h 16128"/>
              <a:gd name="T18" fmla="*/ 2996 w 10800"/>
              <a:gd name="T19" fmla="*/ 6598 h 16128"/>
              <a:gd name="T20" fmla="*/ 2754 w 10800"/>
              <a:gd name="T21" fmla="*/ 5916 h 16128"/>
              <a:gd name="T22" fmla="*/ 2708 w 10800"/>
              <a:gd name="T23" fmla="*/ 5168 h 16128"/>
              <a:gd name="T24" fmla="*/ 2862 w 10800"/>
              <a:gd name="T25" fmla="*/ 4453 h 16128"/>
              <a:gd name="T26" fmla="*/ 3198 w 10800"/>
              <a:gd name="T27" fmla="*/ 3822 h 16128"/>
              <a:gd name="T28" fmla="*/ 3685 w 10800"/>
              <a:gd name="T29" fmla="*/ 3302 h 16128"/>
              <a:gd name="T30" fmla="*/ 4289 w 10800"/>
              <a:gd name="T31" fmla="*/ 2927 h 16128"/>
              <a:gd name="T32" fmla="*/ 4990 w 10800"/>
              <a:gd name="T33" fmla="*/ 2720 h 16128"/>
              <a:gd name="T34" fmla="*/ 5742 w 10800"/>
              <a:gd name="T35" fmla="*/ 2710 h 16128"/>
              <a:gd name="T36" fmla="*/ 6450 w 10800"/>
              <a:gd name="T37" fmla="*/ 2901 h 16128"/>
              <a:gd name="T38" fmla="*/ 7064 w 10800"/>
              <a:gd name="T39" fmla="*/ 3262 h 16128"/>
              <a:gd name="T40" fmla="*/ 7563 w 10800"/>
              <a:gd name="T41" fmla="*/ 3770 h 16128"/>
              <a:gd name="T42" fmla="*/ 7912 w 10800"/>
              <a:gd name="T43" fmla="*/ 4392 h 16128"/>
              <a:gd name="T44" fmla="*/ 8086 w 10800"/>
              <a:gd name="T45" fmla="*/ 5099 h 16128"/>
              <a:gd name="T46" fmla="*/ 10782 w 10800"/>
              <a:gd name="T47" fmla="*/ 4960 h 16128"/>
              <a:gd name="T48" fmla="*/ 10674 w 10800"/>
              <a:gd name="T49" fmla="*/ 4227 h 16128"/>
              <a:gd name="T50" fmla="*/ 10472 w 10800"/>
              <a:gd name="T51" fmla="*/ 3528 h 16128"/>
              <a:gd name="T52" fmla="*/ 10177 w 10800"/>
              <a:gd name="T53" fmla="*/ 2869 h 16128"/>
              <a:gd name="T54" fmla="*/ 9805 w 10800"/>
              <a:gd name="T55" fmla="*/ 2263 h 16128"/>
              <a:gd name="T56" fmla="*/ 9354 w 10800"/>
              <a:gd name="T57" fmla="*/ 1714 h 16128"/>
              <a:gd name="T58" fmla="*/ 8835 w 10800"/>
              <a:gd name="T59" fmla="*/ 1226 h 16128"/>
              <a:gd name="T60" fmla="*/ 8258 w 10800"/>
              <a:gd name="T61" fmla="*/ 812 h 16128"/>
              <a:gd name="T62" fmla="*/ 7623 w 10800"/>
              <a:gd name="T63" fmla="*/ 477 h 16128"/>
              <a:gd name="T64" fmla="*/ 6942 w 10800"/>
              <a:gd name="T65" fmla="*/ 223 h 16128"/>
              <a:gd name="T66" fmla="*/ 6224 w 10800"/>
              <a:gd name="T67" fmla="*/ 64 h 16128"/>
              <a:gd name="T68" fmla="*/ 5469 w 10800"/>
              <a:gd name="T69" fmla="*/ 1 h 16128"/>
              <a:gd name="T70" fmla="*/ 4710 w 10800"/>
              <a:gd name="T71" fmla="*/ 45 h 16128"/>
              <a:gd name="T72" fmla="*/ 3986 w 10800"/>
              <a:gd name="T73" fmla="*/ 186 h 16128"/>
              <a:gd name="T74" fmla="*/ 3297 w 10800"/>
              <a:gd name="T75" fmla="*/ 423 h 16128"/>
              <a:gd name="T76" fmla="*/ 2653 w 10800"/>
              <a:gd name="T77" fmla="*/ 746 h 16128"/>
              <a:gd name="T78" fmla="*/ 2066 w 10800"/>
              <a:gd name="T79" fmla="*/ 1145 h 16128"/>
              <a:gd name="T80" fmla="*/ 1536 w 10800"/>
              <a:gd name="T81" fmla="*/ 1620 h 16128"/>
              <a:gd name="T82" fmla="*/ 1071 w 10800"/>
              <a:gd name="T83" fmla="*/ 2159 h 16128"/>
              <a:gd name="T84" fmla="*/ 684 w 10800"/>
              <a:gd name="T85" fmla="*/ 2754 h 16128"/>
              <a:gd name="T86" fmla="*/ 375 w 10800"/>
              <a:gd name="T87" fmla="*/ 3405 h 16128"/>
              <a:gd name="T88" fmla="*/ 154 w 10800"/>
              <a:gd name="T89" fmla="*/ 4097 h 16128"/>
              <a:gd name="T90" fmla="*/ 30 w 10800"/>
              <a:gd name="T91" fmla="*/ 4824 h 16128"/>
              <a:gd name="T92" fmla="*/ 2 w 10800"/>
              <a:gd name="T93" fmla="*/ 5556 h 16128"/>
              <a:gd name="T94" fmla="*/ 55 w 10800"/>
              <a:gd name="T95" fmla="*/ 6217 h 16128"/>
              <a:gd name="T96" fmla="*/ 197 w 10800"/>
              <a:gd name="T97" fmla="*/ 6864 h 16128"/>
              <a:gd name="T98" fmla="*/ 4241 w 10800"/>
              <a:gd name="T99" fmla="*/ 15466 h 16128"/>
              <a:gd name="T100" fmla="*/ 4445 w 10800"/>
              <a:gd name="T101" fmla="*/ 15738 h 16128"/>
              <a:gd name="T102" fmla="*/ 4715 w 10800"/>
              <a:gd name="T103" fmla="*/ 15945 h 16128"/>
              <a:gd name="T104" fmla="*/ 5029 w 10800"/>
              <a:gd name="T105" fmla="*/ 16077 h 16128"/>
              <a:gd name="T106" fmla="*/ 5367 w 10800"/>
              <a:gd name="T107" fmla="*/ 16128 h 16128"/>
              <a:gd name="T108" fmla="*/ 5860 w 10800"/>
              <a:gd name="T109" fmla="*/ 16048 h 16128"/>
              <a:gd name="T110" fmla="*/ 6302 w 10800"/>
              <a:gd name="T111" fmla="*/ 15789 h 16128"/>
              <a:gd name="T112" fmla="*/ 6614 w 10800"/>
              <a:gd name="T113" fmla="*/ 15382 h 16128"/>
              <a:gd name="T114" fmla="*/ 10653 w 10800"/>
              <a:gd name="T115" fmla="*/ 6692 h 16128"/>
              <a:gd name="T116" fmla="*/ 10767 w 10800"/>
              <a:gd name="T117" fmla="*/ 6038 h 16128"/>
              <a:gd name="T118" fmla="*/ 10800 w 10800"/>
              <a:gd name="T119" fmla="*/ 5375 h 16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0800" h="16128">
                <a:moveTo>
                  <a:pt x="8101" y="5375"/>
                </a:moveTo>
                <a:lnTo>
                  <a:pt x="8099" y="5444"/>
                </a:lnTo>
                <a:lnTo>
                  <a:pt x="8096" y="5514"/>
                </a:lnTo>
                <a:lnTo>
                  <a:pt x="8092" y="5582"/>
                </a:lnTo>
                <a:lnTo>
                  <a:pt x="8086" y="5650"/>
                </a:lnTo>
                <a:lnTo>
                  <a:pt x="8078" y="5717"/>
                </a:lnTo>
                <a:lnTo>
                  <a:pt x="8069" y="5784"/>
                </a:lnTo>
                <a:lnTo>
                  <a:pt x="8057" y="5850"/>
                </a:lnTo>
                <a:lnTo>
                  <a:pt x="8045" y="5916"/>
                </a:lnTo>
                <a:lnTo>
                  <a:pt x="8031" y="5980"/>
                </a:lnTo>
                <a:lnTo>
                  <a:pt x="8016" y="6045"/>
                </a:lnTo>
                <a:lnTo>
                  <a:pt x="7998" y="6109"/>
                </a:lnTo>
                <a:lnTo>
                  <a:pt x="7980" y="6172"/>
                </a:lnTo>
                <a:lnTo>
                  <a:pt x="7958" y="6234"/>
                </a:lnTo>
                <a:lnTo>
                  <a:pt x="7936" y="6297"/>
                </a:lnTo>
                <a:lnTo>
                  <a:pt x="7912" y="6358"/>
                </a:lnTo>
                <a:lnTo>
                  <a:pt x="7886" y="6419"/>
                </a:lnTo>
                <a:lnTo>
                  <a:pt x="7860" y="6480"/>
                </a:lnTo>
                <a:lnTo>
                  <a:pt x="7832" y="6540"/>
                </a:lnTo>
                <a:lnTo>
                  <a:pt x="7803" y="6598"/>
                </a:lnTo>
                <a:lnTo>
                  <a:pt x="7772" y="6656"/>
                </a:lnTo>
                <a:lnTo>
                  <a:pt x="7741" y="6712"/>
                </a:lnTo>
                <a:lnTo>
                  <a:pt x="7708" y="6768"/>
                </a:lnTo>
                <a:lnTo>
                  <a:pt x="7674" y="6823"/>
                </a:lnTo>
                <a:lnTo>
                  <a:pt x="7638" y="6877"/>
                </a:lnTo>
                <a:lnTo>
                  <a:pt x="7601" y="6930"/>
                </a:lnTo>
                <a:lnTo>
                  <a:pt x="7563" y="6981"/>
                </a:lnTo>
                <a:lnTo>
                  <a:pt x="7524" y="7033"/>
                </a:lnTo>
                <a:lnTo>
                  <a:pt x="7482" y="7083"/>
                </a:lnTo>
                <a:lnTo>
                  <a:pt x="7441" y="7133"/>
                </a:lnTo>
                <a:lnTo>
                  <a:pt x="7397" y="7181"/>
                </a:lnTo>
                <a:lnTo>
                  <a:pt x="7353" y="7228"/>
                </a:lnTo>
                <a:lnTo>
                  <a:pt x="7307" y="7276"/>
                </a:lnTo>
                <a:lnTo>
                  <a:pt x="7261" y="7321"/>
                </a:lnTo>
                <a:lnTo>
                  <a:pt x="7213" y="7364"/>
                </a:lnTo>
                <a:lnTo>
                  <a:pt x="7165" y="7408"/>
                </a:lnTo>
                <a:lnTo>
                  <a:pt x="7115" y="7449"/>
                </a:lnTo>
                <a:lnTo>
                  <a:pt x="7064" y="7489"/>
                </a:lnTo>
                <a:lnTo>
                  <a:pt x="7014" y="7529"/>
                </a:lnTo>
                <a:lnTo>
                  <a:pt x="6961" y="7567"/>
                </a:lnTo>
                <a:lnTo>
                  <a:pt x="6908" y="7603"/>
                </a:lnTo>
                <a:lnTo>
                  <a:pt x="6854" y="7640"/>
                </a:lnTo>
                <a:lnTo>
                  <a:pt x="6799" y="7674"/>
                </a:lnTo>
                <a:lnTo>
                  <a:pt x="6743" y="7706"/>
                </a:lnTo>
                <a:lnTo>
                  <a:pt x="6687" y="7738"/>
                </a:lnTo>
                <a:lnTo>
                  <a:pt x="6629" y="7769"/>
                </a:lnTo>
                <a:lnTo>
                  <a:pt x="6570" y="7798"/>
                </a:lnTo>
                <a:lnTo>
                  <a:pt x="6511" y="7826"/>
                </a:lnTo>
                <a:lnTo>
                  <a:pt x="6450" y="7852"/>
                </a:lnTo>
                <a:lnTo>
                  <a:pt x="6389" y="7878"/>
                </a:lnTo>
                <a:lnTo>
                  <a:pt x="6326" y="7901"/>
                </a:lnTo>
                <a:lnTo>
                  <a:pt x="6264" y="7923"/>
                </a:lnTo>
                <a:lnTo>
                  <a:pt x="6201" y="7943"/>
                </a:lnTo>
                <a:lnTo>
                  <a:pt x="6137" y="7962"/>
                </a:lnTo>
                <a:lnTo>
                  <a:pt x="6072" y="7979"/>
                </a:lnTo>
                <a:lnTo>
                  <a:pt x="6007" y="7995"/>
                </a:lnTo>
                <a:lnTo>
                  <a:pt x="5942" y="8010"/>
                </a:lnTo>
                <a:lnTo>
                  <a:pt x="5876" y="8022"/>
                </a:lnTo>
                <a:lnTo>
                  <a:pt x="5810" y="8033"/>
                </a:lnTo>
                <a:lnTo>
                  <a:pt x="5742" y="8042"/>
                </a:lnTo>
                <a:lnTo>
                  <a:pt x="5674" y="8049"/>
                </a:lnTo>
                <a:lnTo>
                  <a:pt x="5607" y="8055"/>
                </a:lnTo>
                <a:lnTo>
                  <a:pt x="5538" y="8059"/>
                </a:lnTo>
                <a:lnTo>
                  <a:pt x="5469" y="8062"/>
                </a:lnTo>
                <a:lnTo>
                  <a:pt x="5398" y="8062"/>
                </a:lnTo>
                <a:lnTo>
                  <a:pt x="5329" y="8062"/>
                </a:lnTo>
                <a:lnTo>
                  <a:pt x="5260" y="8059"/>
                </a:lnTo>
                <a:lnTo>
                  <a:pt x="5191" y="8055"/>
                </a:lnTo>
                <a:lnTo>
                  <a:pt x="5124" y="8049"/>
                </a:lnTo>
                <a:lnTo>
                  <a:pt x="5057" y="8042"/>
                </a:lnTo>
                <a:lnTo>
                  <a:pt x="4990" y="8033"/>
                </a:lnTo>
                <a:lnTo>
                  <a:pt x="4923" y="8022"/>
                </a:lnTo>
                <a:lnTo>
                  <a:pt x="4857" y="8010"/>
                </a:lnTo>
                <a:lnTo>
                  <a:pt x="4793" y="7995"/>
                </a:lnTo>
                <a:lnTo>
                  <a:pt x="4728" y="7979"/>
                </a:lnTo>
                <a:lnTo>
                  <a:pt x="4663" y="7962"/>
                </a:lnTo>
                <a:lnTo>
                  <a:pt x="4599" y="7943"/>
                </a:lnTo>
                <a:lnTo>
                  <a:pt x="4536" y="7923"/>
                </a:lnTo>
                <a:lnTo>
                  <a:pt x="4474" y="7901"/>
                </a:lnTo>
                <a:lnTo>
                  <a:pt x="4411" y="7878"/>
                </a:lnTo>
                <a:lnTo>
                  <a:pt x="4350" y="7852"/>
                </a:lnTo>
                <a:lnTo>
                  <a:pt x="4289" y="7826"/>
                </a:lnTo>
                <a:lnTo>
                  <a:pt x="4230" y="7798"/>
                </a:lnTo>
                <a:lnTo>
                  <a:pt x="4171" y="7769"/>
                </a:lnTo>
                <a:lnTo>
                  <a:pt x="4113" y="7738"/>
                </a:lnTo>
                <a:lnTo>
                  <a:pt x="4057" y="7706"/>
                </a:lnTo>
                <a:lnTo>
                  <a:pt x="4001" y="7674"/>
                </a:lnTo>
                <a:lnTo>
                  <a:pt x="3946" y="7640"/>
                </a:lnTo>
                <a:lnTo>
                  <a:pt x="3892" y="7603"/>
                </a:lnTo>
                <a:lnTo>
                  <a:pt x="3839" y="7567"/>
                </a:lnTo>
                <a:lnTo>
                  <a:pt x="3786" y="7529"/>
                </a:lnTo>
                <a:lnTo>
                  <a:pt x="3736" y="7489"/>
                </a:lnTo>
                <a:lnTo>
                  <a:pt x="3685" y="7449"/>
                </a:lnTo>
                <a:lnTo>
                  <a:pt x="3635" y="7408"/>
                </a:lnTo>
                <a:lnTo>
                  <a:pt x="3587" y="7364"/>
                </a:lnTo>
                <a:lnTo>
                  <a:pt x="3539" y="7321"/>
                </a:lnTo>
                <a:lnTo>
                  <a:pt x="3493" y="7276"/>
                </a:lnTo>
                <a:lnTo>
                  <a:pt x="3447" y="7228"/>
                </a:lnTo>
                <a:lnTo>
                  <a:pt x="3403" y="7181"/>
                </a:lnTo>
                <a:lnTo>
                  <a:pt x="3359" y="7133"/>
                </a:lnTo>
                <a:lnTo>
                  <a:pt x="3317" y="7083"/>
                </a:lnTo>
                <a:lnTo>
                  <a:pt x="3276" y="7033"/>
                </a:lnTo>
                <a:lnTo>
                  <a:pt x="3237" y="6981"/>
                </a:lnTo>
                <a:lnTo>
                  <a:pt x="3198" y="6930"/>
                </a:lnTo>
                <a:lnTo>
                  <a:pt x="3162" y="6877"/>
                </a:lnTo>
                <a:lnTo>
                  <a:pt x="3126" y="6823"/>
                </a:lnTo>
                <a:lnTo>
                  <a:pt x="3092" y="6768"/>
                </a:lnTo>
                <a:lnTo>
                  <a:pt x="3058" y="6712"/>
                </a:lnTo>
                <a:lnTo>
                  <a:pt x="3026" y="6656"/>
                </a:lnTo>
                <a:lnTo>
                  <a:pt x="2996" y="6598"/>
                </a:lnTo>
                <a:lnTo>
                  <a:pt x="2966" y="6540"/>
                </a:lnTo>
                <a:lnTo>
                  <a:pt x="2938" y="6480"/>
                </a:lnTo>
                <a:lnTo>
                  <a:pt x="2911" y="6419"/>
                </a:lnTo>
                <a:lnTo>
                  <a:pt x="2885" y="6358"/>
                </a:lnTo>
                <a:lnTo>
                  <a:pt x="2862" y="6297"/>
                </a:lnTo>
                <a:lnTo>
                  <a:pt x="2840" y="6234"/>
                </a:lnTo>
                <a:lnTo>
                  <a:pt x="2819" y="6172"/>
                </a:lnTo>
                <a:lnTo>
                  <a:pt x="2800" y="6109"/>
                </a:lnTo>
                <a:lnTo>
                  <a:pt x="2784" y="6045"/>
                </a:lnTo>
                <a:lnTo>
                  <a:pt x="2768" y="5980"/>
                </a:lnTo>
                <a:lnTo>
                  <a:pt x="2754" y="5916"/>
                </a:lnTo>
                <a:lnTo>
                  <a:pt x="2742" y="5850"/>
                </a:lnTo>
                <a:lnTo>
                  <a:pt x="2731" y="5784"/>
                </a:lnTo>
                <a:lnTo>
                  <a:pt x="2722" y="5717"/>
                </a:lnTo>
                <a:lnTo>
                  <a:pt x="2714" y="5650"/>
                </a:lnTo>
                <a:lnTo>
                  <a:pt x="2708" y="5582"/>
                </a:lnTo>
                <a:lnTo>
                  <a:pt x="2704" y="5514"/>
                </a:lnTo>
                <a:lnTo>
                  <a:pt x="2701" y="5444"/>
                </a:lnTo>
                <a:lnTo>
                  <a:pt x="2699" y="5375"/>
                </a:lnTo>
                <a:lnTo>
                  <a:pt x="2701" y="5305"/>
                </a:lnTo>
                <a:lnTo>
                  <a:pt x="2704" y="5237"/>
                </a:lnTo>
                <a:lnTo>
                  <a:pt x="2708" y="5168"/>
                </a:lnTo>
                <a:lnTo>
                  <a:pt x="2714" y="5099"/>
                </a:lnTo>
                <a:lnTo>
                  <a:pt x="2722" y="5033"/>
                </a:lnTo>
                <a:lnTo>
                  <a:pt x="2731" y="4965"/>
                </a:lnTo>
                <a:lnTo>
                  <a:pt x="2742" y="4900"/>
                </a:lnTo>
                <a:lnTo>
                  <a:pt x="2754" y="4834"/>
                </a:lnTo>
                <a:lnTo>
                  <a:pt x="2768" y="4769"/>
                </a:lnTo>
                <a:lnTo>
                  <a:pt x="2784" y="4704"/>
                </a:lnTo>
                <a:lnTo>
                  <a:pt x="2800" y="4641"/>
                </a:lnTo>
                <a:lnTo>
                  <a:pt x="2819" y="4577"/>
                </a:lnTo>
                <a:lnTo>
                  <a:pt x="2840" y="4515"/>
                </a:lnTo>
                <a:lnTo>
                  <a:pt x="2862" y="4453"/>
                </a:lnTo>
                <a:lnTo>
                  <a:pt x="2885" y="4392"/>
                </a:lnTo>
                <a:lnTo>
                  <a:pt x="2911" y="4330"/>
                </a:lnTo>
                <a:lnTo>
                  <a:pt x="2938" y="4271"/>
                </a:lnTo>
                <a:lnTo>
                  <a:pt x="2966" y="4211"/>
                </a:lnTo>
                <a:lnTo>
                  <a:pt x="2996" y="4153"/>
                </a:lnTo>
                <a:lnTo>
                  <a:pt x="3026" y="4096"/>
                </a:lnTo>
                <a:lnTo>
                  <a:pt x="3058" y="4039"/>
                </a:lnTo>
                <a:lnTo>
                  <a:pt x="3092" y="3984"/>
                </a:lnTo>
                <a:lnTo>
                  <a:pt x="3126" y="3928"/>
                </a:lnTo>
                <a:lnTo>
                  <a:pt x="3162" y="3875"/>
                </a:lnTo>
                <a:lnTo>
                  <a:pt x="3198" y="3822"/>
                </a:lnTo>
                <a:lnTo>
                  <a:pt x="3237" y="3770"/>
                </a:lnTo>
                <a:lnTo>
                  <a:pt x="3276" y="3719"/>
                </a:lnTo>
                <a:lnTo>
                  <a:pt x="3317" y="3669"/>
                </a:lnTo>
                <a:lnTo>
                  <a:pt x="3359" y="3620"/>
                </a:lnTo>
                <a:lnTo>
                  <a:pt x="3403" y="3571"/>
                </a:lnTo>
                <a:lnTo>
                  <a:pt x="3447" y="3524"/>
                </a:lnTo>
                <a:lnTo>
                  <a:pt x="3493" y="3478"/>
                </a:lnTo>
                <a:lnTo>
                  <a:pt x="3539" y="3432"/>
                </a:lnTo>
                <a:lnTo>
                  <a:pt x="3587" y="3388"/>
                </a:lnTo>
                <a:lnTo>
                  <a:pt x="3635" y="3345"/>
                </a:lnTo>
                <a:lnTo>
                  <a:pt x="3685" y="3302"/>
                </a:lnTo>
                <a:lnTo>
                  <a:pt x="3736" y="3262"/>
                </a:lnTo>
                <a:lnTo>
                  <a:pt x="3786" y="3223"/>
                </a:lnTo>
                <a:lnTo>
                  <a:pt x="3839" y="3185"/>
                </a:lnTo>
                <a:lnTo>
                  <a:pt x="3892" y="3148"/>
                </a:lnTo>
                <a:lnTo>
                  <a:pt x="3946" y="3113"/>
                </a:lnTo>
                <a:lnTo>
                  <a:pt x="4001" y="3078"/>
                </a:lnTo>
                <a:lnTo>
                  <a:pt x="4057" y="3046"/>
                </a:lnTo>
                <a:lnTo>
                  <a:pt x="4113" y="3014"/>
                </a:lnTo>
                <a:lnTo>
                  <a:pt x="4171" y="2984"/>
                </a:lnTo>
                <a:lnTo>
                  <a:pt x="4230" y="2955"/>
                </a:lnTo>
                <a:lnTo>
                  <a:pt x="4289" y="2927"/>
                </a:lnTo>
                <a:lnTo>
                  <a:pt x="4350" y="2901"/>
                </a:lnTo>
                <a:lnTo>
                  <a:pt x="4411" y="2875"/>
                </a:lnTo>
                <a:lnTo>
                  <a:pt x="4474" y="2852"/>
                </a:lnTo>
                <a:lnTo>
                  <a:pt x="4536" y="2828"/>
                </a:lnTo>
                <a:lnTo>
                  <a:pt x="4599" y="2808"/>
                </a:lnTo>
                <a:lnTo>
                  <a:pt x="4663" y="2789"/>
                </a:lnTo>
                <a:lnTo>
                  <a:pt x="4728" y="2772"/>
                </a:lnTo>
                <a:lnTo>
                  <a:pt x="4793" y="2757"/>
                </a:lnTo>
                <a:lnTo>
                  <a:pt x="4857" y="2743"/>
                </a:lnTo>
                <a:lnTo>
                  <a:pt x="4923" y="2730"/>
                </a:lnTo>
                <a:lnTo>
                  <a:pt x="4990" y="2720"/>
                </a:lnTo>
                <a:lnTo>
                  <a:pt x="5057" y="2710"/>
                </a:lnTo>
                <a:lnTo>
                  <a:pt x="5124" y="2702"/>
                </a:lnTo>
                <a:lnTo>
                  <a:pt x="5191" y="2696"/>
                </a:lnTo>
                <a:lnTo>
                  <a:pt x="5260" y="2691"/>
                </a:lnTo>
                <a:lnTo>
                  <a:pt x="5329" y="2689"/>
                </a:lnTo>
                <a:lnTo>
                  <a:pt x="5398" y="2687"/>
                </a:lnTo>
                <a:lnTo>
                  <a:pt x="5469" y="2689"/>
                </a:lnTo>
                <a:lnTo>
                  <a:pt x="5538" y="2691"/>
                </a:lnTo>
                <a:lnTo>
                  <a:pt x="5607" y="2696"/>
                </a:lnTo>
                <a:lnTo>
                  <a:pt x="5674" y="2702"/>
                </a:lnTo>
                <a:lnTo>
                  <a:pt x="5742" y="2710"/>
                </a:lnTo>
                <a:lnTo>
                  <a:pt x="5810" y="2720"/>
                </a:lnTo>
                <a:lnTo>
                  <a:pt x="5876" y="2730"/>
                </a:lnTo>
                <a:lnTo>
                  <a:pt x="5942" y="2743"/>
                </a:lnTo>
                <a:lnTo>
                  <a:pt x="6007" y="2757"/>
                </a:lnTo>
                <a:lnTo>
                  <a:pt x="6072" y="2772"/>
                </a:lnTo>
                <a:lnTo>
                  <a:pt x="6137" y="2789"/>
                </a:lnTo>
                <a:lnTo>
                  <a:pt x="6201" y="2808"/>
                </a:lnTo>
                <a:lnTo>
                  <a:pt x="6264" y="2828"/>
                </a:lnTo>
                <a:lnTo>
                  <a:pt x="6326" y="2852"/>
                </a:lnTo>
                <a:lnTo>
                  <a:pt x="6389" y="2875"/>
                </a:lnTo>
                <a:lnTo>
                  <a:pt x="6450" y="2901"/>
                </a:lnTo>
                <a:lnTo>
                  <a:pt x="6511" y="2927"/>
                </a:lnTo>
                <a:lnTo>
                  <a:pt x="6570" y="2955"/>
                </a:lnTo>
                <a:lnTo>
                  <a:pt x="6629" y="2984"/>
                </a:lnTo>
                <a:lnTo>
                  <a:pt x="6687" y="3014"/>
                </a:lnTo>
                <a:lnTo>
                  <a:pt x="6743" y="3046"/>
                </a:lnTo>
                <a:lnTo>
                  <a:pt x="6799" y="3078"/>
                </a:lnTo>
                <a:lnTo>
                  <a:pt x="6854" y="3113"/>
                </a:lnTo>
                <a:lnTo>
                  <a:pt x="6908" y="3148"/>
                </a:lnTo>
                <a:lnTo>
                  <a:pt x="6961" y="3185"/>
                </a:lnTo>
                <a:lnTo>
                  <a:pt x="7014" y="3223"/>
                </a:lnTo>
                <a:lnTo>
                  <a:pt x="7064" y="3262"/>
                </a:lnTo>
                <a:lnTo>
                  <a:pt x="7115" y="3302"/>
                </a:lnTo>
                <a:lnTo>
                  <a:pt x="7165" y="3345"/>
                </a:lnTo>
                <a:lnTo>
                  <a:pt x="7213" y="3388"/>
                </a:lnTo>
                <a:lnTo>
                  <a:pt x="7261" y="3432"/>
                </a:lnTo>
                <a:lnTo>
                  <a:pt x="7307" y="3478"/>
                </a:lnTo>
                <a:lnTo>
                  <a:pt x="7353" y="3524"/>
                </a:lnTo>
                <a:lnTo>
                  <a:pt x="7397" y="3571"/>
                </a:lnTo>
                <a:lnTo>
                  <a:pt x="7441" y="3620"/>
                </a:lnTo>
                <a:lnTo>
                  <a:pt x="7482" y="3669"/>
                </a:lnTo>
                <a:lnTo>
                  <a:pt x="7524" y="3719"/>
                </a:lnTo>
                <a:lnTo>
                  <a:pt x="7563" y="3770"/>
                </a:lnTo>
                <a:lnTo>
                  <a:pt x="7601" y="3822"/>
                </a:lnTo>
                <a:lnTo>
                  <a:pt x="7638" y="3875"/>
                </a:lnTo>
                <a:lnTo>
                  <a:pt x="7674" y="3928"/>
                </a:lnTo>
                <a:lnTo>
                  <a:pt x="7708" y="3984"/>
                </a:lnTo>
                <a:lnTo>
                  <a:pt x="7741" y="4039"/>
                </a:lnTo>
                <a:lnTo>
                  <a:pt x="7772" y="4096"/>
                </a:lnTo>
                <a:lnTo>
                  <a:pt x="7803" y="4153"/>
                </a:lnTo>
                <a:lnTo>
                  <a:pt x="7832" y="4211"/>
                </a:lnTo>
                <a:lnTo>
                  <a:pt x="7860" y="4271"/>
                </a:lnTo>
                <a:lnTo>
                  <a:pt x="7886" y="4330"/>
                </a:lnTo>
                <a:lnTo>
                  <a:pt x="7912" y="4392"/>
                </a:lnTo>
                <a:lnTo>
                  <a:pt x="7936" y="4453"/>
                </a:lnTo>
                <a:lnTo>
                  <a:pt x="7958" y="4515"/>
                </a:lnTo>
                <a:lnTo>
                  <a:pt x="7980" y="4577"/>
                </a:lnTo>
                <a:lnTo>
                  <a:pt x="7998" y="4641"/>
                </a:lnTo>
                <a:lnTo>
                  <a:pt x="8016" y="4704"/>
                </a:lnTo>
                <a:lnTo>
                  <a:pt x="8031" y="4769"/>
                </a:lnTo>
                <a:lnTo>
                  <a:pt x="8045" y="4834"/>
                </a:lnTo>
                <a:lnTo>
                  <a:pt x="8057" y="4900"/>
                </a:lnTo>
                <a:lnTo>
                  <a:pt x="8069" y="4965"/>
                </a:lnTo>
                <a:lnTo>
                  <a:pt x="8078" y="5033"/>
                </a:lnTo>
                <a:lnTo>
                  <a:pt x="8086" y="5099"/>
                </a:lnTo>
                <a:lnTo>
                  <a:pt x="8092" y="5168"/>
                </a:lnTo>
                <a:lnTo>
                  <a:pt x="8096" y="5237"/>
                </a:lnTo>
                <a:lnTo>
                  <a:pt x="8099" y="5305"/>
                </a:lnTo>
                <a:lnTo>
                  <a:pt x="8101" y="5375"/>
                </a:lnTo>
                <a:close/>
                <a:moveTo>
                  <a:pt x="10800" y="5375"/>
                </a:moveTo>
                <a:lnTo>
                  <a:pt x="10799" y="5305"/>
                </a:lnTo>
                <a:lnTo>
                  <a:pt x="10797" y="5236"/>
                </a:lnTo>
                <a:lnTo>
                  <a:pt x="10794" y="5166"/>
                </a:lnTo>
                <a:lnTo>
                  <a:pt x="10791" y="5097"/>
                </a:lnTo>
                <a:lnTo>
                  <a:pt x="10787" y="5029"/>
                </a:lnTo>
                <a:lnTo>
                  <a:pt x="10782" y="4960"/>
                </a:lnTo>
                <a:lnTo>
                  <a:pt x="10776" y="4892"/>
                </a:lnTo>
                <a:lnTo>
                  <a:pt x="10770" y="4824"/>
                </a:lnTo>
                <a:lnTo>
                  <a:pt x="10763" y="4757"/>
                </a:lnTo>
                <a:lnTo>
                  <a:pt x="10754" y="4689"/>
                </a:lnTo>
                <a:lnTo>
                  <a:pt x="10745" y="4623"/>
                </a:lnTo>
                <a:lnTo>
                  <a:pt x="10735" y="4555"/>
                </a:lnTo>
                <a:lnTo>
                  <a:pt x="10725" y="4490"/>
                </a:lnTo>
                <a:lnTo>
                  <a:pt x="10714" y="4423"/>
                </a:lnTo>
                <a:lnTo>
                  <a:pt x="10702" y="4358"/>
                </a:lnTo>
                <a:lnTo>
                  <a:pt x="10689" y="4292"/>
                </a:lnTo>
                <a:lnTo>
                  <a:pt x="10674" y="4227"/>
                </a:lnTo>
                <a:lnTo>
                  <a:pt x="10660" y="4161"/>
                </a:lnTo>
                <a:lnTo>
                  <a:pt x="10645" y="4097"/>
                </a:lnTo>
                <a:lnTo>
                  <a:pt x="10629" y="4032"/>
                </a:lnTo>
                <a:lnTo>
                  <a:pt x="10613" y="3968"/>
                </a:lnTo>
                <a:lnTo>
                  <a:pt x="10594" y="3904"/>
                </a:lnTo>
                <a:lnTo>
                  <a:pt x="10576" y="3840"/>
                </a:lnTo>
                <a:lnTo>
                  <a:pt x="10557" y="3778"/>
                </a:lnTo>
                <a:lnTo>
                  <a:pt x="10537" y="3714"/>
                </a:lnTo>
                <a:lnTo>
                  <a:pt x="10517" y="3652"/>
                </a:lnTo>
                <a:lnTo>
                  <a:pt x="10494" y="3590"/>
                </a:lnTo>
                <a:lnTo>
                  <a:pt x="10472" y="3528"/>
                </a:lnTo>
                <a:lnTo>
                  <a:pt x="10449" y="3467"/>
                </a:lnTo>
                <a:lnTo>
                  <a:pt x="10424" y="3405"/>
                </a:lnTo>
                <a:lnTo>
                  <a:pt x="10400" y="3344"/>
                </a:lnTo>
                <a:lnTo>
                  <a:pt x="10375" y="3283"/>
                </a:lnTo>
                <a:lnTo>
                  <a:pt x="10348" y="3223"/>
                </a:lnTo>
                <a:lnTo>
                  <a:pt x="10321" y="3162"/>
                </a:lnTo>
                <a:lnTo>
                  <a:pt x="10294" y="3103"/>
                </a:lnTo>
                <a:lnTo>
                  <a:pt x="10265" y="3043"/>
                </a:lnTo>
                <a:lnTo>
                  <a:pt x="10237" y="2985"/>
                </a:lnTo>
                <a:lnTo>
                  <a:pt x="10207" y="2926"/>
                </a:lnTo>
                <a:lnTo>
                  <a:pt x="10177" y="2869"/>
                </a:lnTo>
                <a:lnTo>
                  <a:pt x="10146" y="2811"/>
                </a:lnTo>
                <a:lnTo>
                  <a:pt x="10115" y="2754"/>
                </a:lnTo>
                <a:lnTo>
                  <a:pt x="10083" y="2697"/>
                </a:lnTo>
                <a:lnTo>
                  <a:pt x="10051" y="2642"/>
                </a:lnTo>
                <a:lnTo>
                  <a:pt x="10017" y="2587"/>
                </a:lnTo>
                <a:lnTo>
                  <a:pt x="9983" y="2531"/>
                </a:lnTo>
                <a:lnTo>
                  <a:pt x="9949" y="2477"/>
                </a:lnTo>
                <a:lnTo>
                  <a:pt x="9914" y="2422"/>
                </a:lnTo>
                <a:lnTo>
                  <a:pt x="9878" y="2369"/>
                </a:lnTo>
                <a:lnTo>
                  <a:pt x="9841" y="2315"/>
                </a:lnTo>
                <a:lnTo>
                  <a:pt x="9805" y="2263"/>
                </a:lnTo>
                <a:lnTo>
                  <a:pt x="9767" y="2211"/>
                </a:lnTo>
                <a:lnTo>
                  <a:pt x="9729" y="2159"/>
                </a:lnTo>
                <a:lnTo>
                  <a:pt x="9689" y="2108"/>
                </a:lnTo>
                <a:lnTo>
                  <a:pt x="9650" y="2056"/>
                </a:lnTo>
                <a:lnTo>
                  <a:pt x="9609" y="2006"/>
                </a:lnTo>
                <a:lnTo>
                  <a:pt x="9569" y="1957"/>
                </a:lnTo>
                <a:lnTo>
                  <a:pt x="9527" y="1907"/>
                </a:lnTo>
                <a:lnTo>
                  <a:pt x="9485" y="1858"/>
                </a:lnTo>
                <a:lnTo>
                  <a:pt x="9442" y="1809"/>
                </a:lnTo>
                <a:lnTo>
                  <a:pt x="9399" y="1761"/>
                </a:lnTo>
                <a:lnTo>
                  <a:pt x="9354" y="1714"/>
                </a:lnTo>
                <a:lnTo>
                  <a:pt x="9310" y="1667"/>
                </a:lnTo>
                <a:lnTo>
                  <a:pt x="9264" y="1620"/>
                </a:lnTo>
                <a:lnTo>
                  <a:pt x="9219" y="1574"/>
                </a:lnTo>
                <a:lnTo>
                  <a:pt x="9172" y="1528"/>
                </a:lnTo>
                <a:lnTo>
                  <a:pt x="9126" y="1483"/>
                </a:lnTo>
                <a:lnTo>
                  <a:pt x="9078" y="1438"/>
                </a:lnTo>
                <a:lnTo>
                  <a:pt x="9030" y="1395"/>
                </a:lnTo>
                <a:lnTo>
                  <a:pt x="8983" y="1352"/>
                </a:lnTo>
                <a:lnTo>
                  <a:pt x="8934" y="1308"/>
                </a:lnTo>
                <a:lnTo>
                  <a:pt x="8885" y="1267"/>
                </a:lnTo>
                <a:lnTo>
                  <a:pt x="8835" y="1226"/>
                </a:lnTo>
                <a:lnTo>
                  <a:pt x="8784" y="1184"/>
                </a:lnTo>
                <a:lnTo>
                  <a:pt x="8734" y="1145"/>
                </a:lnTo>
                <a:lnTo>
                  <a:pt x="8683" y="1106"/>
                </a:lnTo>
                <a:lnTo>
                  <a:pt x="8631" y="1066"/>
                </a:lnTo>
                <a:lnTo>
                  <a:pt x="8580" y="1028"/>
                </a:lnTo>
                <a:lnTo>
                  <a:pt x="8527" y="991"/>
                </a:lnTo>
                <a:lnTo>
                  <a:pt x="8475" y="954"/>
                </a:lnTo>
                <a:lnTo>
                  <a:pt x="8421" y="917"/>
                </a:lnTo>
                <a:lnTo>
                  <a:pt x="8366" y="882"/>
                </a:lnTo>
                <a:lnTo>
                  <a:pt x="8313" y="847"/>
                </a:lnTo>
                <a:lnTo>
                  <a:pt x="8258" y="812"/>
                </a:lnTo>
                <a:lnTo>
                  <a:pt x="8202" y="779"/>
                </a:lnTo>
                <a:lnTo>
                  <a:pt x="8147" y="746"/>
                </a:lnTo>
                <a:lnTo>
                  <a:pt x="8090" y="714"/>
                </a:lnTo>
                <a:lnTo>
                  <a:pt x="8033" y="681"/>
                </a:lnTo>
                <a:lnTo>
                  <a:pt x="7976" y="650"/>
                </a:lnTo>
                <a:lnTo>
                  <a:pt x="7919" y="620"/>
                </a:lnTo>
                <a:lnTo>
                  <a:pt x="7861" y="590"/>
                </a:lnTo>
                <a:lnTo>
                  <a:pt x="7802" y="560"/>
                </a:lnTo>
                <a:lnTo>
                  <a:pt x="7743" y="532"/>
                </a:lnTo>
                <a:lnTo>
                  <a:pt x="7684" y="504"/>
                </a:lnTo>
                <a:lnTo>
                  <a:pt x="7623" y="477"/>
                </a:lnTo>
                <a:lnTo>
                  <a:pt x="7563" y="450"/>
                </a:lnTo>
                <a:lnTo>
                  <a:pt x="7503" y="423"/>
                </a:lnTo>
                <a:lnTo>
                  <a:pt x="7441" y="398"/>
                </a:lnTo>
                <a:lnTo>
                  <a:pt x="7380" y="373"/>
                </a:lnTo>
                <a:lnTo>
                  <a:pt x="7318" y="350"/>
                </a:lnTo>
                <a:lnTo>
                  <a:pt x="7257" y="327"/>
                </a:lnTo>
                <a:lnTo>
                  <a:pt x="7194" y="303"/>
                </a:lnTo>
                <a:lnTo>
                  <a:pt x="7132" y="282"/>
                </a:lnTo>
                <a:lnTo>
                  <a:pt x="7068" y="262"/>
                </a:lnTo>
                <a:lnTo>
                  <a:pt x="7006" y="242"/>
                </a:lnTo>
                <a:lnTo>
                  <a:pt x="6942" y="223"/>
                </a:lnTo>
                <a:lnTo>
                  <a:pt x="6878" y="205"/>
                </a:lnTo>
                <a:lnTo>
                  <a:pt x="6814" y="186"/>
                </a:lnTo>
                <a:lnTo>
                  <a:pt x="6749" y="169"/>
                </a:lnTo>
                <a:lnTo>
                  <a:pt x="6685" y="154"/>
                </a:lnTo>
                <a:lnTo>
                  <a:pt x="6620" y="138"/>
                </a:lnTo>
                <a:lnTo>
                  <a:pt x="6555" y="124"/>
                </a:lnTo>
                <a:lnTo>
                  <a:pt x="6489" y="111"/>
                </a:lnTo>
                <a:lnTo>
                  <a:pt x="6424" y="98"/>
                </a:lnTo>
                <a:lnTo>
                  <a:pt x="6357" y="86"/>
                </a:lnTo>
                <a:lnTo>
                  <a:pt x="6291" y="75"/>
                </a:lnTo>
                <a:lnTo>
                  <a:pt x="6224" y="64"/>
                </a:lnTo>
                <a:lnTo>
                  <a:pt x="6156" y="54"/>
                </a:lnTo>
                <a:lnTo>
                  <a:pt x="6089" y="45"/>
                </a:lnTo>
                <a:lnTo>
                  <a:pt x="6022" y="37"/>
                </a:lnTo>
                <a:lnTo>
                  <a:pt x="5954" y="30"/>
                </a:lnTo>
                <a:lnTo>
                  <a:pt x="5885" y="23"/>
                </a:lnTo>
                <a:lnTo>
                  <a:pt x="5816" y="18"/>
                </a:lnTo>
                <a:lnTo>
                  <a:pt x="5747" y="13"/>
                </a:lnTo>
                <a:lnTo>
                  <a:pt x="5678" y="9"/>
                </a:lnTo>
                <a:lnTo>
                  <a:pt x="5609" y="5"/>
                </a:lnTo>
                <a:lnTo>
                  <a:pt x="5539" y="3"/>
                </a:lnTo>
                <a:lnTo>
                  <a:pt x="5469" y="1"/>
                </a:lnTo>
                <a:lnTo>
                  <a:pt x="5398" y="0"/>
                </a:lnTo>
                <a:lnTo>
                  <a:pt x="5328" y="1"/>
                </a:lnTo>
                <a:lnTo>
                  <a:pt x="5258" y="3"/>
                </a:lnTo>
                <a:lnTo>
                  <a:pt x="5188" y="5"/>
                </a:lnTo>
                <a:lnTo>
                  <a:pt x="5120" y="9"/>
                </a:lnTo>
                <a:lnTo>
                  <a:pt x="5051" y="13"/>
                </a:lnTo>
                <a:lnTo>
                  <a:pt x="4982" y="18"/>
                </a:lnTo>
                <a:lnTo>
                  <a:pt x="4913" y="23"/>
                </a:lnTo>
                <a:lnTo>
                  <a:pt x="4845" y="30"/>
                </a:lnTo>
                <a:lnTo>
                  <a:pt x="4777" y="37"/>
                </a:lnTo>
                <a:lnTo>
                  <a:pt x="4710" y="45"/>
                </a:lnTo>
                <a:lnTo>
                  <a:pt x="4643" y="54"/>
                </a:lnTo>
                <a:lnTo>
                  <a:pt x="4576" y="64"/>
                </a:lnTo>
                <a:lnTo>
                  <a:pt x="4509" y="75"/>
                </a:lnTo>
                <a:lnTo>
                  <a:pt x="4442" y="86"/>
                </a:lnTo>
                <a:lnTo>
                  <a:pt x="4376" y="98"/>
                </a:lnTo>
                <a:lnTo>
                  <a:pt x="4311" y="111"/>
                </a:lnTo>
                <a:lnTo>
                  <a:pt x="4245" y="124"/>
                </a:lnTo>
                <a:lnTo>
                  <a:pt x="4179" y="138"/>
                </a:lnTo>
                <a:lnTo>
                  <a:pt x="4114" y="154"/>
                </a:lnTo>
                <a:lnTo>
                  <a:pt x="4049" y="169"/>
                </a:lnTo>
                <a:lnTo>
                  <a:pt x="3986" y="186"/>
                </a:lnTo>
                <a:lnTo>
                  <a:pt x="3922" y="205"/>
                </a:lnTo>
                <a:lnTo>
                  <a:pt x="3858" y="223"/>
                </a:lnTo>
                <a:lnTo>
                  <a:pt x="3794" y="242"/>
                </a:lnTo>
                <a:lnTo>
                  <a:pt x="3732" y="262"/>
                </a:lnTo>
                <a:lnTo>
                  <a:pt x="3668" y="282"/>
                </a:lnTo>
                <a:lnTo>
                  <a:pt x="3606" y="303"/>
                </a:lnTo>
                <a:lnTo>
                  <a:pt x="3543" y="327"/>
                </a:lnTo>
                <a:lnTo>
                  <a:pt x="3482" y="350"/>
                </a:lnTo>
                <a:lnTo>
                  <a:pt x="3420" y="373"/>
                </a:lnTo>
                <a:lnTo>
                  <a:pt x="3359" y="398"/>
                </a:lnTo>
                <a:lnTo>
                  <a:pt x="3297" y="423"/>
                </a:lnTo>
                <a:lnTo>
                  <a:pt x="3237" y="450"/>
                </a:lnTo>
                <a:lnTo>
                  <a:pt x="3177" y="477"/>
                </a:lnTo>
                <a:lnTo>
                  <a:pt x="3116" y="504"/>
                </a:lnTo>
                <a:lnTo>
                  <a:pt x="3057" y="532"/>
                </a:lnTo>
                <a:lnTo>
                  <a:pt x="2998" y="560"/>
                </a:lnTo>
                <a:lnTo>
                  <a:pt x="2939" y="590"/>
                </a:lnTo>
                <a:lnTo>
                  <a:pt x="2881" y="620"/>
                </a:lnTo>
                <a:lnTo>
                  <a:pt x="2824" y="650"/>
                </a:lnTo>
                <a:lnTo>
                  <a:pt x="2767" y="681"/>
                </a:lnTo>
                <a:lnTo>
                  <a:pt x="2710" y="714"/>
                </a:lnTo>
                <a:lnTo>
                  <a:pt x="2653" y="746"/>
                </a:lnTo>
                <a:lnTo>
                  <a:pt x="2598" y="779"/>
                </a:lnTo>
                <a:lnTo>
                  <a:pt x="2542" y="812"/>
                </a:lnTo>
                <a:lnTo>
                  <a:pt x="2487" y="847"/>
                </a:lnTo>
                <a:lnTo>
                  <a:pt x="2434" y="882"/>
                </a:lnTo>
                <a:lnTo>
                  <a:pt x="2379" y="917"/>
                </a:lnTo>
                <a:lnTo>
                  <a:pt x="2325" y="954"/>
                </a:lnTo>
                <a:lnTo>
                  <a:pt x="2273" y="991"/>
                </a:lnTo>
                <a:lnTo>
                  <a:pt x="2220" y="1028"/>
                </a:lnTo>
                <a:lnTo>
                  <a:pt x="2169" y="1066"/>
                </a:lnTo>
                <a:lnTo>
                  <a:pt x="2117" y="1106"/>
                </a:lnTo>
                <a:lnTo>
                  <a:pt x="2066" y="1145"/>
                </a:lnTo>
                <a:lnTo>
                  <a:pt x="2016" y="1184"/>
                </a:lnTo>
                <a:lnTo>
                  <a:pt x="1965" y="1226"/>
                </a:lnTo>
                <a:lnTo>
                  <a:pt x="1915" y="1267"/>
                </a:lnTo>
                <a:lnTo>
                  <a:pt x="1866" y="1308"/>
                </a:lnTo>
                <a:lnTo>
                  <a:pt x="1817" y="1352"/>
                </a:lnTo>
                <a:lnTo>
                  <a:pt x="1770" y="1395"/>
                </a:lnTo>
                <a:lnTo>
                  <a:pt x="1722" y="1438"/>
                </a:lnTo>
                <a:lnTo>
                  <a:pt x="1674" y="1483"/>
                </a:lnTo>
                <a:lnTo>
                  <a:pt x="1628" y="1528"/>
                </a:lnTo>
                <a:lnTo>
                  <a:pt x="1581" y="1574"/>
                </a:lnTo>
                <a:lnTo>
                  <a:pt x="1536" y="1620"/>
                </a:lnTo>
                <a:lnTo>
                  <a:pt x="1490" y="1667"/>
                </a:lnTo>
                <a:lnTo>
                  <a:pt x="1446" y="1714"/>
                </a:lnTo>
                <a:lnTo>
                  <a:pt x="1401" y="1761"/>
                </a:lnTo>
                <a:lnTo>
                  <a:pt x="1358" y="1809"/>
                </a:lnTo>
                <a:lnTo>
                  <a:pt x="1315" y="1858"/>
                </a:lnTo>
                <a:lnTo>
                  <a:pt x="1273" y="1907"/>
                </a:lnTo>
                <a:lnTo>
                  <a:pt x="1231" y="1957"/>
                </a:lnTo>
                <a:lnTo>
                  <a:pt x="1191" y="2006"/>
                </a:lnTo>
                <a:lnTo>
                  <a:pt x="1150" y="2056"/>
                </a:lnTo>
                <a:lnTo>
                  <a:pt x="1111" y="2108"/>
                </a:lnTo>
                <a:lnTo>
                  <a:pt x="1071" y="2159"/>
                </a:lnTo>
                <a:lnTo>
                  <a:pt x="1033" y="2211"/>
                </a:lnTo>
                <a:lnTo>
                  <a:pt x="995" y="2263"/>
                </a:lnTo>
                <a:lnTo>
                  <a:pt x="959" y="2315"/>
                </a:lnTo>
                <a:lnTo>
                  <a:pt x="922" y="2369"/>
                </a:lnTo>
                <a:lnTo>
                  <a:pt x="886" y="2422"/>
                </a:lnTo>
                <a:lnTo>
                  <a:pt x="851" y="2477"/>
                </a:lnTo>
                <a:lnTo>
                  <a:pt x="817" y="2531"/>
                </a:lnTo>
                <a:lnTo>
                  <a:pt x="783" y="2587"/>
                </a:lnTo>
                <a:lnTo>
                  <a:pt x="749" y="2642"/>
                </a:lnTo>
                <a:lnTo>
                  <a:pt x="717" y="2697"/>
                </a:lnTo>
                <a:lnTo>
                  <a:pt x="684" y="2754"/>
                </a:lnTo>
                <a:lnTo>
                  <a:pt x="653" y="2811"/>
                </a:lnTo>
                <a:lnTo>
                  <a:pt x="623" y="2869"/>
                </a:lnTo>
                <a:lnTo>
                  <a:pt x="593" y="2926"/>
                </a:lnTo>
                <a:lnTo>
                  <a:pt x="563" y="2985"/>
                </a:lnTo>
                <a:lnTo>
                  <a:pt x="535" y="3043"/>
                </a:lnTo>
                <a:lnTo>
                  <a:pt x="506" y="3103"/>
                </a:lnTo>
                <a:lnTo>
                  <a:pt x="479" y="3162"/>
                </a:lnTo>
                <a:lnTo>
                  <a:pt x="452" y="3223"/>
                </a:lnTo>
                <a:lnTo>
                  <a:pt x="425" y="3283"/>
                </a:lnTo>
                <a:lnTo>
                  <a:pt x="400" y="3344"/>
                </a:lnTo>
                <a:lnTo>
                  <a:pt x="375" y="3405"/>
                </a:lnTo>
                <a:lnTo>
                  <a:pt x="350" y="3467"/>
                </a:lnTo>
                <a:lnTo>
                  <a:pt x="327" y="3528"/>
                </a:lnTo>
                <a:lnTo>
                  <a:pt x="305" y="3590"/>
                </a:lnTo>
                <a:lnTo>
                  <a:pt x="282" y="3652"/>
                </a:lnTo>
                <a:lnTo>
                  <a:pt x="262" y="3714"/>
                </a:lnTo>
                <a:lnTo>
                  <a:pt x="242" y="3778"/>
                </a:lnTo>
                <a:lnTo>
                  <a:pt x="223" y="3840"/>
                </a:lnTo>
                <a:lnTo>
                  <a:pt x="204" y="3904"/>
                </a:lnTo>
                <a:lnTo>
                  <a:pt x="186" y="3968"/>
                </a:lnTo>
                <a:lnTo>
                  <a:pt x="169" y="4032"/>
                </a:lnTo>
                <a:lnTo>
                  <a:pt x="154" y="4097"/>
                </a:lnTo>
                <a:lnTo>
                  <a:pt x="139" y="4161"/>
                </a:lnTo>
                <a:lnTo>
                  <a:pt x="124" y="4227"/>
                </a:lnTo>
                <a:lnTo>
                  <a:pt x="110" y="4292"/>
                </a:lnTo>
                <a:lnTo>
                  <a:pt x="97" y="4358"/>
                </a:lnTo>
                <a:lnTo>
                  <a:pt x="85" y="4423"/>
                </a:lnTo>
                <a:lnTo>
                  <a:pt x="74" y="4490"/>
                </a:lnTo>
                <a:lnTo>
                  <a:pt x="64" y="4555"/>
                </a:lnTo>
                <a:lnTo>
                  <a:pt x="54" y="4623"/>
                </a:lnTo>
                <a:lnTo>
                  <a:pt x="46" y="4689"/>
                </a:lnTo>
                <a:lnTo>
                  <a:pt x="37" y="4757"/>
                </a:lnTo>
                <a:lnTo>
                  <a:pt x="30" y="4824"/>
                </a:lnTo>
                <a:lnTo>
                  <a:pt x="23" y="4892"/>
                </a:lnTo>
                <a:lnTo>
                  <a:pt x="18" y="4960"/>
                </a:lnTo>
                <a:lnTo>
                  <a:pt x="13" y="5029"/>
                </a:lnTo>
                <a:lnTo>
                  <a:pt x="9" y="5097"/>
                </a:lnTo>
                <a:lnTo>
                  <a:pt x="6" y="5166"/>
                </a:lnTo>
                <a:lnTo>
                  <a:pt x="3" y="5236"/>
                </a:lnTo>
                <a:lnTo>
                  <a:pt x="1" y="5305"/>
                </a:lnTo>
                <a:lnTo>
                  <a:pt x="0" y="5375"/>
                </a:lnTo>
                <a:lnTo>
                  <a:pt x="0" y="5435"/>
                </a:lnTo>
                <a:lnTo>
                  <a:pt x="0" y="5496"/>
                </a:lnTo>
                <a:lnTo>
                  <a:pt x="2" y="5556"/>
                </a:lnTo>
                <a:lnTo>
                  <a:pt x="3" y="5617"/>
                </a:lnTo>
                <a:lnTo>
                  <a:pt x="6" y="5677"/>
                </a:lnTo>
                <a:lnTo>
                  <a:pt x="8" y="5738"/>
                </a:lnTo>
                <a:lnTo>
                  <a:pt x="12" y="5797"/>
                </a:lnTo>
                <a:lnTo>
                  <a:pt x="16" y="5857"/>
                </a:lnTo>
                <a:lnTo>
                  <a:pt x="21" y="5918"/>
                </a:lnTo>
                <a:lnTo>
                  <a:pt x="27" y="5977"/>
                </a:lnTo>
                <a:lnTo>
                  <a:pt x="33" y="6038"/>
                </a:lnTo>
                <a:lnTo>
                  <a:pt x="39" y="6097"/>
                </a:lnTo>
                <a:lnTo>
                  <a:pt x="48" y="6158"/>
                </a:lnTo>
                <a:lnTo>
                  <a:pt x="55" y="6217"/>
                </a:lnTo>
                <a:lnTo>
                  <a:pt x="64" y="6278"/>
                </a:lnTo>
                <a:lnTo>
                  <a:pt x="73" y="6337"/>
                </a:lnTo>
                <a:lnTo>
                  <a:pt x="83" y="6398"/>
                </a:lnTo>
                <a:lnTo>
                  <a:pt x="94" y="6457"/>
                </a:lnTo>
                <a:lnTo>
                  <a:pt x="105" y="6517"/>
                </a:lnTo>
                <a:lnTo>
                  <a:pt x="118" y="6575"/>
                </a:lnTo>
                <a:lnTo>
                  <a:pt x="133" y="6634"/>
                </a:lnTo>
                <a:lnTo>
                  <a:pt x="147" y="6692"/>
                </a:lnTo>
                <a:lnTo>
                  <a:pt x="163" y="6750"/>
                </a:lnTo>
                <a:lnTo>
                  <a:pt x="179" y="6807"/>
                </a:lnTo>
                <a:lnTo>
                  <a:pt x="197" y="6864"/>
                </a:lnTo>
                <a:lnTo>
                  <a:pt x="216" y="6921"/>
                </a:lnTo>
                <a:lnTo>
                  <a:pt x="236" y="6977"/>
                </a:lnTo>
                <a:lnTo>
                  <a:pt x="256" y="7034"/>
                </a:lnTo>
                <a:lnTo>
                  <a:pt x="278" y="7089"/>
                </a:lnTo>
                <a:lnTo>
                  <a:pt x="302" y="7145"/>
                </a:lnTo>
                <a:lnTo>
                  <a:pt x="325" y="7199"/>
                </a:lnTo>
                <a:lnTo>
                  <a:pt x="350" y="7254"/>
                </a:lnTo>
                <a:lnTo>
                  <a:pt x="4198" y="15382"/>
                </a:lnTo>
                <a:lnTo>
                  <a:pt x="4211" y="15410"/>
                </a:lnTo>
                <a:lnTo>
                  <a:pt x="4226" y="15439"/>
                </a:lnTo>
                <a:lnTo>
                  <a:pt x="4241" y="15466"/>
                </a:lnTo>
                <a:lnTo>
                  <a:pt x="4256" y="15493"/>
                </a:lnTo>
                <a:lnTo>
                  <a:pt x="4271" y="15520"/>
                </a:lnTo>
                <a:lnTo>
                  <a:pt x="4288" y="15546"/>
                </a:lnTo>
                <a:lnTo>
                  <a:pt x="4306" y="15572"/>
                </a:lnTo>
                <a:lnTo>
                  <a:pt x="4324" y="15597"/>
                </a:lnTo>
                <a:lnTo>
                  <a:pt x="4342" y="15622"/>
                </a:lnTo>
                <a:lnTo>
                  <a:pt x="4361" y="15646"/>
                </a:lnTo>
                <a:lnTo>
                  <a:pt x="4382" y="15669"/>
                </a:lnTo>
                <a:lnTo>
                  <a:pt x="4402" y="15693"/>
                </a:lnTo>
                <a:lnTo>
                  <a:pt x="4424" y="15716"/>
                </a:lnTo>
                <a:lnTo>
                  <a:pt x="4445" y="15738"/>
                </a:lnTo>
                <a:lnTo>
                  <a:pt x="4468" y="15759"/>
                </a:lnTo>
                <a:lnTo>
                  <a:pt x="4492" y="15780"/>
                </a:lnTo>
                <a:lnTo>
                  <a:pt x="4514" y="15800"/>
                </a:lnTo>
                <a:lnTo>
                  <a:pt x="4538" y="15821"/>
                </a:lnTo>
                <a:lnTo>
                  <a:pt x="4562" y="15841"/>
                </a:lnTo>
                <a:lnTo>
                  <a:pt x="4586" y="15859"/>
                </a:lnTo>
                <a:lnTo>
                  <a:pt x="4611" y="15878"/>
                </a:lnTo>
                <a:lnTo>
                  <a:pt x="4637" y="15895"/>
                </a:lnTo>
                <a:lnTo>
                  <a:pt x="4662" y="15912"/>
                </a:lnTo>
                <a:lnTo>
                  <a:pt x="4688" y="15928"/>
                </a:lnTo>
                <a:lnTo>
                  <a:pt x="4715" y="15945"/>
                </a:lnTo>
                <a:lnTo>
                  <a:pt x="4741" y="15960"/>
                </a:lnTo>
                <a:lnTo>
                  <a:pt x="4768" y="15974"/>
                </a:lnTo>
                <a:lnTo>
                  <a:pt x="4796" y="15988"/>
                </a:lnTo>
                <a:lnTo>
                  <a:pt x="4824" y="16001"/>
                </a:lnTo>
                <a:lnTo>
                  <a:pt x="4852" y="16013"/>
                </a:lnTo>
                <a:lnTo>
                  <a:pt x="4881" y="16025"/>
                </a:lnTo>
                <a:lnTo>
                  <a:pt x="4910" y="16037"/>
                </a:lnTo>
                <a:lnTo>
                  <a:pt x="4939" y="16048"/>
                </a:lnTo>
                <a:lnTo>
                  <a:pt x="4970" y="16058"/>
                </a:lnTo>
                <a:lnTo>
                  <a:pt x="4999" y="16068"/>
                </a:lnTo>
                <a:lnTo>
                  <a:pt x="5029" y="16077"/>
                </a:lnTo>
                <a:lnTo>
                  <a:pt x="5059" y="16085"/>
                </a:lnTo>
                <a:lnTo>
                  <a:pt x="5089" y="16092"/>
                </a:lnTo>
                <a:lnTo>
                  <a:pt x="5120" y="16099"/>
                </a:lnTo>
                <a:lnTo>
                  <a:pt x="5150" y="16105"/>
                </a:lnTo>
                <a:lnTo>
                  <a:pt x="5180" y="16110"/>
                </a:lnTo>
                <a:lnTo>
                  <a:pt x="5211" y="16115"/>
                </a:lnTo>
                <a:lnTo>
                  <a:pt x="5242" y="16119"/>
                </a:lnTo>
                <a:lnTo>
                  <a:pt x="5272" y="16122"/>
                </a:lnTo>
                <a:lnTo>
                  <a:pt x="5304" y="16125"/>
                </a:lnTo>
                <a:lnTo>
                  <a:pt x="5335" y="16127"/>
                </a:lnTo>
                <a:lnTo>
                  <a:pt x="5367" y="16128"/>
                </a:lnTo>
                <a:lnTo>
                  <a:pt x="5398" y="16128"/>
                </a:lnTo>
                <a:lnTo>
                  <a:pt x="5447" y="16127"/>
                </a:lnTo>
                <a:lnTo>
                  <a:pt x="5494" y="16124"/>
                </a:lnTo>
                <a:lnTo>
                  <a:pt x="5542" y="16120"/>
                </a:lnTo>
                <a:lnTo>
                  <a:pt x="5588" y="16114"/>
                </a:lnTo>
                <a:lnTo>
                  <a:pt x="5635" y="16107"/>
                </a:lnTo>
                <a:lnTo>
                  <a:pt x="5680" y="16098"/>
                </a:lnTo>
                <a:lnTo>
                  <a:pt x="5726" y="16088"/>
                </a:lnTo>
                <a:lnTo>
                  <a:pt x="5772" y="16076"/>
                </a:lnTo>
                <a:lnTo>
                  <a:pt x="5816" y="16062"/>
                </a:lnTo>
                <a:lnTo>
                  <a:pt x="5860" y="16048"/>
                </a:lnTo>
                <a:lnTo>
                  <a:pt x="5903" y="16031"/>
                </a:lnTo>
                <a:lnTo>
                  <a:pt x="5947" y="16014"/>
                </a:lnTo>
                <a:lnTo>
                  <a:pt x="5989" y="15994"/>
                </a:lnTo>
                <a:lnTo>
                  <a:pt x="6031" y="15974"/>
                </a:lnTo>
                <a:lnTo>
                  <a:pt x="6072" y="15952"/>
                </a:lnTo>
                <a:lnTo>
                  <a:pt x="6114" y="15927"/>
                </a:lnTo>
                <a:lnTo>
                  <a:pt x="6153" y="15902"/>
                </a:lnTo>
                <a:lnTo>
                  <a:pt x="6193" y="15876"/>
                </a:lnTo>
                <a:lnTo>
                  <a:pt x="6230" y="15848"/>
                </a:lnTo>
                <a:lnTo>
                  <a:pt x="6267" y="15819"/>
                </a:lnTo>
                <a:lnTo>
                  <a:pt x="6302" y="15789"/>
                </a:lnTo>
                <a:lnTo>
                  <a:pt x="6336" y="15758"/>
                </a:lnTo>
                <a:lnTo>
                  <a:pt x="6370" y="15726"/>
                </a:lnTo>
                <a:lnTo>
                  <a:pt x="6401" y="15693"/>
                </a:lnTo>
                <a:lnTo>
                  <a:pt x="6433" y="15657"/>
                </a:lnTo>
                <a:lnTo>
                  <a:pt x="6462" y="15621"/>
                </a:lnTo>
                <a:lnTo>
                  <a:pt x="6490" y="15585"/>
                </a:lnTo>
                <a:lnTo>
                  <a:pt x="6518" y="15546"/>
                </a:lnTo>
                <a:lnTo>
                  <a:pt x="6543" y="15507"/>
                </a:lnTo>
                <a:lnTo>
                  <a:pt x="6568" y="15467"/>
                </a:lnTo>
                <a:lnTo>
                  <a:pt x="6592" y="15424"/>
                </a:lnTo>
                <a:lnTo>
                  <a:pt x="6614" y="15382"/>
                </a:lnTo>
                <a:lnTo>
                  <a:pt x="10450" y="7254"/>
                </a:lnTo>
                <a:lnTo>
                  <a:pt x="10475" y="7199"/>
                </a:lnTo>
                <a:lnTo>
                  <a:pt x="10498" y="7145"/>
                </a:lnTo>
                <a:lnTo>
                  <a:pt x="10522" y="7089"/>
                </a:lnTo>
                <a:lnTo>
                  <a:pt x="10544" y="7034"/>
                </a:lnTo>
                <a:lnTo>
                  <a:pt x="10564" y="6977"/>
                </a:lnTo>
                <a:lnTo>
                  <a:pt x="10584" y="6921"/>
                </a:lnTo>
                <a:lnTo>
                  <a:pt x="10603" y="6864"/>
                </a:lnTo>
                <a:lnTo>
                  <a:pt x="10621" y="6807"/>
                </a:lnTo>
                <a:lnTo>
                  <a:pt x="10637" y="6750"/>
                </a:lnTo>
                <a:lnTo>
                  <a:pt x="10653" y="6692"/>
                </a:lnTo>
                <a:lnTo>
                  <a:pt x="10667" y="6634"/>
                </a:lnTo>
                <a:lnTo>
                  <a:pt x="10682" y="6575"/>
                </a:lnTo>
                <a:lnTo>
                  <a:pt x="10695" y="6517"/>
                </a:lnTo>
                <a:lnTo>
                  <a:pt x="10706" y="6457"/>
                </a:lnTo>
                <a:lnTo>
                  <a:pt x="10717" y="6398"/>
                </a:lnTo>
                <a:lnTo>
                  <a:pt x="10727" y="6337"/>
                </a:lnTo>
                <a:lnTo>
                  <a:pt x="10736" y="6278"/>
                </a:lnTo>
                <a:lnTo>
                  <a:pt x="10745" y="6217"/>
                </a:lnTo>
                <a:lnTo>
                  <a:pt x="10752" y="6158"/>
                </a:lnTo>
                <a:lnTo>
                  <a:pt x="10761" y="6097"/>
                </a:lnTo>
                <a:lnTo>
                  <a:pt x="10767" y="6038"/>
                </a:lnTo>
                <a:lnTo>
                  <a:pt x="10773" y="5977"/>
                </a:lnTo>
                <a:lnTo>
                  <a:pt x="10779" y="5918"/>
                </a:lnTo>
                <a:lnTo>
                  <a:pt x="10784" y="5857"/>
                </a:lnTo>
                <a:lnTo>
                  <a:pt x="10788" y="5797"/>
                </a:lnTo>
                <a:lnTo>
                  <a:pt x="10791" y="5738"/>
                </a:lnTo>
                <a:lnTo>
                  <a:pt x="10794" y="5677"/>
                </a:lnTo>
                <a:lnTo>
                  <a:pt x="10797" y="5617"/>
                </a:lnTo>
                <a:lnTo>
                  <a:pt x="10798" y="5556"/>
                </a:lnTo>
                <a:lnTo>
                  <a:pt x="10800" y="5496"/>
                </a:lnTo>
                <a:lnTo>
                  <a:pt x="10800" y="5435"/>
                </a:lnTo>
                <a:lnTo>
                  <a:pt x="10800" y="5375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 dirty="0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16" name="Freeform 9"/>
          <p:cNvSpPr>
            <a:spLocks noEditPoints="1"/>
          </p:cNvSpPr>
          <p:nvPr userDrawn="1"/>
        </p:nvSpPr>
        <p:spPr bwMode="auto">
          <a:xfrm>
            <a:off x="5094339" y="1765705"/>
            <a:ext cx="91806" cy="137099"/>
          </a:xfrm>
          <a:custGeom>
            <a:avLst/>
            <a:gdLst>
              <a:gd name="T0" fmla="*/ 8016 w 10800"/>
              <a:gd name="T1" fmla="*/ 6045 h 16128"/>
              <a:gd name="T2" fmla="*/ 7741 w 10800"/>
              <a:gd name="T3" fmla="*/ 6712 h 16128"/>
              <a:gd name="T4" fmla="*/ 7307 w 10800"/>
              <a:gd name="T5" fmla="*/ 7276 h 16128"/>
              <a:gd name="T6" fmla="*/ 6743 w 10800"/>
              <a:gd name="T7" fmla="*/ 7706 h 16128"/>
              <a:gd name="T8" fmla="*/ 6072 w 10800"/>
              <a:gd name="T9" fmla="*/ 7979 h 16128"/>
              <a:gd name="T10" fmla="*/ 5329 w 10800"/>
              <a:gd name="T11" fmla="*/ 8062 h 16128"/>
              <a:gd name="T12" fmla="*/ 4599 w 10800"/>
              <a:gd name="T13" fmla="*/ 7943 h 16128"/>
              <a:gd name="T14" fmla="*/ 3946 w 10800"/>
              <a:gd name="T15" fmla="*/ 7640 h 16128"/>
              <a:gd name="T16" fmla="*/ 3403 w 10800"/>
              <a:gd name="T17" fmla="*/ 7181 h 16128"/>
              <a:gd name="T18" fmla="*/ 2996 w 10800"/>
              <a:gd name="T19" fmla="*/ 6598 h 16128"/>
              <a:gd name="T20" fmla="*/ 2754 w 10800"/>
              <a:gd name="T21" fmla="*/ 5916 h 16128"/>
              <a:gd name="T22" fmla="*/ 2708 w 10800"/>
              <a:gd name="T23" fmla="*/ 5168 h 16128"/>
              <a:gd name="T24" fmla="*/ 2862 w 10800"/>
              <a:gd name="T25" fmla="*/ 4453 h 16128"/>
              <a:gd name="T26" fmla="*/ 3198 w 10800"/>
              <a:gd name="T27" fmla="*/ 3822 h 16128"/>
              <a:gd name="T28" fmla="*/ 3685 w 10800"/>
              <a:gd name="T29" fmla="*/ 3302 h 16128"/>
              <a:gd name="T30" fmla="*/ 4289 w 10800"/>
              <a:gd name="T31" fmla="*/ 2927 h 16128"/>
              <a:gd name="T32" fmla="*/ 4990 w 10800"/>
              <a:gd name="T33" fmla="*/ 2720 h 16128"/>
              <a:gd name="T34" fmla="*/ 5742 w 10800"/>
              <a:gd name="T35" fmla="*/ 2710 h 16128"/>
              <a:gd name="T36" fmla="*/ 6450 w 10800"/>
              <a:gd name="T37" fmla="*/ 2901 h 16128"/>
              <a:gd name="T38" fmla="*/ 7064 w 10800"/>
              <a:gd name="T39" fmla="*/ 3262 h 16128"/>
              <a:gd name="T40" fmla="*/ 7563 w 10800"/>
              <a:gd name="T41" fmla="*/ 3770 h 16128"/>
              <a:gd name="T42" fmla="*/ 7912 w 10800"/>
              <a:gd name="T43" fmla="*/ 4392 h 16128"/>
              <a:gd name="T44" fmla="*/ 8086 w 10800"/>
              <a:gd name="T45" fmla="*/ 5099 h 16128"/>
              <a:gd name="T46" fmla="*/ 10782 w 10800"/>
              <a:gd name="T47" fmla="*/ 4960 h 16128"/>
              <a:gd name="T48" fmla="*/ 10674 w 10800"/>
              <a:gd name="T49" fmla="*/ 4227 h 16128"/>
              <a:gd name="T50" fmla="*/ 10472 w 10800"/>
              <a:gd name="T51" fmla="*/ 3528 h 16128"/>
              <a:gd name="T52" fmla="*/ 10177 w 10800"/>
              <a:gd name="T53" fmla="*/ 2869 h 16128"/>
              <a:gd name="T54" fmla="*/ 9805 w 10800"/>
              <a:gd name="T55" fmla="*/ 2263 h 16128"/>
              <a:gd name="T56" fmla="*/ 9354 w 10800"/>
              <a:gd name="T57" fmla="*/ 1714 h 16128"/>
              <a:gd name="T58" fmla="*/ 8835 w 10800"/>
              <a:gd name="T59" fmla="*/ 1226 h 16128"/>
              <a:gd name="T60" fmla="*/ 8258 w 10800"/>
              <a:gd name="T61" fmla="*/ 812 h 16128"/>
              <a:gd name="T62" fmla="*/ 7623 w 10800"/>
              <a:gd name="T63" fmla="*/ 477 h 16128"/>
              <a:gd name="T64" fmla="*/ 6942 w 10800"/>
              <a:gd name="T65" fmla="*/ 223 h 16128"/>
              <a:gd name="T66" fmla="*/ 6224 w 10800"/>
              <a:gd name="T67" fmla="*/ 64 h 16128"/>
              <a:gd name="T68" fmla="*/ 5469 w 10800"/>
              <a:gd name="T69" fmla="*/ 1 h 16128"/>
              <a:gd name="T70" fmla="*/ 4710 w 10800"/>
              <a:gd name="T71" fmla="*/ 45 h 16128"/>
              <a:gd name="T72" fmla="*/ 3986 w 10800"/>
              <a:gd name="T73" fmla="*/ 186 h 16128"/>
              <a:gd name="T74" fmla="*/ 3297 w 10800"/>
              <a:gd name="T75" fmla="*/ 423 h 16128"/>
              <a:gd name="T76" fmla="*/ 2653 w 10800"/>
              <a:gd name="T77" fmla="*/ 746 h 16128"/>
              <a:gd name="T78" fmla="*/ 2066 w 10800"/>
              <a:gd name="T79" fmla="*/ 1145 h 16128"/>
              <a:gd name="T80" fmla="*/ 1536 w 10800"/>
              <a:gd name="T81" fmla="*/ 1620 h 16128"/>
              <a:gd name="T82" fmla="*/ 1071 w 10800"/>
              <a:gd name="T83" fmla="*/ 2159 h 16128"/>
              <a:gd name="T84" fmla="*/ 684 w 10800"/>
              <a:gd name="T85" fmla="*/ 2754 h 16128"/>
              <a:gd name="T86" fmla="*/ 375 w 10800"/>
              <a:gd name="T87" fmla="*/ 3405 h 16128"/>
              <a:gd name="T88" fmla="*/ 154 w 10800"/>
              <a:gd name="T89" fmla="*/ 4097 h 16128"/>
              <a:gd name="T90" fmla="*/ 30 w 10800"/>
              <a:gd name="T91" fmla="*/ 4824 h 16128"/>
              <a:gd name="T92" fmla="*/ 2 w 10800"/>
              <a:gd name="T93" fmla="*/ 5556 h 16128"/>
              <a:gd name="T94" fmla="*/ 55 w 10800"/>
              <a:gd name="T95" fmla="*/ 6217 h 16128"/>
              <a:gd name="T96" fmla="*/ 197 w 10800"/>
              <a:gd name="T97" fmla="*/ 6864 h 16128"/>
              <a:gd name="T98" fmla="*/ 4241 w 10800"/>
              <a:gd name="T99" fmla="*/ 15466 h 16128"/>
              <a:gd name="T100" fmla="*/ 4445 w 10800"/>
              <a:gd name="T101" fmla="*/ 15738 h 16128"/>
              <a:gd name="T102" fmla="*/ 4715 w 10800"/>
              <a:gd name="T103" fmla="*/ 15945 h 16128"/>
              <a:gd name="T104" fmla="*/ 5029 w 10800"/>
              <a:gd name="T105" fmla="*/ 16077 h 16128"/>
              <a:gd name="T106" fmla="*/ 5367 w 10800"/>
              <a:gd name="T107" fmla="*/ 16128 h 16128"/>
              <a:gd name="T108" fmla="*/ 5860 w 10800"/>
              <a:gd name="T109" fmla="*/ 16048 h 16128"/>
              <a:gd name="T110" fmla="*/ 6302 w 10800"/>
              <a:gd name="T111" fmla="*/ 15789 h 16128"/>
              <a:gd name="T112" fmla="*/ 6614 w 10800"/>
              <a:gd name="T113" fmla="*/ 15382 h 16128"/>
              <a:gd name="T114" fmla="*/ 10653 w 10800"/>
              <a:gd name="T115" fmla="*/ 6692 h 16128"/>
              <a:gd name="T116" fmla="*/ 10767 w 10800"/>
              <a:gd name="T117" fmla="*/ 6038 h 16128"/>
              <a:gd name="T118" fmla="*/ 10800 w 10800"/>
              <a:gd name="T119" fmla="*/ 5375 h 16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0800" h="16128">
                <a:moveTo>
                  <a:pt x="8101" y="5375"/>
                </a:moveTo>
                <a:lnTo>
                  <a:pt x="8099" y="5444"/>
                </a:lnTo>
                <a:lnTo>
                  <a:pt x="8096" y="5514"/>
                </a:lnTo>
                <a:lnTo>
                  <a:pt x="8092" y="5582"/>
                </a:lnTo>
                <a:lnTo>
                  <a:pt x="8086" y="5650"/>
                </a:lnTo>
                <a:lnTo>
                  <a:pt x="8078" y="5717"/>
                </a:lnTo>
                <a:lnTo>
                  <a:pt x="8069" y="5784"/>
                </a:lnTo>
                <a:lnTo>
                  <a:pt x="8057" y="5850"/>
                </a:lnTo>
                <a:lnTo>
                  <a:pt x="8045" y="5916"/>
                </a:lnTo>
                <a:lnTo>
                  <a:pt x="8031" y="5980"/>
                </a:lnTo>
                <a:lnTo>
                  <a:pt x="8016" y="6045"/>
                </a:lnTo>
                <a:lnTo>
                  <a:pt x="7998" y="6109"/>
                </a:lnTo>
                <a:lnTo>
                  <a:pt x="7980" y="6172"/>
                </a:lnTo>
                <a:lnTo>
                  <a:pt x="7958" y="6234"/>
                </a:lnTo>
                <a:lnTo>
                  <a:pt x="7936" y="6297"/>
                </a:lnTo>
                <a:lnTo>
                  <a:pt x="7912" y="6358"/>
                </a:lnTo>
                <a:lnTo>
                  <a:pt x="7886" y="6419"/>
                </a:lnTo>
                <a:lnTo>
                  <a:pt x="7860" y="6480"/>
                </a:lnTo>
                <a:lnTo>
                  <a:pt x="7832" y="6540"/>
                </a:lnTo>
                <a:lnTo>
                  <a:pt x="7803" y="6598"/>
                </a:lnTo>
                <a:lnTo>
                  <a:pt x="7772" y="6656"/>
                </a:lnTo>
                <a:lnTo>
                  <a:pt x="7741" y="6712"/>
                </a:lnTo>
                <a:lnTo>
                  <a:pt x="7708" y="6768"/>
                </a:lnTo>
                <a:lnTo>
                  <a:pt x="7674" y="6823"/>
                </a:lnTo>
                <a:lnTo>
                  <a:pt x="7638" y="6877"/>
                </a:lnTo>
                <a:lnTo>
                  <a:pt x="7601" y="6930"/>
                </a:lnTo>
                <a:lnTo>
                  <a:pt x="7563" y="6981"/>
                </a:lnTo>
                <a:lnTo>
                  <a:pt x="7524" y="7033"/>
                </a:lnTo>
                <a:lnTo>
                  <a:pt x="7482" y="7083"/>
                </a:lnTo>
                <a:lnTo>
                  <a:pt x="7441" y="7133"/>
                </a:lnTo>
                <a:lnTo>
                  <a:pt x="7397" y="7181"/>
                </a:lnTo>
                <a:lnTo>
                  <a:pt x="7353" y="7228"/>
                </a:lnTo>
                <a:lnTo>
                  <a:pt x="7307" y="7276"/>
                </a:lnTo>
                <a:lnTo>
                  <a:pt x="7261" y="7321"/>
                </a:lnTo>
                <a:lnTo>
                  <a:pt x="7213" y="7364"/>
                </a:lnTo>
                <a:lnTo>
                  <a:pt x="7165" y="7408"/>
                </a:lnTo>
                <a:lnTo>
                  <a:pt x="7115" y="7449"/>
                </a:lnTo>
                <a:lnTo>
                  <a:pt x="7064" y="7489"/>
                </a:lnTo>
                <a:lnTo>
                  <a:pt x="7014" y="7529"/>
                </a:lnTo>
                <a:lnTo>
                  <a:pt x="6961" y="7567"/>
                </a:lnTo>
                <a:lnTo>
                  <a:pt x="6908" y="7603"/>
                </a:lnTo>
                <a:lnTo>
                  <a:pt x="6854" y="7640"/>
                </a:lnTo>
                <a:lnTo>
                  <a:pt x="6799" y="7674"/>
                </a:lnTo>
                <a:lnTo>
                  <a:pt x="6743" y="7706"/>
                </a:lnTo>
                <a:lnTo>
                  <a:pt x="6687" y="7738"/>
                </a:lnTo>
                <a:lnTo>
                  <a:pt x="6629" y="7769"/>
                </a:lnTo>
                <a:lnTo>
                  <a:pt x="6570" y="7798"/>
                </a:lnTo>
                <a:lnTo>
                  <a:pt x="6511" y="7826"/>
                </a:lnTo>
                <a:lnTo>
                  <a:pt x="6450" y="7852"/>
                </a:lnTo>
                <a:lnTo>
                  <a:pt x="6389" y="7878"/>
                </a:lnTo>
                <a:lnTo>
                  <a:pt x="6326" y="7901"/>
                </a:lnTo>
                <a:lnTo>
                  <a:pt x="6264" y="7923"/>
                </a:lnTo>
                <a:lnTo>
                  <a:pt x="6201" y="7943"/>
                </a:lnTo>
                <a:lnTo>
                  <a:pt x="6137" y="7962"/>
                </a:lnTo>
                <a:lnTo>
                  <a:pt x="6072" y="7979"/>
                </a:lnTo>
                <a:lnTo>
                  <a:pt x="6007" y="7995"/>
                </a:lnTo>
                <a:lnTo>
                  <a:pt x="5942" y="8010"/>
                </a:lnTo>
                <a:lnTo>
                  <a:pt x="5876" y="8022"/>
                </a:lnTo>
                <a:lnTo>
                  <a:pt x="5810" y="8033"/>
                </a:lnTo>
                <a:lnTo>
                  <a:pt x="5742" y="8042"/>
                </a:lnTo>
                <a:lnTo>
                  <a:pt x="5674" y="8049"/>
                </a:lnTo>
                <a:lnTo>
                  <a:pt x="5607" y="8055"/>
                </a:lnTo>
                <a:lnTo>
                  <a:pt x="5538" y="8059"/>
                </a:lnTo>
                <a:lnTo>
                  <a:pt x="5469" y="8062"/>
                </a:lnTo>
                <a:lnTo>
                  <a:pt x="5398" y="8062"/>
                </a:lnTo>
                <a:lnTo>
                  <a:pt x="5329" y="8062"/>
                </a:lnTo>
                <a:lnTo>
                  <a:pt x="5260" y="8059"/>
                </a:lnTo>
                <a:lnTo>
                  <a:pt x="5191" y="8055"/>
                </a:lnTo>
                <a:lnTo>
                  <a:pt x="5124" y="8049"/>
                </a:lnTo>
                <a:lnTo>
                  <a:pt x="5057" y="8042"/>
                </a:lnTo>
                <a:lnTo>
                  <a:pt x="4990" y="8033"/>
                </a:lnTo>
                <a:lnTo>
                  <a:pt x="4923" y="8022"/>
                </a:lnTo>
                <a:lnTo>
                  <a:pt x="4857" y="8010"/>
                </a:lnTo>
                <a:lnTo>
                  <a:pt x="4793" y="7995"/>
                </a:lnTo>
                <a:lnTo>
                  <a:pt x="4728" y="7979"/>
                </a:lnTo>
                <a:lnTo>
                  <a:pt x="4663" y="7962"/>
                </a:lnTo>
                <a:lnTo>
                  <a:pt x="4599" y="7943"/>
                </a:lnTo>
                <a:lnTo>
                  <a:pt x="4536" y="7923"/>
                </a:lnTo>
                <a:lnTo>
                  <a:pt x="4474" y="7901"/>
                </a:lnTo>
                <a:lnTo>
                  <a:pt x="4411" y="7878"/>
                </a:lnTo>
                <a:lnTo>
                  <a:pt x="4350" y="7852"/>
                </a:lnTo>
                <a:lnTo>
                  <a:pt x="4289" y="7826"/>
                </a:lnTo>
                <a:lnTo>
                  <a:pt x="4230" y="7798"/>
                </a:lnTo>
                <a:lnTo>
                  <a:pt x="4171" y="7769"/>
                </a:lnTo>
                <a:lnTo>
                  <a:pt x="4113" y="7738"/>
                </a:lnTo>
                <a:lnTo>
                  <a:pt x="4057" y="7706"/>
                </a:lnTo>
                <a:lnTo>
                  <a:pt x="4001" y="7674"/>
                </a:lnTo>
                <a:lnTo>
                  <a:pt x="3946" y="7640"/>
                </a:lnTo>
                <a:lnTo>
                  <a:pt x="3892" y="7603"/>
                </a:lnTo>
                <a:lnTo>
                  <a:pt x="3839" y="7567"/>
                </a:lnTo>
                <a:lnTo>
                  <a:pt x="3786" y="7529"/>
                </a:lnTo>
                <a:lnTo>
                  <a:pt x="3736" y="7489"/>
                </a:lnTo>
                <a:lnTo>
                  <a:pt x="3685" y="7449"/>
                </a:lnTo>
                <a:lnTo>
                  <a:pt x="3635" y="7408"/>
                </a:lnTo>
                <a:lnTo>
                  <a:pt x="3587" y="7364"/>
                </a:lnTo>
                <a:lnTo>
                  <a:pt x="3539" y="7321"/>
                </a:lnTo>
                <a:lnTo>
                  <a:pt x="3493" y="7276"/>
                </a:lnTo>
                <a:lnTo>
                  <a:pt x="3447" y="7228"/>
                </a:lnTo>
                <a:lnTo>
                  <a:pt x="3403" y="7181"/>
                </a:lnTo>
                <a:lnTo>
                  <a:pt x="3359" y="7133"/>
                </a:lnTo>
                <a:lnTo>
                  <a:pt x="3317" y="7083"/>
                </a:lnTo>
                <a:lnTo>
                  <a:pt x="3276" y="7033"/>
                </a:lnTo>
                <a:lnTo>
                  <a:pt x="3237" y="6981"/>
                </a:lnTo>
                <a:lnTo>
                  <a:pt x="3198" y="6930"/>
                </a:lnTo>
                <a:lnTo>
                  <a:pt x="3162" y="6877"/>
                </a:lnTo>
                <a:lnTo>
                  <a:pt x="3126" y="6823"/>
                </a:lnTo>
                <a:lnTo>
                  <a:pt x="3092" y="6768"/>
                </a:lnTo>
                <a:lnTo>
                  <a:pt x="3058" y="6712"/>
                </a:lnTo>
                <a:lnTo>
                  <a:pt x="3026" y="6656"/>
                </a:lnTo>
                <a:lnTo>
                  <a:pt x="2996" y="6598"/>
                </a:lnTo>
                <a:lnTo>
                  <a:pt x="2966" y="6540"/>
                </a:lnTo>
                <a:lnTo>
                  <a:pt x="2938" y="6480"/>
                </a:lnTo>
                <a:lnTo>
                  <a:pt x="2911" y="6419"/>
                </a:lnTo>
                <a:lnTo>
                  <a:pt x="2885" y="6358"/>
                </a:lnTo>
                <a:lnTo>
                  <a:pt x="2862" y="6297"/>
                </a:lnTo>
                <a:lnTo>
                  <a:pt x="2840" y="6234"/>
                </a:lnTo>
                <a:lnTo>
                  <a:pt x="2819" y="6172"/>
                </a:lnTo>
                <a:lnTo>
                  <a:pt x="2800" y="6109"/>
                </a:lnTo>
                <a:lnTo>
                  <a:pt x="2784" y="6045"/>
                </a:lnTo>
                <a:lnTo>
                  <a:pt x="2768" y="5980"/>
                </a:lnTo>
                <a:lnTo>
                  <a:pt x="2754" y="5916"/>
                </a:lnTo>
                <a:lnTo>
                  <a:pt x="2742" y="5850"/>
                </a:lnTo>
                <a:lnTo>
                  <a:pt x="2731" y="5784"/>
                </a:lnTo>
                <a:lnTo>
                  <a:pt x="2722" y="5717"/>
                </a:lnTo>
                <a:lnTo>
                  <a:pt x="2714" y="5650"/>
                </a:lnTo>
                <a:lnTo>
                  <a:pt x="2708" y="5582"/>
                </a:lnTo>
                <a:lnTo>
                  <a:pt x="2704" y="5514"/>
                </a:lnTo>
                <a:lnTo>
                  <a:pt x="2701" y="5444"/>
                </a:lnTo>
                <a:lnTo>
                  <a:pt x="2699" y="5375"/>
                </a:lnTo>
                <a:lnTo>
                  <a:pt x="2701" y="5305"/>
                </a:lnTo>
                <a:lnTo>
                  <a:pt x="2704" y="5237"/>
                </a:lnTo>
                <a:lnTo>
                  <a:pt x="2708" y="5168"/>
                </a:lnTo>
                <a:lnTo>
                  <a:pt x="2714" y="5099"/>
                </a:lnTo>
                <a:lnTo>
                  <a:pt x="2722" y="5033"/>
                </a:lnTo>
                <a:lnTo>
                  <a:pt x="2731" y="4965"/>
                </a:lnTo>
                <a:lnTo>
                  <a:pt x="2742" y="4900"/>
                </a:lnTo>
                <a:lnTo>
                  <a:pt x="2754" y="4834"/>
                </a:lnTo>
                <a:lnTo>
                  <a:pt x="2768" y="4769"/>
                </a:lnTo>
                <a:lnTo>
                  <a:pt x="2784" y="4704"/>
                </a:lnTo>
                <a:lnTo>
                  <a:pt x="2800" y="4641"/>
                </a:lnTo>
                <a:lnTo>
                  <a:pt x="2819" y="4577"/>
                </a:lnTo>
                <a:lnTo>
                  <a:pt x="2840" y="4515"/>
                </a:lnTo>
                <a:lnTo>
                  <a:pt x="2862" y="4453"/>
                </a:lnTo>
                <a:lnTo>
                  <a:pt x="2885" y="4392"/>
                </a:lnTo>
                <a:lnTo>
                  <a:pt x="2911" y="4330"/>
                </a:lnTo>
                <a:lnTo>
                  <a:pt x="2938" y="4271"/>
                </a:lnTo>
                <a:lnTo>
                  <a:pt x="2966" y="4211"/>
                </a:lnTo>
                <a:lnTo>
                  <a:pt x="2996" y="4153"/>
                </a:lnTo>
                <a:lnTo>
                  <a:pt x="3026" y="4096"/>
                </a:lnTo>
                <a:lnTo>
                  <a:pt x="3058" y="4039"/>
                </a:lnTo>
                <a:lnTo>
                  <a:pt x="3092" y="3984"/>
                </a:lnTo>
                <a:lnTo>
                  <a:pt x="3126" y="3928"/>
                </a:lnTo>
                <a:lnTo>
                  <a:pt x="3162" y="3875"/>
                </a:lnTo>
                <a:lnTo>
                  <a:pt x="3198" y="3822"/>
                </a:lnTo>
                <a:lnTo>
                  <a:pt x="3237" y="3770"/>
                </a:lnTo>
                <a:lnTo>
                  <a:pt x="3276" y="3719"/>
                </a:lnTo>
                <a:lnTo>
                  <a:pt x="3317" y="3669"/>
                </a:lnTo>
                <a:lnTo>
                  <a:pt x="3359" y="3620"/>
                </a:lnTo>
                <a:lnTo>
                  <a:pt x="3403" y="3571"/>
                </a:lnTo>
                <a:lnTo>
                  <a:pt x="3447" y="3524"/>
                </a:lnTo>
                <a:lnTo>
                  <a:pt x="3493" y="3478"/>
                </a:lnTo>
                <a:lnTo>
                  <a:pt x="3539" y="3432"/>
                </a:lnTo>
                <a:lnTo>
                  <a:pt x="3587" y="3388"/>
                </a:lnTo>
                <a:lnTo>
                  <a:pt x="3635" y="3345"/>
                </a:lnTo>
                <a:lnTo>
                  <a:pt x="3685" y="3302"/>
                </a:lnTo>
                <a:lnTo>
                  <a:pt x="3736" y="3262"/>
                </a:lnTo>
                <a:lnTo>
                  <a:pt x="3786" y="3223"/>
                </a:lnTo>
                <a:lnTo>
                  <a:pt x="3839" y="3185"/>
                </a:lnTo>
                <a:lnTo>
                  <a:pt x="3892" y="3148"/>
                </a:lnTo>
                <a:lnTo>
                  <a:pt x="3946" y="3113"/>
                </a:lnTo>
                <a:lnTo>
                  <a:pt x="4001" y="3078"/>
                </a:lnTo>
                <a:lnTo>
                  <a:pt x="4057" y="3046"/>
                </a:lnTo>
                <a:lnTo>
                  <a:pt x="4113" y="3014"/>
                </a:lnTo>
                <a:lnTo>
                  <a:pt x="4171" y="2984"/>
                </a:lnTo>
                <a:lnTo>
                  <a:pt x="4230" y="2955"/>
                </a:lnTo>
                <a:lnTo>
                  <a:pt x="4289" y="2927"/>
                </a:lnTo>
                <a:lnTo>
                  <a:pt x="4350" y="2901"/>
                </a:lnTo>
                <a:lnTo>
                  <a:pt x="4411" y="2875"/>
                </a:lnTo>
                <a:lnTo>
                  <a:pt x="4474" y="2852"/>
                </a:lnTo>
                <a:lnTo>
                  <a:pt x="4536" y="2828"/>
                </a:lnTo>
                <a:lnTo>
                  <a:pt x="4599" y="2808"/>
                </a:lnTo>
                <a:lnTo>
                  <a:pt x="4663" y="2789"/>
                </a:lnTo>
                <a:lnTo>
                  <a:pt x="4728" y="2772"/>
                </a:lnTo>
                <a:lnTo>
                  <a:pt x="4793" y="2757"/>
                </a:lnTo>
                <a:lnTo>
                  <a:pt x="4857" y="2743"/>
                </a:lnTo>
                <a:lnTo>
                  <a:pt x="4923" y="2730"/>
                </a:lnTo>
                <a:lnTo>
                  <a:pt x="4990" y="2720"/>
                </a:lnTo>
                <a:lnTo>
                  <a:pt x="5057" y="2710"/>
                </a:lnTo>
                <a:lnTo>
                  <a:pt x="5124" y="2702"/>
                </a:lnTo>
                <a:lnTo>
                  <a:pt x="5191" y="2696"/>
                </a:lnTo>
                <a:lnTo>
                  <a:pt x="5260" y="2691"/>
                </a:lnTo>
                <a:lnTo>
                  <a:pt x="5329" y="2689"/>
                </a:lnTo>
                <a:lnTo>
                  <a:pt x="5398" y="2687"/>
                </a:lnTo>
                <a:lnTo>
                  <a:pt x="5469" y="2689"/>
                </a:lnTo>
                <a:lnTo>
                  <a:pt x="5538" y="2691"/>
                </a:lnTo>
                <a:lnTo>
                  <a:pt x="5607" y="2696"/>
                </a:lnTo>
                <a:lnTo>
                  <a:pt x="5674" y="2702"/>
                </a:lnTo>
                <a:lnTo>
                  <a:pt x="5742" y="2710"/>
                </a:lnTo>
                <a:lnTo>
                  <a:pt x="5810" y="2720"/>
                </a:lnTo>
                <a:lnTo>
                  <a:pt x="5876" y="2730"/>
                </a:lnTo>
                <a:lnTo>
                  <a:pt x="5942" y="2743"/>
                </a:lnTo>
                <a:lnTo>
                  <a:pt x="6007" y="2757"/>
                </a:lnTo>
                <a:lnTo>
                  <a:pt x="6072" y="2772"/>
                </a:lnTo>
                <a:lnTo>
                  <a:pt x="6137" y="2789"/>
                </a:lnTo>
                <a:lnTo>
                  <a:pt x="6201" y="2808"/>
                </a:lnTo>
                <a:lnTo>
                  <a:pt x="6264" y="2828"/>
                </a:lnTo>
                <a:lnTo>
                  <a:pt x="6326" y="2852"/>
                </a:lnTo>
                <a:lnTo>
                  <a:pt x="6389" y="2875"/>
                </a:lnTo>
                <a:lnTo>
                  <a:pt x="6450" y="2901"/>
                </a:lnTo>
                <a:lnTo>
                  <a:pt x="6511" y="2927"/>
                </a:lnTo>
                <a:lnTo>
                  <a:pt x="6570" y="2955"/>
                </a:lnTo>
                <a:lnTo>
                  <a:pt x="6629" y="2984"/>
                </a:lnTo>
                <a:lnTo>
                  <a:pt x="6687" y="3014"/>
                </a:lnTo>
                <a:lnTo>
                  <a:pt x="6743" y="3046"/>
                </a:lnTo>
                <a:lnTo>
                  <a:pt x="6799" y="3078"/>
                </a:lnTo>
                <a:lnTo>
                  <a:pt x="6854" y="3113"/>
                </a:lnTo>
                <a:lnTo>
                  <a:pt x="6908" y="3148"/>
                </a:lnTo>
                <a:lnTo>
                  <a:pt x="6961" y="3185"/>
                </a:lnTo>
                <a:lnTo>
                  <a:pt x="7014" y="3223"/>
                </a:lnTo>
                <a:lnTo>
                  <a:pt x="7064" y="3262"/>
                </a:lnTo>
                <a:lnTo>
                  <a:pt x="7115" y="3302"/>
                </a:lnTo>
                <a:lnTo>
                  <a:pt x="7165" y="3345"/>
                </a:lnTo>
                <a:lnTo>
                  <a:pt x="7213" y="3388"/>
                </a:lnTo>
                <a:lnTo>
                  <a:pt x="7261" y="3432"/>
                </a:lnTo>
                <a:lnTo>
                  <a:pt x="7307" y="3478"/>
                </a:lnTo>
                <a:lnTo>
                  <a:pt x="7353" y="3524"/>
                </a:lnTo>
                <a:lnTo>
                  <a:pt x="7397" y="3571"/>
                </a:lnTo>
                <a:lnTo>
                  <a:pt x="7441" y="3620"/>
                </a:lnTo>
                <a:lnTo>
                  <a:pt x="7482" y="3669"/>
                </a:lnTo>
                <a:lnTo>
                  <a:pt x="7524" y="3719"/>
                </a:lnTo>
                <a:lnTo>
                  <a:pt x="7563" y="3770"/>
                </a:lnTo>
                <a:lnTo>
                  <a:pt x="7601" y="3822"/>
                </a:lnTo>
                <a:lnTo>
                  <a:pt x="7638" y="3875"/>
                </a:lnTo>
                <a:lnTo>
                  <a:pt x="7674" y="3928"/>
                </a:lnTo>
                <a:lnTo>
                  <a:pt x="7708" y="3984"/>
                </a:lnTo>
                <a:lnTo>
                  <a:pt x="7741" y="4039"/>
                </a:lnTo>
                <a:lnTo>
                  <a:pt x="7772" y="4096"/>
                </a:lnTo>
                <a:lnTo>
                  <a:pt x="7803" y="4153"/>
                </a:lnTo>
                <a:lnTo>
                  <a:pt x="7832" y="4211"/>
                </a:lnTo>
                <a:lnTo>
                  <a:pt x="7860" y="4271"/>
                </a:lnTo>
                <a:lnTo>
                  <a:pt x="7886" y="4330"/>
                </a:lnTo>
                <a:lnTo>
                  <a:pt x="7912" y="4392"/>
                </a:lnTo>
                <a:lnTo>
                  <a:pt x="7936" y="4453"/>
                </a:lnTo>
                <a:lnTo>
                  <a:pt x="7958" y="4515"/>
                </a:lnTo>
                <a:lnTo>
                  <a:pt x="7980" y="4577"/>
                </a:lnTo>
                <a:lnTo>
                  <a:pt x="7998" y="4641"/>
                </a:lnTo>
                <a:lnTo>
                  <a:pt x="8016" y="4704"/>
                </a:lnTo>
                <a:lnTo>
                  <a:pt x="8031" y="4769"/>
                </a:lnTo>
                <a:lnTo>
                  <a:pt x="8045" y="4834"/>
                </a:lnTo>
                <a:lnTo>
                  <a:pt x="8057" y="4900"/>
                </a:lnTo>
                <a:lnTo>
                  <a:pt x="8069" y="4965"/>
                </a:lnTo>
                <a:lnTo>
                  <a:pt x="8078" y="5033"/>
                </a:lnTo>
                <a:lnTo>
                  <a:pt x="8086" y="5099"/>
                </a:lnTo>
                <a:lnTo>
                  <a:pt x="8092" y="5168"/>
                </a:lnTo>
                <a:lnTo>
                  <a:pt x="8096" y="5237"/>
                </a:lnTo>
                <a:lnTo>
                  <a:pt x="8099" y="5305"/>
                </a:lnTo>
                <a:lnTo>
                  <a:pt x="8101" y="5375"/>
                </a:lnTo>
                <a:close/>
                <a:moveTo>
                  <a:pt x="10800" y="5375"/>
                </a:moveTo>
                <a:lnTo>
                  <a:pt x="10799" y="5305"/>
                </a:lnTo>
                <a:lnTo>
                  <a:pt x="10797" y="5236"/>
                </a:lnTo>
                <a:lnTo>
                  <a:pt x="10794" y="5166"/>
                </a:lnTo>
                <a:lnTo>
                  <a:pt x="10791" y="5097"/>
                </a:lnTo>
                <a:lnTo>
                  <a:pt x="10787" y="5029"/>
                </a:lnTo>
                <a:lnTo>
                  <a:pt x="10782" y="4960"/>
                </a:lnTo>
                <a:lnTo>
                  <a:pt x="10776" y="4892"/>
                </a:lnTo>
                <a:lnTo>
                  <a:pt x="10770" y="4824"/>
                </a:lnTo>
                <a:lnTo>
                  <a:pt x="10763" y="4757"/>
                </a:lnTo>
                <a:lnTo>
                  <a:pt x="10754" y="4689"/>
                </a:lnTo>
                <a:lnTo>
                  <a:pt x="10745" y="4623"/>
                </a:lnTo>
                <a:lnTo>
                  <a:pt x="10735" y="4555"/>
                </a:lnTo>
                <a:lnTo>
                  <a:pt x="10725" y="4490"/>
                </a:lnTo>
                <a:lnTo>
                  <a:pt x="10714" y="4423"/>
                </a:lnTo>
                <a:lnTo>
                  <a:pt x="10702" y="4358"/>
                </a:lnTo>
                <a:lnTo>
                  <a:pt x="10689" y="4292"/>
                </a:lnTo>
                <a:lnTo>
                  <a:pt x="10674" y="4227"/>
                </a:lnTo>
                <a:lnTo>
                  <a:pt x="10660" y="4161"/>
                </a:lnTo>
                <a:lnTo>
                  <a:pt x="10645" y="4097"/>
                </a:lnTo>
                <a:lnTo>
                  <a:pt x="10629" y="4032"/>
                </a:lnTo>
                <a:lnTo>
                  <a:pt x="10613" y="3968"/>
                </a:lnTo>
                <a:lnTo>
                  <a:pt x="10594" y="3904"/>
                </a:lnTo>
                <a:lnTo>
                  <a:pt x="10576" y="3840"/>
                </a:lnTo>
                <a:lnTo>
                  <a:pt x="10557" y="3778"/>
                </a:lnTo>
                <a:lnTo>
                  <a:pt x="10537" y="3714"/>
                </a:lnTo>
                <a:lnTo>
                  <a:pt x="10517" y="3652"/>
                </a:lnTo>
                <a:lnTo>
                  <a:pt x="10494" y="3590"/>
                </a:lnTo>
                <a:lnTo>
                  <a:pt x="10472" y="3528"/>
                </a:lnTo>
                <a:lnTo>
                  <a:pt x="10449" y="3467"/>
                </a:lnTo>
                <a:lnTo>
                  <a:pt x="10424" y="3405"/>
                </a:lnTo>
                <a:lnTo>
                  <a:pt x="10400" y="3344"/>
                </a:lnTo>
                <a:lnTo>
                  <a:pt x="10375" y="3283"/>
                </a:lnTo>
                <a:lnTo>
                  <a:pt x="10348" y="3223"/>
                </a:lnTo>
                <a:lnTo>
                  <a:pt x="10321" y="3162"/>
                </a:lnTo>
                <a:lnTo>
                  <a:pt x="10294" y="3103"/>
                </a:lnTo>
                <a:lnTo>
                  <a:pt x="10265" y="3043"/>
                </a:lnTo>
                <a:lnTo>
                  <a:pt x="10237" y="2985"/>
                </a:lnTo>
                <a:lnTo>
                  <a:pt x="10207" y="2926"/>
                </a:lnTo>
                <a:lnTo>
                  <a:pt x="10177" y="2869"/>
                </a:lnTo>
                <a:lnTo>
                  <a:pt x="10146" y="2811"/>
                </a:lnTo>
                <a:lnTo>
                  <a:pt x="10115" y="2754"/>
                </a:lnTo>
                <a:lnTo>
                  <a:pt x="10083" y="2697"/>
                </a:lnTo>
                <a:lnTo>
                  <a:pt x="10051" y="2642"/>
                </a:lnTo>
                <a:lnTo>
                  <a:pt x="10017" y="2587"/>
                </a:lnTo>
                <a:lnTo>
                  <a:pt x="9983" y="2531"/>
                </a:lnTo>
                <a:lnTo>
                  <a:pt x="9949" y="2477"/>
                </a:lnTo>
                <a:lnTo>
                  <a:pt x="9914" y="2422"/>
                </a:lnTo>
                <a:lnTo>
                  <a:pt x="9878" y="2369"/>
                </a:lnTo>
                <a:lnTo>
                  <a:pt x="9841" y="2315"/>
                </a:lnTo>
                <a:lnTo>
                  <a:pt x="9805" y="2263"/>
                </a:lnTo>
                <a:lnTo>
                  <a:pt x="9767" y="2211"/>
                </a:lnTo>
                <a:lnTo>
                  <a:pt x="9729" y="2159"/>
                </a:lnTo>
                <a:lnTo>
                  <a:pt x="9689" y="2108"/>
                </a:lnTo>
                <a:lnTo>
                  <a:pt x="9650" y="2056"/>
                </a:lnTo>
                <a:lnTo>
                  <a:pt x="9609" y="2006"/>
                </a:lnTo>
                <a:lnTo>
                  <a:pt x="9569" y="1957"/>
                </a:lnTo>
                <a:lnTo>
                  <a:pt x="9527" y="1907"/>
                </a:lnTo>
                <a:lnTo>
                  <a:pt x="9485" y="1858"/>
                </a:lnTo>
                <a:lnTo>
                  <a:pt x="9442" y="1809"/>
                </a:lnTo>
                <a:lnTo>
                  <a:pt x="9399" y="1761"/>
                </a:lnTo>
                <a:lnTo>
                  <a:pt x="9354" y="1714"/>
                </a:lnTo>
                <a:lnTo>
                  <a:pt x="9310" y="1667"/>
                </a:lnTo>
                <a:lnTo>
                  <a:pt x="9264" y="1620"/>
                </a:lnTo>
                <a:lnTo>
                  <a:pt x="9219" y="1574"/>
                </a:lnTo>
                <a:lnTo>
                  <a:pt x="9172" y="1528"/>
                </a:lnTo>
                <a:lnTo>
                  <a:pt x="9126" y="1483"/>
                </a:lnTo>
                <a:lnTo>
                  <a:pt x="9078" y="1438"/>
                </a:lnTo>
                <a:lnTo>
                  <a:pt x="9030" y="1395"/>
                </a:lnTo>
                <a:lnTo>
                  <a:pt x="8983" y="1352"/>
                </a:lnTo>
                <a:lnTo>
                  <a:pt x="8934" y="1308"/>
                </a:lnTo>
                <a:lnTo>
                  <a:pt x="8885" y="1267"/>
                </a:lnTo>
                <a:lnTo>
                  <a:pt x="8835" y="1226"/>
                </a:lnTo>
                <a:lnTo>
                  <a:pt x="8784" y="1184"/>
                </a:lnTo>
                <a:lnTo>
                  <a:pt x="8734" y="1145"/>
                </a:lnTo>
                <a:lnTo>
                  <a:pt x="8683" y="1106"/>
                </a:lnTo>
                <a:lnTo>
                  <a:pt x="8631" y="1066"/>
                </a:lnTo>
                <a:lnTo>
                  <a:pt x="8580" y="1028"/>
                </a:lnTo>
                <a:lnTo>
                  <a:pt x="8527" y="991"/>
                </a:lnTo>
                <a:lnTo>
                  <a:pt x="8475" y="954"/>
                </a:lnTo>
                <a:lnTo>
                  <a:pt x="8421" y="917"/>
                </a:lnTo>
                <a:lnTo>
                  <a:pt x="8366" y="882"/>
                </a:lnTo>
                <a:lnTo>
                  <a:pt x="8313" y="847"/>
                </a:lnTo>
                <a:lnTo>
                  <a:pt x="8258" y="812"/>
                </a:lnTo>
                <a:lnTo>
                  <a:pt x="8202" y="779"/>
                </a:lnTo>
                <a:lnTo>
                  <a:pt x="8147" y="746"/>
                </a:lnTo>
                <a:lnTo>
                  <a:pt x="8090" y="714"/>
                </a:lnTo>
                <a:lnTo>
                  <a:pt x="8033" y="681"/>
                </a:lnTo>
                <a:lnTo>
                  <a:pt x="7976" y="650"/>
                </a:lnTo>
                <a:lnTo>
                  <a:pt x="7919" y="620"/>
                </a:lnTo>
                <a:lnTo>
                  <a:pt x="7861" y="590"/>
                </a:lnTo>
                <a:lnTo>
                  <a:pt x="7802" y="560"/>
                </a:lnTo>
                <a:lnTo>
                  <a:pt x="7743" y="532"/>
                </a:lnTo>
                <a:lnTo>
                  <a:pt x="7684" y="504"/>
                </a:lnTo>
                <a:lnTo>
                  <a:pt x="7623" y="477"/>
                </a:lnTo>
                <a:lnTo>
                  <a:pt x="7563" y="450"/>
                </a:lnTo>
                <a:lnTo>
                  <a:pt x="7503" y="423"/>
                </a:lnTo>
                <a:lnTo>
                  <a:pt x="7441" y="398"/>
                </a:lnTo>
                <a:lnTo>
                  <a:pt x="7380" y="373"/>
                </a:lnTo>
                <a:lnTo>
                  <a:pt x="7318" y="350"/>
                </a:lnTo>
                <a:lnTo>
                  <a:pt x="7257" y="327"/>
                </a:lnTo>
                <a:lnTo>
                  <a:pt x="7194" y="303"/>
                </a:lnTo>
                <a:lnTo>
                  <a:pt x="7132" y="282"/>
                </a:lnTo>
                <a:lnTo>
                  <a:pt x="7068" y="262"/>
                </a:lnTo>
                <a:lnTo>
                  <a:pt x="7006" y="242"/>
                </a:lnTo>
                <a:lnTo>
                  <a:pt x="6942" y="223"/>
                </a:lnTo>
                <a:lnTo>
                  <a:pt x="6878" y="205"/>
                </a:lnTo>
                <a:lnTo>
                  <a:pt x="6814" y="186"/>
                </a:lnTo>
                <a:lnTo>
                  <a:pt x="6749" y="169"/>
                </a:lnTo>
                <a:lnTo>
                  <a:pt x="6685" y="154"/>
                </a:lnTo>
                <a:lnTo>
                  <a:pt x="6620" y="138"/>
                </a:lnTo>
                <a:lnTo>
                  <a:pt x="6555" y="124"/>
                </a:lnTo>
                <a:lnTo>
                  <a:pt x="6489" y="111"/>
                </a:lnTo>
                <a:lnTo>
                  <a:pt x="6424" y="98"/>
                </a:lnTo>
                <a:lnTo>
                  <a:pt x="6357" y="86"/>
                </a:lnTo>
                <a:lnTo>
                  <a:pt x="6291" y="75"/>
                </a:lnTo>
                <a:lnTo>
                  <a:pt x="6224" y="64"/>
                </a:lnTo>
                <a:lnTo>
                  <a:pt x="6156" y="54"/>
                </a:lnTo>
                <a:lnTo>
                  <a:pt x="6089" y="45"/>
                </a:lnTo>
                <a:lnTo>
                  <a:pt x="6022" y="37"/>
                </a:lnTo>
                <a:lnTo>
                  <a:pt x="5954" y="30"/>
                </a:lnTo>
                <a:lnTo>
                  <a:pt x="5885" y="23"/>
                </a:lnTo>
                <a:lnTo>
                  <a:pt x="5816" y="18"/>
                </a:lnTo>
                <a:lnTo>
                  <a:pt x="5747" y="13"/>
                </a:lnTo>
                <a:lnTo>
                  <a:pt x="5678" y="9"/>
                </a:lnTo>
                <a:lnTo>
                  <a:pt x="5609" y="5"/>
                </a:lnTo>
                <a:lnTo>
                  <a:pt x="5539" y="3"/>
                </a:lnTo>
                <a:lnTo>
                  <a:pt x="5469" y="1"/>
                </a:lnTo>
                <a:lnTo>
                  <a:pt x="5398" y="0"/>
                </a:lnTo>
                <a:lnTo>
                  <a:pt x="5328" y="1"/>
                </a:lnTo>
                <a:lnTo>
                  <a:pt x="5258" y="3"/>
                </a:lnTo>
                <a:lnTo>
                  <a:pt x="5188" y="5"/>
                </a:lnTo>
                <a:lnTo>
                  <a:pt x="5120" y="9"/>
                </a:lnTo>
                <a:lnTo>
                  <a:pt x="5051" y="13"/>
                </a:lnTo>
                <a:lnTo>
                  <a:pt x="4982" y="18"/>
                </a:lnTo>
                <a:lnTo>
                  <a:pt x="4913" y="23"/>
                </a:lnTo>
                <a:lnTo>
                  <a:pt x="4845" y="30"/>
                </a:lnTo>
                <a:lnTo>
                  <a:pt x="4777" y="37"/>
                </a:lnTo>
                <a:lnTo>
                  <a:pt x="4710" y="45"/>
                </a:lnTo>
                <a:lnTo>
                  <a:pt x="4643" y="54"/>
                </a:lnTo>
                <a:lnTo>
                  <a:pt x="4576" y="64"/>
                </a:lnTo>
                <a:lnTo>
                  <a:pt x="4509" y="75"/>
                </a:lnTo>
                <a:lnTo>
                  <a:pt x="4442" y="86"/>
                </a:lnTo>
                <a:lnTo>
                  <a:pt x="4376" y="98"/>
                </a:lnTo>
                <a:lnTo>
                  <a:pt x="4311" y="111"/>
                </a:lnTo>
                <a:lnTo>
                  <a:pt x="4245" y="124"/>
                </a:lnTo>
                <a:lnTo>
                  <a:pt x="4179" y="138"/>
                </a:lnTo>
                <a:lnTo>
                  <a:pt x="4114" y="154"/>
                </a:lnTo>
                <a:lnTo>
                  <a:pt x="4049" y="169"/>
                </a:lnTo>
                <a:lnTo>
                  <a:pt x="3986" y="186"/>
                </a:lnTo>
                <a:lnTo>
                  <a:pt x="3922" y="205"/>
                </a:lnTo>
                <a:lnTo>
                  <a:pt x="3858" y="223"/>
                </a:lnTo>
                <a:lnTo>
                  <a:pt x="3794" y="242"/>
                </a:lnTo>
                <a:lnTo>
                  <a:pt x="3732" y="262"/>
                </a:lnTo>
                <a:lnTo>
                  <a:pt x="3668" y="282"/>
                </a:lnTo>
                <a:lnTo>
                  <a:pt x="3606" y="303"/>
                </a:lnTo>
                <a:lnTo>
                  <a:pt x="3543" y="327"/>
                </a:lnTo>
                <a:lnTo>
                  <a:pt x="3482" y="350"/>
                </a:lnTo>
                <a:lnTo>
                  <a:pt x="3420" y="373"/>
                </a:lnTo>
                <a:lnTo>
                  <a:pt x="3359" y="398"/>
                </a:lnTo>
                <a:lnTo>
                  <a:pt x="3297" y="423"/>
                </a:lnTo>
                <a:lnTo>
                  <a:pt x="3237" y="450"/>
                </a:lnTo>
                <a:lnTo>
                  <a:pt x="3177" y="477"/>
                </a:lnTo>
                <a:lnTo>
                  <a:pt x="3116" y="504"/>
                </a:lnTo>
                <a:lnTo>
                  <a:pt x="3057" y="532"/>
                </a:lnTo>
                <a:lnTo>
                  <a:pt x="2998" y="560"/>
                </a:lnTo>
                <a:lnTo>
                  <a:pt x="2939" y="590"/>
                </a:lnTo>
                <a:lnTo>
                  <a:pt x="2881" y="620"/>
                </a:lnTo>
                <a:lnTo>
                  <a:pt x="2824" y="650"/>
                </a:lnTo>
                <a:lnTo>
                  <a:pt x="2767" y="681"/>
                </a:lnTo>
                <a:lnTo>
                  <a:pt x="2710" y="714"/>
                </a:lnTo>
                <a:lnTo>
                  <a:pt x="2653" y="746"/>
                </a:lnTo>
                <a:lnTo>
                  <a:pt x="2598" y="779"/>
                </a:lnTo>
                <a:lnTo>
                  <a:pt x="2542" y="812"/>
                </a:lnTo>
                <a:lnTo>
                  <a:pt x="2487" y="847"/>
                </a:lnTo>
                <a:lnTo>
                  <a:pt x="2434" y="882"/>
                </a:lnTo>
                <a:lnTo>
                  <a:pt x="2379" y="917"/>
                </a:lnTo>
                <a:lnTo>
                  <a:pt x="2325" y="954"/>
                </a:lnTo>
                <a:lnTo>
                  <a:pt x="2273" y="991"/>
                </a:lnTo>
                <a:lnTo>
                  <a:pt x="2220" y="1028"/>
                </a:lnTo>
                <a:lnTo>
                  <a:pt x="2169" y="1066"/>
                </a:lnTo>
                <a:lnTo>
                  <a:pt x="2117" y="1106"/>
                </a:lnTo>
                <a:lnTo>
                  <a:pt x="2066" y="1145"/>
                </a:lnTo>
                <a:lnTo>
                  <a:pt x="2016" y="1184"/>
                </a:lnTo>
                <a:lnTo>
                  <a:pt x="1965" y="1226"/>
                </a:lnTo>
                <a:lnTo>
                  <a:pt x="1915" y="1267"/>
                </a:lnTo>
                <a:lnTo>
                  <a:pt x="1866" y="1308"/>
                </a:lnTo>
                <a:lnTo>
                  <a:pt x="1817" y="1352"/>
                </a:lnTo>
                <a:lnTo>
                  <a:pt x="1770" y="1395"/>
                </a:lnTo>
                <a:lnTo>
                  <a:pt x="1722" y="1438"/>
                </a:lnTo>
                <a:lnTo>
                  <a:pt x="1674" y="1483"/>
                </a:lnTo>
                <a:lnTo>
                  <a:pt x="1628" y="1528"/>
                </a:lnTo>
                <a:lnTo>
                  <a:pt x="1581" y="1574"/>
                </a:lnTo>
                <a:lnTo>
                  <a:pt x="1536" y="1620"/>
                </a:lnTo>
                <a:lnTo>
                  <a:pt x="1490" y="1667"/>
                </a:lnTo>
                <a:lnTo>
                  <a:pt x="1446" y="1714"/>
                </a:lnTo>
                <a:lnTo>
                  <a:pt x="1401" y="1761"/>
                </a:lnTo>
                <a:lnTo>
                  <a:pt x="1358" y="1809"/>
                </a:lnTo>
                <a:lnTo>
                  <a:pt x="1315" y="1858"/>
                </a:lnTo>
                <a:lnTo>
                  <a:pt x="1273" y="1907"/>
                </a:lnTo>
                <a:lnTo>
                  <a:pt x="1231" y="1957"/>
                </a:lnTo>
                <a:lnTo>
                  <a:pt x="1191" y="2006"/>
                </a:lnTo>
                <a:lnTo>
                  <a:pt x="1150" y="2056"/>
                </a:lnTo>
                <a:lnTo>
                  <a:pt x="1111" y="2108"/>
                </a:lnTo>
                <a:lnTo>
                  <a:pt x="1071" y="2159"/>
                </a:lnTo>
                <a:lnTo>
                  <a:pt x="1033" y="2211"/>
                </a:lnTo>
                <a:lnTo>
                  <a:pt x="995" y="2263"/>
                </a:lnTo>
                <a:lnTo>
                  <a:pt x="959" y="2315"/>
                </a:lnTo>
                <a:lnTo>
                  <a:pt x="922" y="2369"/>
                </a:lnTo>
                <a:lnTo>
                  <a:pt x="886" y="2422"/>
                </a:lnTo>
                <a:lnTo>
                  <a:pt x="851" y="2477"/>
                </a:lnTo>
                <a:lnTo>
                  <a:pt x="817" y="2531"/>
                </a:lnTo>
                <a:lnTo>
                  <a:pt x="783" y="2587"/>
                </a:lnTo>
                <a:lnTo>
                  <a:pt x="749" y="2642"/>
                </a:lnTo>
                <a:lnTo>
                  <a:pt x="717" y="2697"/>
                </a:lnTo>
                <a:lnTo>
                  <a:pt x="684" y="2754"/>
                </a:lnTo>
                <a:lnTo>
                  <a:pt x="653" y="2811"/>
                </a:lnTo>
                <a:lnTo>
                  <a:pt x="623" y="2869"/>
                </a:lnTo>
                <a:lnTo>
                  <a:pt x="593" y="2926"/>
                </a:lnTo>
                <a:lnTo>
                  <a:pt x="563" y="2985"/>
                </a:lnTo>
                <a:lnTo>
                  <a:pt x="535" y="3043"/>
                </a:lnTo>
                <a:lnTo>
                  <a:pt x="506" y="3103"/>
                </a:lnTo>
                <a:lnTo>
                  <a:pt x="479" y="3162"/>
                </a:lnTo>
                <a:lnTo>
                  <a:pt x="452" y="3223"/>
                </a:lnTo>
                <a:lnTo>
                  <a:pt x="425" y="3283"/>
                </a:lnTo>
                <a:lnTo>
                  <a:pt x="400" y="3344"/>
                </a:lnTo>
                <a:lnTo>
                  <a:pt x="375" y="3405"/>
                </a:lnTo>
                <a:lnTo>
                  <a:pt x="350" y="3467"/>
                </a:lnTo>
                <a:lnTo>
                  <a:pt x="327" y="3528"/>
                </a:lnTo>
                <a:lnTo>
                  <a:pt x="305" y="3590"/>
                </a:lnTo>
                <a:lnTo>
                  <a:pt x="282" y="3652"/>
                </a:lnTo>
                <a:lnTo>
                  <a:pt x="262" y="3714"/>
                </a:lnTo>
                <a:lnTo>
                  <a:pt x="242" y="3778"/>
                </a:lnTo>
                <a:lnTo>
                  <a:pt x="223" y="3840"/>
                </a:lnTo>
                <a:lnTo>
                  <a:pt x="204" y="3904"/>
                </a:lnTo>
                <a:lnTo>
                  <a:pt x="186" y="3968"/>
                </a:lnTo>
                <a:lnTo>
                  <a:pt x="169" y="4032"/>
                </a:lnTo>
                <a:lnTo>
                  <a:pt x="154" y="4097"/>
                </a:lnTo>
                <a:lnTo>
                  <a:pt x="139" y="4161"/>
                </a:lnTo>
                <a:lnTo>
                  <a:pt x="124" y="4227"/>
                </a:lnTo>
                <a:lnTo>
                  <a:pt x="110" y="4292"/>
                </a:lnTo>
                <a:lnTo>
                  <a:pt x="97" y="4358"/>
                </a:lnTo>
                <a:lnTo>
                  <a:pt x="85" y="4423"/>
                </a:lnTo>
                <a:lnTo>
                  <a:pt x="74" y="4490"/>
                </a:lnTo>
                <a:lnTo>
                  <a:pt x="64" y="4555"/>
                </a:lnTo>
                <a:lnTo>
                  <a:pt x="54" y="4623"/>
                </a:lnTo>
                <a:lnTo>
                  <a:pt x="46" y="4689"/>
                </a:lnTo>
                <a:lnTo>
                  <a:pt x="37" y="4757"/>
                </a:lnTo>
                <a:lnTo>
                  <a:pt x="30" y="4824"/>
                </a:lnTo>
                <a:lnTo>
                  <a:pt x="23" y="4892"/>
                </a:lnTo>
                <a:lnTo>
                  <a:pt x="18" y="4960"/>
                </a:lnTo>
                <a:lnTo>
                  <a:pt x="13" y="5029"/>
                </a:lnTo>
                <a:lnTo>
                  <a:pt x="9" y="5097"/>
                </a:lnTo>
                <a:lnTo>
                  <a:pt x="6" y="5166"/>
                </a:lnTo>
                <a:lnTo>
                  <a:pt x="3" y="5236"/>
                </a:lnTo>
                <a:lnTo>
                  <a:pt x="1" y="5305"/>
                </a:lnTo>
                <a:lnTo>
                  <a:pt x="0" y="5375"/>
                </a:lnTo>
                <a:lnTo>
                  <a:pt x="0" y="5435"/>
                </a:lnTo>
                <a:lnTo>
                  <a:pt x="0" y="5496"/>
                </a:lnTo>
                <a:lnTo>
                  <a:pt x="2" y="5556"/>
                </a:lnTo>
                <a:lnTo>
                  <a:pt x="3" y="5617"/>
                </a:lnTo>
                <a:lnTo>
                  <a:pt x="6" y="5677"/>
                </a:lnTo>
                <a:lnTo>
                  <a:pt x="8" y="5738"/>
                </a:lnTo>
                <a:lnTo>
                  <a:pt x="12" y="5797"/>
                </a:lnTo>
                <a:lnTo>
                  <a:pt x="16" y="5857"/>
                </a:lnTo>
                <a:lnTo>
                  <a:pt x="21" y="5918"/>
                </a:lnTo>
                <a:lnTo>
                  <a:pt x="27" y="5977"/>
                </a:lnTo>
                <a:lnTo>
                  <a:pt x="33" y="6038"/>
                </a:lnTo>
                <a:lnTo>
                  <a:pt x="39" y="6097"/>
                </a:lnTo>
                <a:lnTo>
                  <a:pt x="48" y="6158"/>
                </a:lnTo>
                <a:lnTo>
                  <a:pt x="55" y="6217"/>
                </a:lnTo>
                <a:lnTo>
                  <a:pt x="64" y="6278"/>
                </a:lnTo>
                <a:lnTo>
                  <a:pt x="73" y="6337"/>
                </a:lnTo>
                <a:lnTo>
                  <a:pt x="83" y="6398"/>
                </a:lnTo>
                <a:lnTo>
                  <a:pt x="94" y="6457"/>
                </a:lnTo>
                <a:lnTo>
                  <a:pt x="105" y="6517"/>
                </a:lnTo>
                <a:lnTo>
                  <a:pt x="118" y="6575"/>
                </a:lnTo>
                <a:lnTo>
                  <a:pt x="133" y="6634"/>
                </a:lnTo>
                <a:lnTo>
                  <a:pt x="147" y="6692"/>
                </a:lnTo>
                <a:lnTo>
                  <a:pt x="163" y="6750"/>
                </a:lnTo>
                <a:lnTo>
                  <a:pt x="179" y="6807"/>
                </a:lnTo>
                <a:lnTo>
                  <a:pt x="197" y="6864"/>
                </a:lnTo>
                <a:lnTo>
                  <a:pt x="216" y="6921"/>
                </a:lnTo>
                <a:lnTo>
                  <a:pt x="236" y="6977"/>
                </a:lnTo>
                <a:lnTo>
                  <a:pt x="256" y="7034"/>
                </a:lnTo>
                <a:lnTo>
                  <a:pt x="278" y="7089"/>
                </a:lnTo>
                <a:lnTo>
                  <a:pt x="302" y="7145"/>
                </a:lnTo>
                <a:lnTo>
                  <a:pt x="325" y="7199"/>
                </a:lnTo>
                <a:lnTo>
                  <a:pt x="350" y="7254"/>
                </a:lnTo>
                <a:lnTo>
                  <a:pt x="4198" y="15382"/>
                </a:lnTo>
                <a:lnTo>
                  <a:pt x="4211" y="15410"/>
                </a:lnTo>
                <a:lnTo>
                  <a:pt x="4226" y="15439"/>
                </a:lnTo>
                <a:lnTo>
                  <a:pt x="4241" y="15466"/>
                </a:lnTo>
                <a:lnTo>
                  <a:pt x="4256" y="15493"/>
                </a:lnTo>
                <a:lnTo>
                  <a:pt x="4271" y="15520"/>
                </a:lnTo>
                <a:lnTo>
                  <a:pt x="4288" y="15546"/>
                </a:lnTo>
                <a:lnTo>
                  <a:pt x="4306" y="15572"/>
                </a:lnTo>
                <a:lnTo>
                  <a:pt x="4324" y="15597"/>
                </a:lnTo>
                <a:lnTo>
                  <a:pt x="4342" y="15622"/>
                </a:lnTo>
                <a:lnTo>
                  <a:pt x="4361" y="15646"/>
                </a:lnTo>
                <a:lnTo>
                  <a:pt x="4382" y="15669"/>
                </a:lnTo>
                <a:lnTo>
                  <a:pt x="4402" y="15693"/>
                </a:lnTo>
                <a:lnTo>
                  <a:pt x="4424" y="15716"/>
                </a:lnTo>
                <a:lnTo>
                  <a:pt x="4445" y="15738"/>
                </a:lnTo>
                <a:lnTo>
                  <a:pt x="4468" y="15759"/>
                </a:lnTo>
                <a:lnTo>
                  <a:pt x="4492" y="15780"/>
                </a:lnTo>
                <a:lnTo>
                  <a:pt x="4514" y="15800"/>
                </a:lnTo>
                <a:lnTo>
                  <a:pt x="4538" y="15821"/>
                </a:lnTo>
                <a:lnTo>
                  <a:pt x="4562" y="15841"/>
                </a:lnTo>
                <a:lnTo>
                  <a:pt x="4586" y="15859"/>
                </a:lnTo>
                <a:lnTo>
                  <a:pt x="4611" y="15878"/>
                </a:lnTo>
                <a:lnTo>
                  <a:pt x="4637" y="15895"/>
                </a:lnTo>
                <a:lnTo>
                  <a:pt x="4662" y="15912"/>
                </a:lnTo>
                <a:lnTo>
                  <a:pt x="4688" y="15928"/>
                </a:lnTo>
                <a:lnTo>
                  <a:pt x="4715" y="15945"/>
                </a:lnTo>
                <a:lnTo>
                  <a:pt x="4741" y="15960"/>
                </a:lnTo>
                <a:lnTo>
                  <a:pt x="4768" y="15974"/>
                </a:lnTo>
                <a:lnTo>
                  <a:pt x="4796" y="15988"/>
                </a:lnTo>
                <a:lnTo>
                  <a:pt x="4824" y="16001"/>
                </a:lnTo>
                <a:lnTo>
                  <a:pt x="4852" y="16013"/>
                </a:lnTo>
                <a:lnTo>
                  <a:pt x="4881" y="16025"/>
                </a:lnTo>
                <a:lnTo>
                  <a:pt x="4910" y="16037"/>
                </a:lnTo>
                <a:lnTo>
                  <a:pt x="4939" y="16048"/>
                </a:lnTo>
                <a:lnTo>
                  <a:pt x="4970" y="16058"/>
                </a:lnTo>
                <a:lnTo>
                  <a:pt x="4999" y="16068"/>
                </a:lnTo>
                <a:lnTo>
                  <a:pt x="5029" y="16077"/>
                </a:lnTo>
                <a:lnTo>
                  <a:pt x="5059" y="16085"/>
                </a:lnTo>
                <a:lnTo>
                  <a:pt x="5089" y="16092"/>
                </a:lnTo>
                <a:lnTo>
                  <a:pt x="5120" y="16099"/>
                </a:lnTo>
                <a:lnTo>
                  <a:pt x="5150" y="16105"/>
                </a:lnTo>
                <a:lnTo>
                  <a:pt x="5180" y="16110"/>
                </a:lnTo>
                <a:lnTo>
                  <a:pt x="5211" y="16115"/>
                </a:lnTo>
                <a:lnTo>
                  <a:pt x="5242" y="16119"/>
                </a:lnTo>
                <a:lnTo>
                  <a:pt x="5272" y="16122"/>
                </a:lnTo>
                <a:lnTo>
                  <a:pt x="5304" y="16125"/>
                </a:lnTo>
                <a:lnTo>
                  <a:pt x="5335" y="16127"/>
                </a:lnTo>
                <a:lnTo>
                  <a:pt x="5367" y="16128"/>
                </a:lnTo>
                <a:lnTo>
                  <a:pt x="5398" y="16128"/>
                </a:lnTo>
                <a:lnTo>
                  <a:pt x="5447" y="16127"/>
                </a:lnTo>
                <a:lnTo>
                  <a:pt x="5494" y="16124"/>
                </a:lnTo>
                <a:lnTo>
                  <a:pt x="5542" y="16120"/>
                </a:lnTo>
                <a:lnTo>
                  <a:pt x="5588" y="16114"/>
                </a:lnTo>
                <a:lnTo>
                  <a:pt x="5635" y="16107"/>
                </a:lnTo>
                <a:lnTo>
                  <a:pt x="5680" y="16098"/>
                </a:lnTo>
                <a:lnTo>
                  <a:pt x="5726" y="16088"/>
                </a:lnTo>
                <a:lnTo>
                  <a:pt x="5772" y="16076"/>
                </a:lnTo>
                <a:lnTo>
                  <a:pt x="5816" y="16062"/>
                </a:lnTo>
                <a:lnTo>
                  <a:pt x="5860" y="16048"/>
                </a:lnTo>
                <a:lnTo>
                  <a:pt x="5903" y="16031"/>
                </a:lnTo>
                <a:lnTo>
                  <a:pt x="5947" y="16014"/>
                </a:lnTo>
                <a:lnTo>
                  <a:pt x="5989" y="15994"/>
                </a:lnTo>
                <a:lnTo>
                  <a:pt x="6031" y="15974"/>
                </a:lnTo>
                <a:lnTo>
                  <a:pt x="6072" y="15952"/>
                </a:lnTo>
                <a:lnTo>
                  <a:pt x="6114" y="15927"/>
                </a:lnTo>
                <a:lnTo>
                  <a:pt x="6153" y="15902"/>
                </a:lnTo>
                <a:lnTo>
                  <a:pt x="6193" y="15876"/>
                </a:lnTo>
                <a:lnTo>
                  <a:pt x="6230" y="15848"/>
                </a:lnTo>
                <a:lnTo>
                  <a:pt x="6267" y="15819"/>
                </a:lnTo>
                <a:lnTo>
                  <a:pt x="6302" y="15789"/>
                </a:lnTo>
                <a:lnTo>
                  <a:pt x="6336" y="15758"/>
                </a:lnTo>
                <a:lnTo>
                  <a:pt x="6370" y="15726"/>
                </a:lnTo>
                <a:lnTo>
                  <a:pt x="6401" y="15693"/>
                </a:lnTo>
                <a:lnTo>
                  <a:pt x="6433" y="15657"/>
                </a:lnTo>
                <a:lnTo>
                  <a:pt x="6462" y="15621"/>
                </a:lnTo>
                <a:lnTo>
                  <a:pt x="6490" y="15585"/>
                </a:lnTo>
                <a:lnTo>
                  <a:pt x="6518" y="15546"/>
                </a:lnTo>
                <a:lnTo>
                  <a:pt x="6543" y="15507"/>
                </a:lnTo>
                <a:lnTo>
                  <a:pt x="6568" y="15467"/>
                </a:lnTo>
                <a:lnTo>
                  <a:pt x="6592" y="15424"/>
                </a:lnTo>
                <a:lnTo>
                  <a:pt x="6614" y="15382"/>
                </a:lnTo>
                <a:lnTo>
                  <a:pt x="10450" y="7254"/>
                </a:lnTo>
                <a:lnTo>
                  <a:pt x="10475" y="7199"/>
                </a:lnTo>
                <a:lnTo>
                  <a:pt x="10498" y="7145"/>
                </a:lnTo>
                <a:lnTo>
                  <a:pt x="10522" y="7089"/>
                </a:lnTo>
                <a:lnTo>
                  <a:pt x="10544" y="7034"/>
                </a:lnTo>
                <a:lnTo>
                  <a:pt x="10564" y="6977"/>
                </a:lnTo>
                <a:lnTo>
                  <a:pt x="10584" y="6921"/>
                </a:lnTo>
                <a:lnTo>
                  <a:pt x="10603" y="6864"/>
                </a:lnTo>
                <a:lnTo>
                  <a:pt x="10621" y="6807"/>
                </a:lnTo>
                <a:lnTo>
                  <a:pt x="10637" y="6750"/>
                </a:lnTo>
                <a:lnTo>
                  <a:pt x="10653" y="6692"/>
                </a:lnTo>
                <a:lnTo>
                  <a:pt x="10667" y="6634"/>
                </a:lnTo>
                <a:lnTo>
                  <a:pt x="10682" y="6575"/>
                </a:lnTo>
                <a:lnTo>
                  <a:pt x="10695" y="6517"/>
                </a:lnTo>
                <a:lnTo>
                  <a:pt x="10706" y="6457"/>
                </a:lnTo>
                <a:lnTo>
                  <a:pt x="10717" y="6398"/>
                </a:lnTo>
                <a:lnTo>
                  <a:pt x="10727" y="6337"/>
                </a:lnTo>
                <a:lnTo>
                  <a:pt x="10736" y="6278"/>
                </a:lnTo>
                <a:lnTo>
                  <a:pt x="10745" y="6217"/>
                </a:lnTo>
                <a:lnTo>
                  <a:pt x="10752" y="6158"/>
                </a:lnTo>
                <a:lnTo>
                  <a:pt x="10761" y="6097"/>
                </a:lnTo>
                <a:lnTo>
                  <a:pt x="10767" y="6038"/>
                </a:lnTo>
                <a:lnTo>
                  <a:pt x="10773" y="5977"/>
                </a:lnTo>
                <a:lnTo>
                  <a:pt x="10779" y="5918"/>
                </a:lnTo>
                <a:lnTo>
                  <a:pt x="10784" y="5857"/>
                </a:lnTo>
                <a:lnTo>
                  <a:pt x="10788" y="5797"/>
                </a:lnTo>
                <a:lnTo>
                  <a:pt x="10791" y="5738"/>
                </a:lnTo>
                <a:lnTo>
                  <a:pt x="10794" y="5677"/>
                </a:lnTo>
                <a:lnTo>
                  <a:pt x="10797" y="5617"/>
                </a:lnTo>
                <a:lnTo>
                  <a:pt x="10798" y="5556"/>
                </a:lnTo>
                <a:lnTo>
                  <a:pt x="10800" y="5496"/>
                </a:lnTo>
                <a:lnTo>
                  <a:pt x="10800" y="5435"/>
                </a:lnTo>
                <a:lnTo>
                  <a:pt x="10800" y="5375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 dirty="0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17" name="Freeform 9"/>
          <p:cNvSpPr>
            <a:spLocks noEditPoints="1"/>
          </p:cNvSpPr>
          <p:nvPr userDrawn="1"/>
        </p:nvSpPr>
        <p:spPr bwMode="auto">
          <a:xfrm>
            <a:off x="5694372" y="1695939"/>
            <a:ext cx="91806" cy="137099"/>
          </a:xfrm>
          <a:custGeom>
            <a:avLst/>
            <a:gdLst>
              <a:gd name="T0" fmla="*/ 8016 w 10800"/>
              <a:gd name="T1" fmla="*/ 6045 h 16128"/>
              <a:gd name="T2" fmla="*/ 7741 w 10800"/>
              <a:gd name="T3" fmla="*/ 6712 h 16128"/>
              <a:gd name="T4" fmla="*/ 7307 w 10800"/>
              <a:gd name="T5" fmla="*/ 7276 h 16128"/>
              <a:gd name="T6" fmla="*/ 6743 w 10800"/>
              <a:gd name="T7" fmla="*/ 7706 h 16128"/>
              <a:gd name="T8" fmla="*/ 6072 w 10800"/>
              <a:gd name="T9" fmla="*/ 7979 h 16128"/>
              <a:gd name="T10" fmla="*/ 5329 w 10800"/>
              <a:gd name="T11" fmla="*/ 8062 h 16128"/>
              <a:gd name="T12" fmla="*/ 4599 w 10800"/>
              <a:gd name="T13" fmla="*/ 7943 h 16128"/>
              <a:gd name="T14" fmla="*/ 3946 w 10800"/>
              <a:gd name="T15" fmla="*/ 7640 h 16128"/>
              <a:gd name="T16" fmla="*/ 3403 w 10800"/>
              <a:gd name="T17" fmla="*/ 7181 h 16128"/>
              <a:gd name="T18" fmla="*/ 2996 w 10800"/>
              <a:gd name="T19" fmla="*/ 6598 h 16128"/>
              <a:gd name="T20" fmla="*/ 2754 w 10800"/>
              <a:gd name="T21" fmla="*/ 5916 h 16128"/>
              <a:gd name="T22" fmla="*/ 2708 w 10800"/>
              <a:gd name="T23" fmla="*/ 5168 h 16128"/>
              <a:gd name="T24" fmla="*/ 2862 w 10800"/>
              <a:gd name="T25" fmla="*/ 4453 h 16128"/>
              <a:gd name="T26" fmla="*/ 3198 w 10800"/>
              <a:gd name="T27" fmla="*/ 3822 h 16128"/>
              <a:gd name="T28" fmla="*/ 3685 w 10800"/>
              <a:gd name="T29" fmla="*/ 3302 h 16128"/>
              <a:gd name="T30" fmla="*/ 4289 w 10800"/>
              <a:gd name="T31" fmla="*/ 2927 h 16128"/>
              <a:gd name="T32" fmla="*/ 4990 w 10800"/>
              <a:gd name="T33" fmla="*/ 2720 h 16128"/>
              <a:gd name="T34" fmla="*/ 5742 w 10800"/>
              <a:gd name="T35" fmla="*/ 2710 h 16128"/>
              <a:gd name="T36" fmla="*/ 6450 w 10800"/>
              <a:gd name="T37" fmla="*/ 2901 h 16128"/>
              <a:gd name="T38" fmla="*/ 7064 w 10800"/>
              <a:gd name="T39" fmla="*/ 3262 h 16128"/>
              <a:gd name="T40" fmla="*/ 7563 w 10800"/>
              <a:gd name="T41" fmla="*/ 3770 h 16128"/>
              <a:gd name="T42" fmla="*/ 7912 w 10800"/>
              <a:gd name="T43" fmla="*/ 4392 h 16128"/>
              <a:gd name="T44" fmla="*/ 8086 w 10800"/>
              <a:gd name="T45" fmla="*/ 5099 h 16128"/>
              <a:gd name="T46" fmla="*/ 10782 w 10800"/>
              <a:gd name="T47" fmla="*/ 4960 h 16128"/>
              <a:gd name="T48" fmla="*/ 10674 w 10800"/>
              <a:gd name="T49" fmla="*/ 4227 h 16128"/>
              <a:gd name="T50" fmla="*/ 10472 w 10800"/>
              <a:gd name="T51" fmla="*/ 3528 h 16128"/>
              <a:gd name="T52" fmla="*/ 10177 w 10800"/>
              <a:gd name="T53" fmla="*/ 2869 h 16128"/>
              <a:gd name="T54" fmla="*/ 9805 w 10800"/>
              <a:gd name="T55" fmla="*/ 2263 h 16128"/>
              <a:gd name="T56" fmla="*/ 9354 w 10800"/>
              <a:gd name="T57" fmla="*/ 1714 h 16128"/>
              <a:gd name="T58" fmla="*/ 8835 w 10800"/>
              <a:gd name="T59" fmla="*/ 1226 h 16128"/>
              <a:gd name="T60" fmla="*/ 8258 w 10800"/>
              <a:gd name="T61" fmla="*/ 812 h 16128"/>
              <a:gd name="T62" fmla="*/ 7623 w 10800"/>
              <a:gd name="T63" fmla="*/ 477 h 16128"/>
              <a:gd name="T64" fmla="*/ 6942 w 10800"/>
              <a:gd name="T65" fmla="*/ 223 h 16128"/>
              <a:gd name="T66" fmla="*/ 6224 w 10800"/>
              <a:gd name="T67" fmla="*/ 64 h 16128"/>
              <a:gd name="T68" fmla="*/ 5469 w 10800"/>
              <a:gd name="T69" fmla="*/ 1 h 16128"/>
              <a:gd name="T70" fmla="*/ 4710 w 10800"/>
              <a:gd name="T71" fmla="*/ 45 h 16128"/>
              <a:gd name="T72" fmla="*/ 3986 w 10800"/>
              <a:gd name="T73" fmla="*/ 186 h 16128"/>
              <a:gd name="T74" fmla="*/ 3297 w 10800"/>
              <a:gd name="T75" fmla="*/ 423 h 16128"/>
              <a:gd name="T76" fmla="*/ 2653 w 10800"/>
              <a:gd name="T77" fmla="*/ 746 h 16128"/>
              <a:gd name="T78" fmla="*/ 2066 w 10800"/>
              <a:gd name="T79" fmla="*/ 1145 h 16128"/>
              <a:gd name="T80" fmla="*/ 1536 w 10800"/>
              <a:gd name="T81" fmla="*/ 1620 h 16128"/>
              <a:gd name="T82" fmla="*/ 1071 w 10800"/>
              <a:gd name="T83" fmla="*/ 2159 h 16128"/>
              <a:gd name="T84" fmla="*/ 684 w 10800"/>
              <a:gd name="T85" fmla="*/ 2754 h 16128"/>
              <a:gd name="T86" fmla="*/ 375 w 10800"/>
              <a:gd name="T87" fmla="*/ 3405 h 16128"/>
              <a:gd name="T88" fmla="*/ 154 w 10800"/>
              <a:gd name="T89" fmla="*/ 4097 h 16128"/>
              <a:gd name="T90" fmla="*/ 30 w 10800"/>
              <a:gd name="T91" fmla="*/ 4824 h 16128"/>
              <a:gd name="T92" fmla="*/ 2 w 10800"/>
              <a:gd name="T93" fmla="*/ 5556 h 16128"/>
              <a:gd name="T94" fmla="*/ 55 w 10800"/>
              <a:gd name="T95" fmla="*/ 6217 h 16128"/>
              <a:gd name="T96" fmla="*/ 197 w 10800"/>
              <a:gd name="T97" fmla="*/ 6864 h 16128"/>
              <a:gd name="T98" fmla="*/ 4241 w 10800"/>
              <a:gd name="T99" fmla="*/ 15466 h 16128"/>
              <a:gd name="T100" fmla="*/ 4445 w 10800"/>
              <a:gd name="T101" fmla="*/ 15738 h 16128"/>
              <a:gd name="T102" fmla="*/ 4715 w 10800"/>
              <a:gd name="T103" fmla="*/ 15945 h 16128"/>
              <a:gd name="T104" fmla="*/ 5029 w 10800"/>
              <a:gd name="T105" fmla="*/ 16077 h 16128"/>
              <a:gd name="T106" fmla="*/ 5367 w 10800"/>
              <a:gd name="T107" fmla="*/ 16128 h 16128"/>
              <a:gd name="T108" fmla="*/ 5860 w 10800"/>
              <a:gd name="T109" fmla="*/ 16048 h 16128"/>
              <a:gd name="T110" fmla="*/ 6302 w 10800"/>
              <a:gd name="T111" fmla="*/ 15789 h 16128"/>
              <a:gd name="T112" fmla="*/ 6614 w 10800"/>
              <a:gd name="T113" fmla="*/ 15382 h 16128"/>
              <a:gd name="T114" fmla="*/ 10653 w 10800"/>
              <a:gd name="T115" fmla="*/ 6692 h 16128"/>
              <a:gd name="T116" fmla="*/ 10767 w 10800"/>
              <a:gd name="T117" fmla="*/ 6038 h 16128"/>
              <a:gd name="T118" fmla="*/ 10800 w 10800"/>
              <a:gd name="T119" fmla="*/ 5375 h 16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0800" h="16128">
                <a:moveTo>
                  <a:pt x="8101" y="5375"/>
                </a:moveTo>
                <a:lnTo>
                  <a:pt x="8099" y="5444"/>
                </a:lnTo>
                <a:lnTo>
                  <a:pt x="8096" y="5514"/>
                </a:lnTo>
                <a:lnTo>
                  <a:pt x="8092" y="5582"/>
                </a:lnTo>
                <a:lnTo>
                  <a:pt x="8086" y="5650"/>
                </a:lnTo>
                <a:lnTo>
                  <a:pt x="8078" y="5717"/>
                </a:lnTo>
                <a:lnTo>
                  <a:pt x="8069" y="5784"/>
                </a:lnTo>
                <a:lnTo>
                  <a:pt x="8057" y="5850"/>
                </a:lnTo>
                <a:lnTo>
                  <a:pt x="8045" y="5916"/>
                </a:lnTo>
                <a:lnTo>
                  <a:pt x="8031" y="5980"/>
                </a:lnTo>
                <a:lnTo>
                  <a:pt x="8016" y="6045"/>
                </a:lnTo>
                <a:lnTo>
                  <a:pt x="7998" y="6109"/>
                </a:lnTo>
                <a:lnTo>
                  <a:pt x="7980" y="6172"/>
                </a:lnTo>
                <a:lnTo>
                  <a:pt x="7958" y="6234"/>
                </a:lnTo>
                <a:lnTo>
                  <a:pt x="7936" y="6297"/>
                </a:lnTo>
                <a:lnTo>
                  <a:pt x="7912" y="6358"/>
                </a:lnTo>
                <a:lnTo>
                  <a:pt x="7886" y="6419"/>
                </a:lnTo>
                <a:lnTo>
                  <a:pt x="7860" y="6480"/>
                </a:lnTo>
                <a:lnTo>
                  <a:pt x="7832" y="6540"/>
                </a:lnTo>
                <a:lnTo>
                  <a:pt x="7803" y="6598"/>
                </a:lnTo>
                <a:lnTo>
                  <a:pt x="7772" y="6656"/>
                </a:lnTo>
                <a:lnTo>
                  <a:pt x="7741" y="6712"/>
                </a:lnTo>
                <a:lnTo>
                  <a:pt x="7708" y="6768"/>
                </a:lnTo>
                <a:lnTo>
                  <a:pt x="7674" y="6823"/>
                </a:lnTo>
                <a:lnTo>
                  <a:pt x="7638" y="6877"/>
                </a:lnTo>
                <a:lnTo>
                  <a:pt x="7601" y="6930"/>
                </a:lnTo>
                <a:lnTo>
                  <a:pt x="7563" y="6981"/>
                </a:lnTo>
                <a:lnTo>
                  <a:pt x="7524" y="7033"/>
                </a:lnTo>
                <a:lnTo>
                  <a:pt x="7482" y="7083"/>
                </a:lnTo>
                <a:lnTo>
                  <a:pt x="7441" y="7133"/>
                </a:lnTo>
                <a:lnTo>
                  <a:pt x="7397" y="7181"/>
                </a:lnTo>
                <a:lnTo>
                  <a:pt x="7353" y="7228"/>
                </a:lnTo>
                <a:lnTo>
                  <a:pt x="7307" y="7276"/>
                </a:lnTo>
                <a:lnTo>
                  <a:pt x="7261" y="7321"/>
                </a:lnTo>
                <a:lnTo>
                  <a:pt x="7213" y="7364"/>
                </a:lnTo>
                <a:lnTo>
                  <a:pt x="7165" y="7408"/>
                </a:lnTo>
                <a:lnTo>
                  <a:pt x="7115" y="7449"/>
                </a:lnTo>
                <a:lnTo>
                  <a:pt x="7064" y="7489"/>
                </a:lnTo>
                <a:lnTo>
                  <a:pt x="7014" y="7529"/>
                </a:lnTo>
                <a:lnTo>
                  <a:pt x="6961" y="7567"/>
                </a:lnTo>
                <a:lnTo>
                  <a:pt x="6908" y="7603"/>
                </a:lnTo>
                <a:lnTo>
                  <a:pt x="6854" y="7640"/>
                </a:lnTo>
                <a:lnTo>
                  <a:pt x="6799" y="7674"/>
                </a:lnTo>
                <a:lnTo>
                  <a:pt x="6743" y="7706"/>
                </a:lnTo>
                <a:lnTo>
                  <a:pt x="6687" y="7738"/>
                </a:lnTo>
                <a:lnTo>
                  <a:pt x="6629" y="7769"/>
                </a:lnTo>
                <a:lnTo>
                  <a:pt x="6570" y="7798"/>
                </a:lnTo>
                <a:lnTo>
                  <a:pt x="6511" y="7826"/>
                </a:lnTo>
                <a:lnTo>
                  <a:pt x="6450" y="7852"/>
                </a:lnTo>
                <a:lnTo>
                  <a:pt x="6389" y="7878"/>
                </a:lnTo>
                <a:lnTo>
                  <a:pt x="6326" y="7901"/>
                </a:lnTo>
                <a:lnTo>
                  <a:pt x="6264" y="7923"/>
                </a:lnTo>
                <a:lnTo>
                  <a:pt x="6201" y="7943"/>
                </a:lnTo>
                <a:lnTo>
                  <a:pt x="6137" y="7962"/>
                </a:lnTo>
                <a:lnTo>
                  <a:pt x="6072" y="7979"/>
                </a:lnTo>
                <a:lnTo>
                  <a:pt x="6007" y="7995"/>
                </a:lnTo>
                <a:lnTo>
                  <a:pt x="5942" y="8010"/>
                </a:lnTo>
                <a:lnTo>
                  <a:pt x="5876" y="8022"/>
                </a:lnTo>
                <a:lnTo>
                  <a:pt x="5810" y="8033"/>
                </a:lnTo>
                <a:lnTo>
                  <a:pt x="5742" y="8042"/>
                </a:lnTo>
                <a:lnTo>
                  <a:pt x="5674" y="8049"/>
                </a:lnTo>
                <a:lnTo>
                  <a:pt x="5607" y="8055"/>
                </a:lnTo>
                <a:lnTo>
                  <a:pt x="5538" y="8059"/>
                </a:lnTo>
                <a:lnTo>
                  <a:pt x="5469" y="8062"/>
                </a:lnTo>
                <a:lnTo>
                  <a:pt x="5398" y="8062"/>
                </a:lnTo>
                <a:lnTo>
                  <a:pt x="5329" y="8062"/>
                </a:lnTo>
                <a:lnTo>
                  <a:pt x="5260" y="8059"/>
                </a:lnTo>
                <a:lnTo>
                  <a:pt x="5191" y="8055"/>
                </a:lnTo>
                <a:lnTo>
                  <a:pt x="5124" y="8049"/>
                </a:lnTo>
                <a:lnTo>
                  <a:pt x="5057" y="8042"/>
                </a:lnTo>
                <a:lnTo>
                  <a:pt x="4990" y="8033"/>
                </a:lnTo>
                <a:lnTo>
                  <a:pt x="4923" y="8022"/>
                </a:lnTo>
                <a:lnTo>
                  <a:pt x="4857" y="8010"/>
                </a:lnTo>
                <a:lnTo>
                  <a:pt x="4793" y="7995"/>
                </a:lnTo>
                <a:lnTo>
                  <a:pt x="4728" y="7979"/>
                </a:lnTo>
                <a:lnTo>
                  <a:pt x="4663" y="7962"/>
                </a:lnTo>
                <a:lnTo>
                  <a:pt x="4599" y="7943"/>
                </a:lnTo>
                <a:lnTo>
                  <a:pt x="4536" y="7923"/>
                </a:lnTo>
                <a:lnTo>
                  <a:pt x="4474" y="7901"/>
                </a:lnTo>
                <a:lnTo>
                  <a:pt x="4411" y="7878"/>
                </a:lnTo>
                <a:lnTo>
                  <a:pt x="4350" y="7852"/>
                </a:lnTo>
                <a:lnTo>
                  <a:pt x="4289" y="7826"/>
                </a:lnTo>
                <a:lnTo>
                  <a:pt x="4230" y="7798"/>
                </a:lnTo>
                <a:lnTo>
                  <a:pt x="4171" y="7769"/>
                </a:lnTo>
                <a:lnTo>
                  <a:pt x="4113" y="7738"/>
                </a:lnTo>
                <a:lnTo>
                  <a:pt x="4057" y="7706"/>
                </a:lnTo>
                <a:lnTo>
                  <a:pt x="4001" y="7674"/>
                </a:lnTo>
                <a:lnTo>
                  <a:pt x="3946" y="7640"/>
                </a:lnTo>
                <a:lnTo>
                  <a:pt x="3892" y="7603"/>
                </a:lnTo>
                <a:lnTo>
                  <a:pt x="3839" y="7567"/>
                </a:lnTo>
                <a:lnTo>
                  <a:pt x="3786" y="7529"/>
                </a:lnTo>
                <a:lnTo>
                  <a:pt x="3736" y="7489"/>
                </a:lnTo>
                <a:lnTo>
                  <a:pt x="3685" y="7449"/>
                </a:lnTo>
                <a:lnTo>
                  <a:pt x="3635" y="7408"/>
                </a:lnTo>
                <a:lnTo>
                  <a:pt x="3587" y="7364"/>
                </a:lnTo>
                <a:lnTo>
                  <a:pt x="3539" y="7321"/>
                </a:lnTo>
                <a:lnTo>
                  <a:pt x="3493" y="7276"/>
                </a:lnTo>
                <a:lnTo>
                  <a:pt x="3447" y="7228"/>
                </a:lnTo>
                <a:lnTo>
                  <a:pt x="3403" y="7181"/>
                </a:lnTo>
                <a:lnTo>
                  <a:pt x="3359" y="7133"/>
                </a:lnTo>
                <a:lnTo>
                  <a:pt x="3317" y="7083"/>
                </a:lnTo>
                <a:lnTo>
                  <a:pt x="3276" y="7033"/>
                </a:lnTo>
                <a:lnTo>
                  <a:pt x="3237" y="6981"/>
                </a:lnTo>
                <a:lnTo>
                  <a:pt x="3198" y="6930"/>
                </a:lnTo>
                <a:lnTo>
                  <a:pt x="3162" y="6877"/>
                </a:lnTo>
                <a:lnTo>
                  <a:pt x="3126" y="6823"/>
                </a:lnTo>
                <a:lnTo>
                  <a:pt x="3092" y="6768"/>
                </a:lnTo>
                <a:lnTo>
                  <a:pt x="3058" y="6712"/>
                </a:lnTo>
                <a:lnTo>
                  <a:pt x="3026" y="6656"/>
                </a:lnTo>
                <a:lnTo>
                  <a:pt x="2996" y="6598"/>
                </a:lnTo>
                <a:lnTo>
                  <a:pt x="2966" y="6540"/>
                </a:lnTo>
                <a:lnTo>
                  <a:pt x="2938" y="6480"/>
                </a:lnTo>
                <a:lnTo>
                  <a:pt x="2911" y="6419"/>
                </a:lnTo>
                <a:lnTo>
                  <a:pt x="2885" y="6358"/>
                </a:lnTo>
                <a:lnTo>
                  <a:pt x="2862" y="6297"/>
                </a:lnTo>
                <a:lnTo>
                  <a:pt x="2840" y="6234"/>
                </a:lnTo>
                <a:lnTo>
                  <a:pt x="2819" y="6172"/>
                </a:lnTo>
                <a:lnTo>
                  <a:pt x="2800" y="6109"/>
                </a:lnTo>
                <a:lnTo>
                  <a:pt x="2784" y="6045"/>
                </a:lnTo>
                <a:lnTo>
                  <a:pt x="2768" y="5980"/>
                </a:lnTo>
                <a:lnTo>
                  <a:pt x="2754" y="5916"/>
                </a:lnTo>
                <a:lnTo>
                  <a:pt x="2742" y="5850"/>
                </a:lnTo>
                <a:lnTo>
                  <a:pt x="2731" y="5784"/>
                </a:lnTo>
                <a:lnTo>
                  <a:pt x="2722" y="5717"/>
                </a:lnTo>
                <a:lnTo>
                  <a:pt x="2714" y="5650"/>
                </a:lnTo>
                <a:lnTo>
                  <a:pt x="2708" y="5582"/>
                </a:lnTo>
                <a:lnTo>
                  <a:pt x="2704" y="5514"/>
                </a:lnTo>
                <a:lnTo>
                  <a:pt x="2701" y="5444"/>
                </a:lnTo>
                <a:lnTo>
                  <a:pt x="2699" y="5375"/>
                </a:lnTo>
                <a:lnTo>
                  <a:pt x="2701" y="5305"/>
                </a:lnTo>
                <a:lnTo>
                  <a:pt x="2704" y="5237"/>
                </a:lnTo>
                <a:lnTo>
                  <a:pt x="2708" y="5168"/>
                </a:lnTo>
                <a:lnTo>
                  <a:pt x="2714" y="5099"/>
                </a:lnTo>
                <a:lnTo>
                  <a:pt x="2722" y="5033"/>
                </a:lnTo>
                <a:lnTo>
                  <a:pt x="2731" y="4965"/>
                </a:lnTo>
                <a:lnTo>
                  <a:pt x="2742" y="4900"/>
                </a:lnTo>
                <a:lnTo>
                  <a:pt x="2754" y="4834"/>
                </a:lnTo>
                <a:lnTo>
                  <a:pt x="2768" y="4769"/>
                </a:lnTo>
                <a:lnTo>
                  <a:pt x="2784" y="4704"/>
                </a:lnTo>
                <a:lnTo>
                  <a:pt x="2800" y="4641"/>
                </a:lnTo>
                <a:lnTo>
                  <a:pt x="2819" y="4577"/>
                </a:lnTo>
                <a:lnTo>
                  <a:pt x="2840" y="4515"/>
                </a:lnTo>
                <a:lnTo>
                  <a:pt x="2862" y="4453"/>
                </a:lnTo>
                <a:lnTo>
                  <a:pt x="2885" y="4392"/>
                </a:lnTo>
                <a:lnTo>
                  <a:pt x="2911" y="4330"/>
                </a:lnTo>
                <a:lnTo>
                  <a:pt x="2938" y="4271"/>
                </a:lnTo>
                <a:lnTo>
                  <a:pt x="2966" y="4211"/>
                </a:lnTo>
                <a:lnTo>
                  <a:pt x="2996" y="4153"/>
                </a:lnTo>
                <a:lnTo>
                  <a:pt x="3026" y="4096"/>
                </a:lnTo>
                <a:lnTo>
                  <a:pt x="3058" y="4039"/>
                </a:lnTo>
                <a:lnTo>
                  <a:pt x="3092" y="3984"/>
                </a:lnTo>
                <a:lnTo>
                  <a:pt x="3126" y="3928"/>
                </a:lnTo>
                <a:lnTo>
                  <a:pt x="3162" y="3875"/>
                </a:lnTo>
                <a:lnTo>
                  <a:pt x="3198" y="3822"/>
                </a:lnTo>
                <a:lnTo>
                  <a:pt x="3237" y="3770"/>
                </a:lnTo>
                <a:lnTo>
                  <a:pt x="3276" y="3719"/>
                </a:lnTo>
                <a:lnTo>
                  <a:pt x="3317" y="3669"/>
                </a:lnTo>
                <a:lnTo>
                  <a:pt x="3359" y="3620"/>
                </a:lnTo>
                <a:lnTo>
                  <a:pt x="3403" y="3571"/>
                </a:lnTo>
                <a:lnTo>
                  <a:pt x="3447" y="3524"/>
                </a:lnTo>
                <a:lnTo>
                  <a:pt x="3493" y="3478"/>
                </a:lnTo>
                <a:lnTo>
                  <a:pt x="3539" y="3432"/>
                </a:lnTo>
                <a:lnTo>
                  <a:pt x="3587" y="3388"/>
                </a:lnTo>
                <a:lnTo>
                  <a:pt x="3635" y="3345"/>
                </a:lnTo>
                <a:lnTo>
                  <a:pt x="3685" y="3302"/>
                </a:lnTo>
                <a:lnTo>
                  <a:pt x="3736" y="3262"/>
                </a:lnTo>
                <a:lnTo>
                  <a:pt x="3786" y="3223"/>
                </a:lnTo>
                <a:lnTo>
                  <a:pt x="3839" y="3185"/>
                </a:lnTo>
                <a:lnTo>
                  <a:pt x="3892" y="3148"/>
                </a:lnTo>
                <a:lnTo>
                  <a:pt x="3946" y="3113"/>
                </a:lnTo>
                <a:lnTo>
                  <a:pt x="4001" y="3078"/>
                </a:lnTo>
                <a:lnTo>
                  <a:pt x="4057" y="3046"/>
                </a:lnTo>
                <a:lnTo>
                  <a:pt x="4113" y="3014"/>
                </a:lnTo>
                <a:lnTo>
                  <a:pt x="4171" y="2984"/>
                </a:lnTo>
                <a:lnTo>
                  <a:pt x="4230" y="2955"/>
                </a:lnTo>
                <a:lnTo>
                  <a:pt x="4289" y="2927"/>
                </a:lnTo>
                <a:lnTo>
                  <a:pt x="4350" y="2901"/>
                </a:lnTo>
                <a:lnTo>
                  <a:pt x="4411" y="2875"/>
                </a:lnTo>
                <a:lnTo>
                  <a:pt x="4474" y="2852"/>
                </a:lnTo>
                <a:lnTo>
                  <a:pt x="4536" y="2828"/>
                </a:lnTo>
                <a:lnTo>
                  <a:pt x="4599" y="2808"/>
                </a:lnTo>
                <a:lnTo>
                  <a:pt x="4663" y="2789"/>
                </a:lnTo>
                <a:lnTo>
                  <a:pt x="4728" y="2772"/>
                </a:lnTo>
                <a:lnTo>
                  <a:pt x="4793" y="2757"/>
                </a:lnTo>
                <a:lnTo>
                  <a:pt x="4857" y="2743"/>
                </a:lnTo>
                <a:lnTo>
                  <a:pt x="4923" y="2730"/>
                </a:lnTo>
                <a:lnTo>
                  <a:pt x="4990" y="2720"/>
                </a:lnTo>
                <a:lnTo>
                  <a:pt x="5057" y="2710"/>
                </a:lnTo>
                <a:lnTo>
                  <a:pt x="5124" y="2702"/>
                </a:lnTo>
                <a:lnTo>
                  <a:pt x="5191" y="2696"/>
                </a:lnTo>
                <a:lnTo>
                  <a:pt x="5260" y="2691"/>
                </a:lnTo>
                <a:lnTo>
                  <a:pt x="5329" y="2689"/>
                </a:lnTo>
                <a:lnTo>
                  <a:pt x="5398" y="2687"/>
                </a:lnTo>
                <a:lnTo>
                  <a:pt x="5469" y="2689"/>
                </a:lnTo>
                <a:lnTo>
                  <a:pt x="5538" y="2691"/>
                </a:lnTo>
                <a:lnTo>
                  <a:pt x="5607" y="2696"/>
                </a:lnTo>
                <a:lnTo>
                  <a:pt x="5674" y="2702"/>
                </a:lnTo>
                <a:lnTo>
                  <a:pt x="5742" y="2710"/>
                </a:lnTo>
                <a:lnTo>
                  <a:pt x="5810" y="2720"/>
                </a:lnTo>
                <a:lnTo>
                  <a:pt x="5876" y="2730"/>
                </a:lnTo>
                <a:lnTo>
                  <a:pt x="5942" y="2743"/>
                </a:lnTo>
                <a:lnTo>
                  <a:pt x="6007" y="2757"/>
                </a:lnTo>
                <a:lnTo>
                  <a:pt x="6072" y="2772"/>
                </a:lnTo>
                <a:lnTo>
                  <a:pt x="6137" y="2789"/>
                </a:lnTo>
                <a:lnTo>
                  <a:pt x="6201" y="2808"/>
                </a:lnTo>
                <a:lnTo>
                  <a:pt x="6264" y="2828"/>
                </a:lnTo>
                <a:lnTo>
                  <a:pt x="6326" y="2852"/>
                </a:lnTo>
                <a:lnTo>
                  <a:pt x="6389" y="2875"/>
                </a:lnTo>
                <a:lnTo>
                  <a:pt x="6450" y="2901"/>
                </a:lnTo>
                <a:lnTo>
                  <a:pt x="6511" y="2927"/>
                </a:lnTo>
                <a:lnTo>
                  <a:pt x="6570" y="2955"/>
                </a:lnTo>
                <a:lnTo>
                  <a:pt x="6629" y="2984"/>
                </a:lnTo>
                <a:lnTo>
                  <a:pt x="6687" y="3014"/>
                </a:lnTo>
                <a:lnTo>
                  <a:pt x="6743" y="3046"/>
                </a:lnTo>
                <a:lnTo>
                  <a:pt x="6799" y="3078"/>
                </a:lnTo>
                <a:lnTo>
                  <a:pt x="6854" y="3113"/>
                </a:lnTo>
                <a:lnTo>
                  <a:pt x="6908" y="3148"/>
                </a:lnTo>
                <a:lnTo>
                  <a:pt x="6961" y="3185"/>
                </a:lnTo>
                <a:lnTo>
                  <a:pt x="7014" y="3223"/>
                </a:lnTo>
                <a:lnTo>
                  <a:pt x="7064" y="3262"/>
                </a:lnTo>
                <a:lnTo>
                  <a:pt x="7115" y="3302"/>
                </a:lnTo>
                <a:lnTo>
                  <a:pt x="7165" y="3345"/>
                </a:lnTo>
                <a:lnTo>
                  <a:pt x="7213" y="3388"/>
                </a:lnTo>
                <a:lnTo>
                  <a:pt x="7261" y="3432"/>
                </a:lnTo>
                <a:lnTo>
                  <a:pt x="7307" y="3478"/>
                </a:lnTo>
                <a:lnTo>
                  <a:pt x="7353" y="3524"/>
                </a:lnTo>
                <a:lnTo>
                  <a:pt x="7397" y="3571"/>
                </a:lnTo>
                <a:lnTo>
                  <a:pt x="7441" y="3620"/>
                </a:lnTo>
                <a:lnTo>
                  <a:pt x="7482" y="3669"/>
                </a:lnTo>
                <a:lnTo>
                  <a:pt x="7524" y="3719"/>
                </a:lnTo>
                <a:lnTo>
                  <a:pt x="7563" y="3770"/>
                </a:lnTo>
                <a:lnTo>
                  <a:pt x="7601" y="3822"/>
                </a:lnTo>
                <a:lnTo>
                  <a:pt x="7638" y="3875"/>
                </a:lnTo>
                <a:lnTo>
                  <a:pt x="7674" y="3928"/>
                </a:lnTo>
                <a:lnTo>
                  <a:pt x="7708" y="3984"/>
                </a:lnTo>
                <a:lnTo>
                  <a:pt x="7741" y="4039"/>
                </a:lnTo>
                <a:lnTo>
                  <a:pt x="7772" y="4096"/>
                </a:lnTo>
                <a:lnTo>
                  <a:pt x="7803" y="4153"/>
                </a:lnTo>
                <a:lnTo>
                  <a:pt x="7832" y="4211"/>
                </a:lnTo>
                <a:lnTo>
                  <a:pt x="7860" y="4271"/>
                </a:lnTo>
                <a:lnTo>
                  <a:pt x="7886" y="4330"/>
                </a:lnTo>
                <a:lnTo>
                  <a:pt x="7912" y="4392"/>
                </a:lnTo>
                <a:lnTo>
                  <a:pt x="7936" y="4453"/>
                </a:lnTo>
                <a:lnTo>
                  <a:pt x="7958" y="4515"/>
                </a:lnTo>
                <a:lnTo>
                  <a:pt x="7980" y="4577"/>
                </a:lnTo>
                <a:lnTo>
                  <a:pt x="7998" y="4641"/>
                </a:lnTo>
                <a:lnTo>
                  <a:pt x="8016" y="4704"/>
                </a:lnTo>
                <a:lnTo>
                  <a:pt x="8031" y="4769"/>
                </a:lnTo>
                <a:lnTo>
                  <a:pt x="8045" y="4834"/>
                </a:lnTo>
                <a:lnTo>
                  <a:pt x="8057" y="4900"/>
                </a:lnTo>
                <a:lnTo>
                  <a:pt x="8069" y="4965"/>
                </a:lnTo>
                <a:lnTo>
                  <a:pt x="8078" y="5033"/>
                </a:lnTo>
                <a:lnTo>
                  <a:pt x="8086" y="5099"/>
                </a:lnTo>
                <a:lnTo>
                  <a:pt x="8092" y="5168"/>
                </a:lnTo>
                <a:lnTo>
                  <a:pt x="8096" y="5237"/>
                </a:lnTo>
                <a:lnTo>
                  <a:pt x="8099" y="5305"/>
                </a:lnTo>
                <a:lnTo>
                  <a:pt x="8101" y="5375"/>
                </a:lnTo>
                <a:close/>
                <a:moveTo>
                  <a:pt x="10800" y="5375"/>
                </a:moveTo>
                <a:lnTo>
                  <a:pt x="10799" y="5305"/>
                </a:lnTo>
                <a:lnTo>
                  <a:pt x="10797" y="5236"/>
                </a:lnTo>
                <a:lnTo>
                  <a:pt x="10794" y="5166"/>
                </a:lnTo>
                <a:lnTo>
                  <a:pt x="10791" y="5097"/>
                </a:lnTo>
                <a:lnTo>
                  <a:pt x="10787" y="5029"/>
                </a:lnTo>
                <a:lnTo>
                  <a:pt x="10782" y="4960"/>
                </a:lnTo>
                <a:lnTo>
                  <a:pt x="10776" y="4892"/>
                </a:lnTo>
                <a:lnTo>
                  <a:pt x="10770" y="4824"/>
                </a:lnTo>
                <a:lnTo>
                  <a:pt x="10763" y="4757"/>
                </a:lnTo>
                <a:lnTo>
                  <a:pt x="10754" y="4689"/>
                </a:lnTo>
                <a:lnTo>
                  <a:pt x="10745" y="4623"/>
                </a:lnTo>
                <a:lnTo>
                  <a:pt x="10735" y="4555"/>
                </a:lnTo>
                <a:lnTo>
                  <a:pt x="10725" y="4490"/>
                </a:lnTo>
                <a:lnTo>
                  <a:pt x="10714" y="4423"/>
                </a:lnTo>
                <a:lnTo>
                  <a:pt x="10702" y="4358"/>
                </a:lnTo>
                <a:lnTo>
                  <a:pt x="10689" y="4292"/>
                </a:lnTo>
                <a:lnTo>
                  <a:pt x="10674" y="4227"/>
                </a:lnTo>
                <a:lnTo>
                  <a:pt x="10660" y="4161"/>
                </a:lnTo>
                <a:lnTo>
                  <a:pt x="10645" y="4097"/>
                </a:lnTo>
                <a:lnTo>
                  <a:pt x="10629" y="4032"/>
                </a:lnTo>
                <a:lnTo>
                  <a:pt x="10613" y="3968"/>
                </a:lnTo>
                <a:lnTo>
                  <a:pt x="10594" y="3904"/>
                </a:lnTo>
                <a:lnTo>
                  <a:pt x="10576" y="3840"/>
                </a:lnTo>
                <a:lnTo>
                  <a:pt x="10557" y="3778"/>
                </a:lnTo>
                <a:lnTo>
                  <a:pt x="10537" y="3714"/>
                </a:lnTo>
                <a:lnTo>
                  <a:pt x="10517" y="3652"/>
                </a:lnTo>
                <a:lnTo>
                  <a:pt x="10494" y="3590"/>
                </a:lnTo>
                <a:lnTo>
                  <a:pt x="10472" y="3528"/>
                </a:lnTo>
                <a:lnTo>
                  <a:pt x="10449" y="3467"/>
                </a:lnTo>
                <a:lnTo>
                  <a:pt x="10424" y="3405"/>
                </a:lnTo>
                <a:lnTo>
                  <a:pt x="10400" y="3344"/>
                </a:lnTo>
                <a:lnTo>
                  <a:pt x="10375" y="3283"/>
                </a:lnTo>
                <a:lnTo>
                  <a:pt x="10348" y="3223"/>
                </a:lnTo>
                <a:lnTo>
                  <a:pt x="10321" y="3162"/>
                </a:lnTo>
                <a:lnTo>
                  <a:pt x="10294" y="3103"/>
                </a:lnTo>
                <a:lnTo>
                  <a:pt x="10265" y="3043"/>
                </a:lnTo>
                <a:lnTo>
                  <a:pt x="10237" y="2985"/>
                </a:lnTo>
                <a:lnTo>
                  <a:pt x="10207" y="2926"/>
                </a:lnTo>
                <a:lnTo>
                  <a:pt x="10177" y="2869"/>
                </a:lnTo>
                <a:lnTo>
                  <a:pt x="10146" y="2811"/>
                </a:lnTo>
                <a:lnTo>
                  <a:pt x="10115" y="2754"/>
                </a:lnTo>
                <a:lnTo>
                  <a:pt x="10083" y="2697"/>
                </a:lnTo>
                <a:lnTo>
                  <a:pt x="10051" y="2642"/>
                </a:lnTo>
                <a:lnTo>
                  <a:pt x="10017" y="2587"/>
                </a:lnTo>
                <a:lnTo>
                  <a:pt x="9983" y="2531"/>
                </a:lnTo>
                <a:lnTo>
                  <a:pt x="9949" y="2477"/>
                </a:lnTo>
                <a:lnTo>
                  <a:pt x="9914" y="2422"/>
                </a:lnTo>
                <a:lnTo>
                  <a:pt x="9878" y="2369"/>
                </a:lnTo>
                <a:lnTo>
                  <a:pt x="9841" y="2315"/>
                </a:lnTo>
                <a:lnTo>
                  <a:pt x="9805" y="2263"/>
                </a:lnTo>
                <a:lnTo>
                  <a:pt x="9767" y="2211"/>
                </a:lnTo>
                <a:lnTo>
                  <a:pt x="9729" y="2159"/>
                </a:lnTo>
                <a:lnTo>
                  <a:pt x="9689" y="2108"/>
                </a:lnTo>
                <a:lnTo>
                  <a:pt x="9650" y="2056"/>
                </a:lnTo>
                <a:lnTo>
                  <a:pt x="9609" y="2006"/>
                </a:lnTo>
                <a:lnTo>
                  <a:pt x="9569" y="1957"/>
                </a:lnTo>
                <a:lnTo>
                  <a:pt x="9527" y="1907"/>
                </a:lnTo>
                <a:lnTo>
                  <a:pt x="9485" y="1858"/>
                </a:lnTo>
                <a:lnTo>
                  <a:pt x="9442" y="1809"/>
                </a:lnTo>
                <a:lnTo>
                  <a:pt x="9399" y="1761"/>
                </a:lnTo>
                <a:lnTo>
                  <a:pt x="9354" y="1714"/>
                </a:lnTo>
                <a:lnTo>
                  <a:pt x="9310" y="1667"/>
                </a:lnTo>
                <a:lnTo>
                  <a:pt x="9264" y="1620"/>
                </a:lnTo>
                <a:lnTo>
                  <a:pt x="9219" y="1574"/>
                </a:lnTo>
                <a:lnTo>
                  <a:pt x="9172" y="1528"/>
                </a:lnTo>
                <a:lnTo>
                  <a:pt x="9126" y="1483"/>
                </a:lnTo>
                <a:lnTo>
                  <a:pt x="9078" y="1438"/>
                </a:lnTo>
                <a:lnTo>
                  <a:pt x="9030" y="1395"/>
                </a:lnTo>
                <a:lnTo>
                  <a:pt x="8983" y="1352"/>
                </a:lnTo>
                <a:lnTo>
                  <a:pt x="8934" y="1308"/>
                </a:lnTo>
                <a:lnTo>
                  <a:pt x="8885" y="1267"/>
                </a:lnTo>
                <a:lnTo>
                  <a:pt x="8835" y="1226"/>
                </a:lnTo>
                <a:lnTo>
                  <a:pt x="8784" y="1184"/>
                </a:lnTo>
                <a:lnTo>
                  <a:pt x="8734" y="1145"/>
                </a:lnTo>
                <a:lnTo>
                  <a:pt x="8683" y="1106"/>
                </a:lnTo>
                <a:lnTo>
                  <a:pt x="8631" y="1066"/>
                </a:lnTo>
                <a:lnTo>
                  <a:pt x="8580" y="1028"/>
                </a:lnTo>
                <a:lnTo>
                  <a:pt x="8527" y="991"/>
                </a:lnTo>
                <a:lnTo>
                  <a:pt x="8475" y="954"/>
                </a:lnTo>
                <a:lnTo>
                  <a:pt x="8421" y="917"/>
                </a:lnTo>
                <a:lnTo>
                  <a:pt x="8366" y="882"/>
                </a:lnTo>
                <a:lnTo>
                  <a:pt x="8313" y="847"/>
                </a:lnTo>
                <a:lnTo>
                  <a:pt x="8258" y="812"/>
                </a:lnTo>
                <a:lnTo>
                  <a:pt x="8202" y="779"/>
                </a:lnTo>
                <a:lnTo>
                  <a:pt x="8147" y="746"/>
                </a:lnTo>
                <a:lnTo>
                  <a:pt x="8090" y="714"/>
                </a:lnTo>
                <a:lnTo>
                  <a:pt x="8033" y="681"/>
                </a:lnTo>
                <a:lnTo>
                  <a:pt x="7976" y="650"/>
                </a:lnTo>
                <a:lnTo>
                  <a:pt x="7919" y="620"/>
                </a:lnTo>
                <a:lnTo>
                  <a:pt x="7861" y="590"/>
                </a:lnTo>
                <a:lnTo>
                  <a:pt x="7802" y="560"/>
                </a:lnTo>
                <a:lnTo>
                  <a:pt x="7743" y="532"/>
                </a:lnTo>
                <a:lnTo>
                  <a:pt x="7684" y="504"/>
                </a:lnTo>
                <a:lnTo>
                  <a:pt x="7623" y="477"/>
                </a:lnTo>
                <a:lnTo>
                  <a:pt x="7563" y="450"/>
                </a:lnTo>
                <a:lnTo>
                  <a:pt x="7503" y="423"/>
                </a:lnTo>
                <a:lnTo>
                  <a:pt x="7441" y="398"/>
                </a:lnTo>
                <a:lnTo>
                  <a:pt x="7380" y="373"/>
                </a:lnTo>
                <a:lnTo>
                  <a:pt x="7318" y="350"/>
                </a:lnTo>
                <a:lnTo>
                  <a:pt x="7257" y="327"/>
                </a:lnTo>
                <a:lnTo>
                  <a:pt x="7194" y="303"/>
                </a:lnTo>
                <a:lnTo>
                  <a:pt x="7132" y="282"/>
                </a:lnTo>
                <a:lnTo>
                  <a:pt x="7068" y="262"/>
                </a:lnTo>
                <a:lnTo>
                  <a:pt x="7006" y="242"/>
                </a:lnTo>
                <a:lnTo>
                  <a:pt x="6942" y="223"/>
                </a:lnTo>
                <a:lnTo>
                  <a:pt x="6878" y="205"/>
                </a:lnTo>
                <a:lnTo>
                  <a:pt x="6814" y="186"/>
                </a:lnTo>
                <a:lnTo>
                  <a:pt x="6749" y="169"/>
                </a:lnTo>
                <a:lnTo>
                  <a:pt x="6685" y="154"/>
                </a:lnTo>
                <a:lnTo>
                  <a:pt x="6620" y="138"/>
                </a:lnTo>
                <a:lnTo>
                  <a:pt x="6555" y="124"/>
                </a:lnTo>
                <a:lnTo>
                  <a:pt x="6489" y="111"/>
                </a:lnTo>
                <a:lnTo>
                  <a:pt x="6424" y="98"/>
                </a:lnTo>
                <a:lnTo>
                  <a:pt x="6357" y="86"/>
                </a:lnTo>
                <a:lnTo>
                  <a:pt x="6291" y="75"/>
                </a:lnTo>
                <a:lnTo>
                  <a:pt x="6224" y="64"/>
                </a:lnTo>
                <a:lnTo>
                  <a:pt x="6156" y="54"/>
                </a:lnTo>
                <a:lnTo>
                  <a:pt x="6089" y="45"/>
                </a:lnTo>
                <a:lnTo>
                  <a:pt x="6022" y="37"/>
                </a:lnTo>
                <a:lnTo>
                  <a:pt x="5954" y="30"/>
                </a:lnTo>
                <a:lnTo>
                  <a:pt x="5885" y="23"/>
                </a:lnTo>
                <a:lnTo>
                  <a:pt x="5816" y="18"/>
                </a:lnTo>
                <a:lnTo>
                  <a:pt x="5747" y="13"/>
                </a:lnTo>
                <a:lnTo>
                  <a:pt x="5678" y="9"/>
                </a:lnTo>
                <a:lnTo>
                  <a:pt x="5609" y="5"/>
                </a:lnTo>
                <a:lnTo>
                  <a:pt x="5539" y="3"/>
                </a:lnTo>
                <a:lnTo>
                  <a:pt x="5469" y="1"/>
                </a:lnTo>
                <a:lnTo>
                  <a:pt x="5398" y="0"/>
                </a:lnTo>
                <a:lnTo>
                  <a:pt x="5328" y="1"/>
                </a:lnTo>
                <a:lnTo>
                  <a:pt x="5258" y="3"/>
                </a:lnTo>
                <a:lnTo>
                  <a:pt x="5188" y="5"/>
                </a:lnTo>
                <a:lnTo>
                  <a:pt x="5120" y="9"/>
                </a:lnTo>
                <a:lnTo>
                  <a:pt x="5051" y="13"/>
                </a:lnTo>
                <a:lnTo>
                  <a:pt x="4982" y="18"/>
                </a:lnTo>
                <a:lnTo>
                  <a:pt x="4913" y="23"/>
                </a:lnTo>
                <a:lnTo>
                  <a:pt x="4845" y="30"/>
                </a:lnTo>
                <a:lnTo>
                  <a:pt x="4777" y="37"/>
                </a:lnTo>
                <a:lnTo>
                  <a:pt x="4710" y="45"/>
                </a:lnTo>
                <a:lnTo>
                  <a:pt x="4643" y="54"/>
                </a:lnTo>
                <a:lnTo>
                  <a:pt x="4576" y="64"/>
                </a:lnTo>
                <a:lnTo>
                  <a:pt x="4509" y="75"/>
                </a:lnTo>
                <a:lnTo>
                  <a:pt x="4442" y="86"/>
                </a:lnTo>
                <a:lnTo>
                  <a:pt x="4376" y="98"/>
                </a:lnTo>
                <a:lnTo>
                  <a:pt x="4311" y="111"/>
                </a:lnTo>
                <a:lnTo>
                  <a:pt x="4245" y="124"/>
                </a:lnTo>
                <a:lnTo>
                  <a:pt x="4179" y="138"/>
                </a:lnTo>
                <a:lnTo>
                  <a:pt x="4114" y="154"/>
                </a:lnTo>
                <a:lnTo>
                  <a:pt x="4049" y="169"/>
                </a:lnTo>
                <a:lnTo>
                  <a:pt x="3986" y="186"/>
                </a:lnTo>
                <a:lnTo>
                  <a:pt x="3922" y="205"/>
                </a:lnTo>
                <a:lnTo>
                  <a:pt x="3858" y="223"/>
                </a:lnTo>
                <a:lnTo>
                  <a:pt x="3794" y="242"/>
                </a:lnTo>
                <a:lnTo>
                  <a:pt x="3732" y="262"/>
                </a:lnTo>
                <a:lnTo>
                  <a:pt x="3668" y="282"/>
                </a:lnTo>
                <a:lnTo>
                  <a:pt x="3606" y="303"/>
                </a:lnTo>
                <a:lnTo>
                  <a:pt x="3543" y="327"/>
                </a:lnTo>
                <a:lnTo>
                  <a:pt x="3482" y="350"/>
                </a:lnTo>
                <a:lnTo>
                  <a:pt x="3420" y="373"/>
                </a:lnTo>
                <a:lnTo>
                  <a:pt x="3359" y="398"/>
                </a:lnTo>
                <a:lnTo>
                  <a:pt x="3297" y="423"/>
                </a:lnTo>
                <a:lnTo>
                  <a:pt x="3237" y="450"/>
                </a:lnTo>
                <a:lnTo>
                  <a:pt x="3177" y="477"/>
                </a:lnTo>
                <a:lnTo>
                  <a:pt x="3116" y="504"/>
                </a:lnTo>
                <a:lnTo>
                  <a:pt x="3057" y="532"/>
                </a:lnTo>
                <a:lnTo>
                  <a:pt x="2998" y="560"/>
                </a:lnTo>
                <a:lnTo>
                  <a:pt x="2939" y="590"/>
                </a:lnTo>
                <a:lnTo>
                  <a:pt x="2881" y="620"/>
                </a:lnTo>
                <a:lnTo>
                  <a:pt x="2824" y="650"/>
                </a:lnTo>
                <a:lnTo>
                  <a:pt x="2767" y="681"/>
                </a:lnTo>
                <a:lnTo>
                  <a:pt x="2710" y="714"/>
                </a:lnTo>
                <a:lnTo>
                  <a:pt x="2653" y="746"/>
                </a:lnTo>
                <a:lnTo>
                  <a:pt x="2598" y="779"/>
                </a:lnTo>
                <a:lnTo>
                  <a:pt x="2542" y="812"/>
                </a:lnTo>
                <a:lnTo>
                  <a:pt x="2487" y="847"/>
                </a:lnTo>
                <a:lnTo>
                  <a:pt x="2434" y="882"/>
                </a:lnTo>
                <a:lnTo>
                  <a:pt x="2379" y="917"/>
                </a:lnTo>
                <a:lnTo>
                  <a:pt x="2325" y="954"/>
                </a:lnTo>
                <a:lnTo>
                  <a:pt x="2273" y="991"/>
                </a:lnTo>
                <a:lnTo>
                  <a:pt x="2220" y="1028"/>
                </a:lnTo>
                <a:lnTo>
                  <a:pt x="2169" y="1066"/>
                </a:lnTo>
                <a:lnTo>
                  <a:pt x="2117" y="1106"/>
                </a:lnTo>
                <a:lnTo>
                  <a:pt x="2066" y="1145"/>
                </a:lnTo>
                <a:lnTo>
                  <a:pt x="2016" y="1184"/>
                </a:lnTo>
                <a:lnTo>
                  <a:pt x="1965" y="1226"/>
                </a:lnTo>
                <a:lnTo>
                  <a:pt x="1915" y="1267"/>
                </a:lnTo>
                <a:lnTo>
                  <a:pt x="1866" y="1308"/>
                </a:lnTo>
                <a:lnTo>
                  <a:pt x="1817" y="1352"/>
                </a:lnTo>
                <a:lnTo>
                  <a:pt x="1770" y="1395"/>
                </a:lnTo>
                <a:lnTo>
                  <a:pt x="1722" y="1438"/>
                </a:lnTo>
                <a:lnTo>
                  <a:pt x="1674" y="1483"/>
                </a:lnTo>
                <a:lnTo>
                  <a:pt x="1628" y="1528"/>
                </a:lnTo>
                <a:lnTo>
                  <a:pt x="1581" y="1574"/>
                </a:lnTo>
                <a:lnTo>
                  <a:pt x="1536" y="1620"/>
                </a:lnTo>
                <a:lnTo>
                  <a:pt x="1490" y="1667"/>
                </a:lnTo>
                <a:lnTo>
                  <a:pt x="1446" y="1714"/>
                </a:lnTo>
                <a:lnTo>
                  <a:pt x="1401" y="1761"/>
                </a:lnTo>
                <a:lnTo>
                  <a:pt x="1358" y="1809"/>
                </a:lnTo>
                <a:lnTo>
                  <a:pt x="1315" y="1858"/>
                </a:lnTo>
                <a:lnTo>
                  <a:pt x="1273" y="1907"/>
                </a:lnTo>
                <a:lnTo>
                  <a:pt x="1231" y="1957"/>
                </a:lnTo>
                <a:lnTo>
                  <a:pt x="1191" y="2006"/>
                </a:lnTo>
                <a:lnTo>
                  <a:pt x="1150" y="2056"/>
                </a:lnTo>
                <a:lnTo>
                  <a:pt x="1111" y="2108"/>
                </a:lnTo>
                <a:lnTo>
                  <a:pt x="1071" y="2159"/>
                </a:lnTo>
                <a:lnTo>
                  <a:pt x="1033" y="2211"/>
                </a:lnTo>
                <a:lnTo>
                  <a:pt x="995" y="2263"/>
                </a:lnTo>
                <a:lnTo>
                  <a:pt x="959" y="2315"/>
                </a:lnTo>
                <a:lnTo>
                  <a:pt x="922" y="2369"/>
                </a:lnTo>
                <a:lnTo>
                  <a:pt x="886" y="2422"/>
                </a:lnTo>
                <a:lnTo>
                  <a:pt x="851" y="2477"/>
                </a:lnTo>
                <a:lnTo>
                  <a:pt x="817" y="2531"/>
                </a:lnTo>
                <a:lnTo>
                  <a:pt x="783" y="2587"/>
                </a:lnTo>
                <a:lnTo>
                  <a:pt x="749" y="2642"/>
                </a:lnTo>
                <a:lnTo>
                  <a:pt x="717" y="2697"/>
                </a:lnTo>
                <a:lnTo>
                  <a:pt x="684" y="2754"/>
                </a:lnTo>
                <a:lnTo>
                  <a:pt x="653" y="2811"/>
                </a:lnTo>
                <a:lnTo>
                  <a:pt x="623" y="2869"/>
                </a:lnTo>
                <a:lnTo>
                  <a:pt x="593" y="2926"/>
                </a:lnTo>
                <a:lnTo>
                  <a:pt x="563" y="2985"/>
                </a:lnTo>
                <a:lnTo>
                  <a:pt x="535" y="3043"/>
                </a:lnTo>
                <a:lnTo>
                  <a:pt x="506" y="3103"/>
                </a:lnTo>
                <a:lnTo>
                  <a:pt x="479" y="3162"/>
                </a:lnTo>
                <a:lnTo>
                  <a:pt x="452" y="3223"/>
                </a:lnTo>
                <a:lnTo>
                  <a:pt x="425" y="3283"/>
                </a:lnTo>
                <a:lnTo>
                  <a:pt x="400" y="3344"/>
                </a:lnTo>
                <a:lnTo>
                  <a:pt x="375" y="3405"/>
                </a:lnTo>
                <a:lnTo>
                  <a:pt x="350" y="3467"/>
                </a:lnTo>
                <a:lnTo>
                  <a:pt x="327" y="3528"/>
                </a:lnTo>
                <a:lnTo>
                  <a:pt x="305" y="3590"/>
                </a:lnTo>
                <a:lnTo>
                  <a:pt x="282" y="3652"/>
                </a:lnTo>
                <a:lnTo>
                  <a:pt x="262" y="3714"/>
                </a:lnTo>
                <a:lnTo>
                  <a:pt x="242" y="3778"/>
                </a:lnTo>
                <a:lnTo>
                  <a:pt x="223" y="3840"/>
                </a:lnTo>
                <a:lnTo>
                  <a:pt x="204" y="3904"/>
                </a:lnTo>
                <a:lnTo>
                  <a:pt x="186" y="3968"/>
                </a:lnTo>
                <a:lnTo>
                  <a:pt x="169" y="4032"/>
                </a:lnTo>
                <a:lnTo>
                  <a:pt x="154" y="4097"/>
                </a:lnTo>
                <a:lnTo>
                  <a:pt x="139" y="4161"/>
                </a:lnTo>
                <a:lnTo>
                  <a:pt x="124" y="4227"/>
                </a:lnTo>
                <a:lnTo>
                  <a:pt x="110" y="4292"/>
                </a:lnTo>
                <a:lnTo>
                  <a:pt x="97" y="4358"/>
                </a:lnTo>
                <a:lnTo>
                  <a:pt x="85" y="4423"/>
                </a:lnTo>
                <a:lnTo>
                  <a:pt x="74" y="4490"/>
                </a:lnTo>
                <a:lnTo>
                  <a:pt x="64" y="4555"/>
                </a:lnTo>
                <a:lnTo>
                  <a:pt x="54" y="4623"/>
                </a:lnTo>
                <a:lnTo>
                  <a:pt x="46" y="4689"/>
                </a:lnTo>
                <a:lnTo>
                  <a:pt x="37" y="4757"/>
                </a:lnTo>
                <a:lnTo>
                  <a:pt x="30" y="4824"/>
                </a:lnTo>
                <a:lnTo>
                  <a:pt x="23" y="4892"/>
                </a:lnTo>
                <a:lnTo>
                  <a:pt x="18" y="4960"/>
                </a:lnTo>
                <a:lnTo>
                  <a:pt x="13" y="5029"/>
                </a:lnTo>
                <a:lnTo>
                  <a:pt x="9" y="5097"/>
                </a:lnTo>
                <a:lnTo>
                  <a:pt x="6" y="5166"/>
                </a:lnTo>
                <a:lnTo>
                  <a:pt x="3" y="5236"/>
                </a:lnTo>
                <a:lnTo>
                  <a:pt x="1" y="5305"/>
                </a:lnTo>
                <a:lnTo>
                  <a:pt x="0" y="5375"/>
                </a:lnTo>
                <a:lnTo>
                  <a:pt x="0" y="5435"/>
                </a:lnTo>
                <a:lnTo>
                  <a:pt x="0" y="5496"/>
                </a:lnTo>
                <a:lnTo>
                  <a:pt x="2" y="5556"/>
                </a:lnTo>
                <a:lnTo>
                  <a:pt x="3" y="5617"/>
                </a:lnTo>
                <a:lnTo>
                  <a:pt x="6" y="5677"/>
                </a:lnTo>
                <a:lnTo>
                  <a:pt x="8" y="5738"/>
                </a:lnTo>
                <a:lnTo>
                  <a:pt x="12" y="5797"/>
                </a:lnTo>
                <a:lnTo>
                  <a:pt x="16" y="5857"/>
                </a:lnTo>
                <a:lnTo>
                  <a:pt x="21" y="5918"/>
                </a:lnTo>
                <a:lnTo>
                  <a:pt x="27" y="5977"/>
                </a:lnTo>
                <a:lnTo>
                  <a:pt x="33" y="6038"/>
                </a:lnTo>
                <a:lnTo>
                  <a:pt x="39" y="6097"/>
                </a:lnTo>
                <a:lnTo>
                  <a:pt x="48" y="6158"/>
                </a:lnTo>
                <a:lnTo>
                  <a:pt x="55" y="6217"/>
                </a:lnTo>
                <a:lnTo>
                  <a:pt x="64" y="6278"/>
                </a:lnTo>
                <a:lnTo>
                  <a:pt x="73" y="6337"/>
                </a:lnTo>
                <a:lnTo>
                  <a:pt x="83" y="6398"/>
                </a:lnTo>
                <a:lnTo>
                  <a:pt x="94" y="6457"/>
                </a:lnTo>
                <a:lnTo>
                  <a:pt x="105" y="6517"/>
                </a:lnTo>
                <a:lnTo>
                  <a:pt x="118" y="6575"/>
                </a:lnTo>
                <a:lnTo>
                  <a:pt x="133" y="6634"/>
                </a:lnTo>
                <a:lnTo>
                  <a:pt x="147" y="6692"/>
                </a:lnTo>
                <a:lnTo>
                  <a:pt x="163" y="6750"/>
                </a:lnTo>
                <a:lnTo>
                  <a:pt x="179" y="6807"/>
                </a:lnTo>
                <a:lnTo>
                  <a:pt x="197" y="6864"/>
                </a:lnTo>
                <a:lnTo>
                  <a:pt x="216" y="6921"/>
                </a:lnTo>
                <a:lnTo>
                  <a:pt x="236" y="6977"/>
                </a:lnTo>
                <a:lnTo>
                  <a:pt x="256" y="7034"/>
                </a:lnTo>
                <a:lnTo>
                  <a:pt x="278" y="7089"/>
                </a:lnTo>
                <a:lnTo>
                  <a:pt x="302" y="7145"/>
                </a:lnTo>
                <a:lnTo>
                  <a:pt x="325" y="7199"/>
                </a:lnTo>
                <a:lnTo>
                  <a:pt x="350" y="7254"/>
                </a:lnTo>
                <a:lnTo>
                  <a:pt x="4198" y="15382"/>
                </a:lnTo>
                <a:lnTo>
                  <a:pt x="4211" y="15410"/>
                </a:lnTo>
                <a:lnTo>
                  <a:pt x="4226" y="15439"/>
                </a:lnTo>
                <a:lnTo>
                  <a:pt x="4241" y="15466"/>
                </a:lnTo>
                <a:lnTo>
                  <a:pt x="4256" y="15493"/>
                </a:lnTo>
                <a:lnTo>
                  <a:pt x="4271" y="15520"/>
                </a:lnTo>
                <a:lnTo>
                  <a:pt x="4288" y="15546"/>
                </a:lnTo>
                <a:lnTo>
                  <a:pt x="4306" y="15572"/>
                </a:lnTo>
                <a:lnTo>
                  <a:pt x="4324" y="15597"/>
                </a:lnTo>
                <a:lnTo>
                  <a:pt x="4342" y="15622"/>
                </a:lnTo>
                <a:lnTo>
                  <a:pt x="4361" y="15646"/>
                </a:lnTo>
                <a:lnTo>
                  <a:pt x="4382" y="15669"/>
                </a:lnTo>
                <a:lnTo>
                  <a:pt x="4402" y="15693"/>
                </a:lnTo>
                <a:lnTo>
                  <a:pt x="4424" y="15716"/>
                </a:lnTo>
                <a:lnTo>
                  <a:pt x="4445" y="15738"/>
                </a:lnTo>
                <a:lnTo>
                  <a:pt x="4468" y="15759"/>
                </a:lnTo>
                <a:lnTo>
                  <a:pt x="4492" y="15780"/>
                </a:lnTo>
                <a:lnTo>
                  <a:pt x="4514" y="15800"/>
                </a:lnTo>
                <a:lnTo>
                  <a:pt x="4538" y="15821"/>
                </a:lnTo>
                <a:lnTo>
                  <a:pt x="4562" y="15841"/>
                </a:lnTo>
                <a:lnTo>
                  <a:pt x="4586" y="15859"/>
                </a:lnTo>
                <a:lnTo>
                  <a:pt x="4611" y="15878"/>
                </a:lnTo>
                <a:lnTo>
                  <a:pt x="4637" y="15895"/>
                </a:lnTo>
                <a:lnTo>
                  <a:pt x="4662" y="15912"/>
                </a:lnTo>
                <a:lnTo>
                  <a:pt x="4688" y="15928"/>
                </a:lnTo>
                <a:lnTo>
                  <a:pt x="4715" y="15945"/>
                </a:lnTo>
                <a:lnTo>
                  <a:pt x="4741" y="15960"/>
                </a:lnTo>
                <a:lnTo>
                  <a:pt x="4768" y="15974"/>
                </a:lnTo>
                <a:lnTo>
                  <a:pt x="4796" y="15988"/>
                </a:lnTo>
                <a:lnTo>
                  <a:pt x="4824" y="16001"/>
                </a:lnTo>
                <a:lnTo>
                  <a:pt x="4852" y="16013"/>
                </a:lnTo>
                <a:lnTo>
                  <a:pt x="4881" y="16025"/>
                </a:lnTo>
                <a:lnTo>
                  <a:pt x="4910" y="16037"/>
                </a:lnTo>
                <a:lnTo>
                  <a:pt x="4939" y="16048"/>
                </a:lnTo>
                <a:lnTo>
                  <a:pt x="4970" y="16058"/>
                </a:lnTo>
                <a:lnTo>
                  <a:pt x="4999" y="16068"/>
                </a:lnTo>
                <a:lnTo>
                  <a:pt x="5029" y="16077"/>
                </a:lnTo>
                <a:lnTo>
                  <a:pt x="5059" y="16085"/>
                </a:lnTo>
                <a:lnTo>
                  <a:pt x="5089" y="16092"/>
                </a:lnTo>
                <a:lnTo>
                  <a:pt x="5120" y="16099"/>
                </a:lnTo>
                <a:lnTo>
                  <a:pt x="5150" y="16105"/>
                </a:lnTo>
                <a:lnTo>
                  <a:pt x="5180" y="16110"/>
                </a:lnTo>
                <a:lnTo>
                  <a:pt x="5211" y="16115"/>
                </a:lnTo>
                <a:lnTo>
                  <a:pt x="5242" y="16119"/>
                </a:lnTo>
                <a:lnTo>
                  <a:pt x="5272" y="16122"/>
                </a:lnTo>
                <a:lnTo>
                  <a:pt x="5304" y="16125"/>
                </a:lnTo>
                <a:lnTo>
                  <a:pt x="5335" y="16127"/>
                </a:lnTo>
                <a:lnTo>
                  <a:pt x="5367" y="16128"/>
                </a:lnTo>
                <a:lnTo>
                  <a:pt x="5398" y="16128"/>
                </a:lnTo>
                <a:lnTo>
                  <a:pt x="5447" y="16127"/>
                </a:lnTo>
                <a:lnTo>
                  <a:pt x="5494" y="16124"/>
                </a:lnTo>
                <a:lnTo>
                  <a:pt x="5542" y="16120"/>
                </a:lnTo>
                <a:lnTo>
                  <a:pt x="5588" y="16114"/>
                </a:lnTo>
                <a:lnTo>
                  <a:pt x="5635" y="16107"/>
                </a:lnTo>
                <a:lnTo>
                  <a:pt x="5680" y="16098"/>
                </a:lnTo>
                <a:lnTo>
                  <a:pt x="5726" y="16088"/>
                </a:lnTo>
                <a:lnTo>
                  <a:pt x="5772" y="16076"/>
                </a:lnTo>
                <a:lnTo>
                  <a:pt x="5816" y="16062"/>
                </a:lnTo>
                <a:lnTo>
                  <a:pt x="5860" y="16048"/>
                </a:lnTo>
                <a:lnTo>
                  <a:pt x="5903" y="16031"/>
                </a:lnTo>
                <a:lnTo>
                  <a:pt x="5947" y="16014"/>
                </a:lnTo>
                <a:lnTo>
                  <a:pt x="5989" y="15994"/>
                </a:lnTo>
                <a:lnTo>
                  <a:pt x="6031" y="15974"/>
                </a:lnTo>
                <a:lnTo>
                  <a:pt x="6072" y="15952"/>
                </a:lnTo>
                <a:lnTo>
                  <a:pt x="6114" y="15927"/>
                </a:lnTo>
                <a:lnTo>
                  <a:pt x="6153" y="15902"/>
                </a:lnTo>
                <a:lnTo>
                  <a:pt x="6193" y="15876"/>
                </a:lnTo>
                <a:lnTo>
                  <a:pt x="6230" y="15848"/>
                </a:lnTo>
                <a:lnTo>
                  <a:pt x="6267" y="15819"/>
                </a:lnTo>
                <a:lnTo>
                  <a:pt x="6302" y="15789"/>
                </a:lnTo>
                <a:lnTo>
                  <a:pt x="6336" y="15758"/>
                </a:lnTo>
                <a:lnTo>
                  <a:pt x="6370" y="15726"/>
                </a:lnTo>
                <a:lnTo>
                  <a:pt x="6401" y="15693"/>
                </a:lnTo>
                <a:lnTo>
                  <a:pt x="6433" y="15657"/>
                </a:lnTo>
                <a:lnTo>
                  <a:pt x="6462" y="15621"/>
                </a:lnTo>
                <a:lnTo>
                  <a:pt x="6490" y="15585"/>
                </a:lnTo>
                <a:lnTo>
                  <a:pt x="6518" y="15546"/>
                </a:lnTo>
                <a:lnTo>
                  <a:pt x="6543" y="15507"/>
                </a:lnTo>
                <a:lnTo>
                  <a:pt x="6568" y="15467"/>
                </a:lnTo>
                <a:lnTo>
                  <a:pt x="6592" y="15424"/>
                </a:lnTo>
                <a:lnTo>
                  <a:pt x="6614" y="15382"/>
                </a:lnTo>
                <a:lnTo>
                  <a:pt x="10450" y="7254"/>
                </a:lnTo>
                <a:lnTo>
                  <a:pt x="10475" y="7199"/>
                </a:lnTo>
                <a:lnTo>
                  <a:pt x="10498" y="7145"/>
                </a:lnTo>
                <a:lnTo>
                  <a:pt x="10522" y="7089"/>
                </a:lnTo>
                <a:lnTo>
                  <a:pt x="10544" y="7034"/>
                </a:lnTo>
                <a:lnTo>
                  <a:pt x="10564" y="6977"/>
                </a:lnTo>
                <a:lnTo>
                  <a:pt x="10584" y="6921"/>
                </a:lnTo>
                <a:lnTo>
                  <a:pt x="10603" y="6864"/>
                </a:lnTo>
                <a:lnTo>
                  <a:pt x="10621" y="6807"/>
                </a:lnTo>
                <a:lnTo>
                  <a:pt x="10637" y="6750"/>
                </a:lnTo>
                <a:lnTo>
                  <a:pt x="10653" y="6692"/>
                </a:lnTo>
                <a:lnTo>
                  <a:pt x="10667" y="6634"/>
                </a:lnTo>
                <a:lnTo>
                  <a:pt x="10682" y="6575"/>
                </a:lnTo>
                <a:lnTo>
                  <a:pt x="10695" y="6517"/>
                </a:lnTo>
                <a:lnTo>
                  <a:pt x="10706" y="6457"/>
                </a:lnTo>
                <a:lnTo>
                  <a:pt x="10717" y="6398"/>
                </a:lnTo>
                <a:lnTo>
                  <a:pt x="10727" y="6337"/>
                </a:lnTo>
                <a:lnTo>
                  <a:pt x="10736" y="6278"/>
                </a:lnTo>
                <a:lnTo>
                  <a:pt x="10745" y="6217"/>
                </a:lnTo>
                <a:lnTo>
                  <a:pt x="10752" y="6158"/>
                </a:lnTo>
                <a:lnTo>
                  <a:pt x="10761" y="6097"/>
                </a:lnTo>
                <a:lnTo>
                  <a:pt x="10767" y="6038"/>
                </a:lnTo>
                <a:lnTo>
                  <a:pt x="10773" y="5977"/>
                </a:lnTo>
                <a:lnTo>
                  <a:pt x="10779" y="5918"/>
                </a:lnTo>
                <a:lnTo>
                  <a:pt x="10784" y="5857"/>
                </a:lnTo>
                <a:lnTo>
                  <a:pt x="10788" y="5797"/>
                </a:lnTo>
                <a:lnTo>
                  <a:pt x="10791" y="5738"/>
                </a:lnTo>
                <a:lnTo>
                  <a:pt x="10794" y="5677"/>
                </a:lnTo>
                <a:lnTo>
                  <a:pt x="10797" y="5617"/>
                </a:lnTo>
                <a:lnTo>
                  <a:pt x="10798" y="5556"/>
                </a:lnTo>
                <a:lnTo>
                  <a:pt x="10800" y="5496"/>
                </a:lnTo>
                <a:lnTo>
                  <a:pt x="10800" y="5435"/>
                </a:lnTo>
                <a:lnTo>
                  <a:pt x="10800" y="5375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 dirty="0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18" name="Freeform 9"/>
          <p:cNvSpPr>
            <a:spLocks noEditPoints="1"/>
          </p:cNvSpPr>
          <p:nvPr userDrawn="1"/>
        </p:nvSpPr>
        <p:spPr bwMode="auto">
          <a:xfrm>
            <a:off x="6706867" y="1320829"/>
            <a:ext cx="91806" cy="137099"/>
          </a:xfrm>
          <a:custGeom>
            <a:avLst/>
            <a:gdLst>
              <a:gd name="T0" fmla="*/ 8016 w 10800"/>
              <a:gd name="T1" fmla="*/ 6045 h 16128"/>
              <a:gd name="T2" fmla="*/ 7741 w 10800"/>
              <a:gd name="T3" fmla="*/ 6712 h 16128"/>
              <a:gd name="T4" fmla="*/ 7307 w 10800"/>
              <a:gd name="T5" fmla="*/ 7276 h 16128"/>
              <a:gd name="T6" fmla="*/ 6743 w 10800"/>
              <a:gd name="T7" fmla="*/ 7706 h 16128"/>
              <a:gd name="T8" fmla="*/ 6072 w 10800"/>
              <a:gd name="T9" fmla="*/ 7979 h 16128"/>
              <a:gd name="T10" fmla="*/ 5329 w 10800"/>
              <a:gd name="T11" fmla="*/ 8062 h 16128"/>
              <a:gd name="T12" fmla="*/ 4599 w 10800"/>
              <a:gd name="T13" fmla="*/ 7943 h 16128"/>
              <a:gd name="T14" fmla="*/ 3946 w 10800"/>
              <a:gd name="T15" fmla="*/ 7640 h 16128"/>
              <a:gd name="T16" fmla="*/ 3403 w 10800"/>
              <a:gd name="T17" fmla="*/ 7181 h 16128"/>
              <a:gd name="T18" fmla="*/ 2996 w 10800"/>
              <a:gd name="T19" fmla="*/ 6598 h 16128"/>
              <a:gd name="T20" fmla="*/ 2754 w 10800"/>
              <a:gd name="T21" fmla="*/ 5916 h 16128"/>
              <a:gd name="T22" fmla="*/ 2708 w 10800"/>
              <a:gd name="T23" fmla="*/ 5168 h 16128"/>
              <a:gd name="T24" fmla="*/ 2862 w 10800"/>
              <a:gd name="T25" fmla="*/ 4453 h 16128"/>
              <a:gd name="T26" fmla="*/ 3198 w 10800"/>
              <a:gd name="T27" fmla="*/ 3822 h 16128"/>
              <a:gd name="T28" fmla="*/ 3685 w 10800"/>
              <a:gd name="T29" fmla="*/ 3302 h 16128"/>
              <a:gd name="T30" fmla="*/ 4289 w 10800"/>
              <a:gd name="T31" fmla="*/ 2927 h 16128"/>
              <a:gd name="T32" fmla="*/ 4990 w 10800"/>
              <a:gd name="T33" fmla="*/ 2720 h 16128"/>
              <a:gd name="T34" fmla="*/ 5742 w 10800"/>
              <a:gd name="T35" fmla="*/ 2710 h 16128"/>
              <a:gd name="T36" fmla="*/ 6450 w 10800"/>
              <a:gd name="T37" fmla="*/ 2901 h 16128"/>
              <a:gd name="T38" fmla="*/ 7064 w 10800"/>
              <a:gd name="T39" fmla="*/ 3262 h 16128"/>
              <a:gd name="T40" fmla="*/ 7563 w 10800"/>
              <a:gd name="T41" fmla="*/ 3770 h 16128"/>
              <a:gd name="T42" fmla="*/ 7912 w 10800"/>
              <a:gd name="T43" fmla="*/ 4392 h 16128"/>
              <a:gd name="T44" fmla="*/ 8086 w 10800"/>
              <a:gd name="T45" fmla="*/ 5099 h 16128"/>
              <a:gd name="T46" fmla="*/ 10782 w 10800"/>
              <a:gd name="T47" fmla="*/ 4960 h 16128"/>
              <a:gd name="T48" fmla="*/ 10674 w 10800"/>
              <a:gd name="T49" fmla="*/ 4227 h 16128"/>
              <a:gd name="T50" fmla="*/ 10472 w 10800"/>
              <a:gd name="T51" fmla="*/ 3528 h 16128"/>
              <a:gd name="T52" fmla="*/ 10177 w 10800"/>
              <a:gd name="T53" fmla="*/ 2869 h 16128"/>
              <a:gd name="T54" fmla="*/ 9805 w 10800"/>
              <a:gd name="T55" fmla="*/ 2263 h 16128"/>
              <a:gd name="T56" fmla="*/ 9354 w 10800"/>
              <a:gd name="T57" fmla="*/ 1714 h 16128"/>
              <a:gd name="T58" fmla="*/ 8835 w 10800"/>
              <a:gd name="T59" fmla="*/ 1226 h 16128"/>
              <a:gd name="T60" fmla="*/ 8258 w 10800"/>
              <a:gd name="T61" fmla="*/ 812 h 16128"/>
              <a:gd name="T62" fmla="*/ 7623 w 10800"/>
              <a:gd name="T63" fmla="*/ 477 h 16128"/>
              <a:gd name="T64" fmla="*/ 6942 w 10800"/>
              <a:gd name="T65" fmla="*/ 223 h 16128"/>
              <a:gd name="T66" fmla="*/ 6224 w 10800"/>
              <a:gd name="T67" fmla="*/ 64 h 16128"/>
              <a:gd name="T68" fmla="*/ 5469 w 10800"/>
              <a:gd name="T69" fmla="*/ 1 h 16128"/>
              <a:gd name="T70" fmla="*/ 4710 w 10800"/>
              <a:gd name="T71" fmla="*/ 45 h 16128"/>
              <a:gd name="T72" fmla="*/ 3986 w 10800"/>
              <a:gd name="T73" fmla="*/ 186 h 16128"/>
              <a:gd name="T74" fmla="*/ 3297 w 10800"/>
              <a:gd name="T75" fmla="*/ 423 h 16128"/>
              <a:gd name="T76" fmla="*/ 2653 w 10800"/>
              <a:gd name="T77" fmla="*/ 746 h 16128"/>
              <a:gd name="T78" fmla="*/ 2066 w 10800"/>
              <a:gd name="T79" fmla="*/ 1145 h 16128"/>
              <a:gd name="T80" fmla="*/ 1536 w 10800"/>
              <a:gd name="T81" fmla="*/ 1620 h 16128"/>
              <a:gd name="T82" fmla="*/ 1071 w 10800"/>
              <a:gd name="T83" fmla="*/ 2159 h 16128"/>
              <a:gd name="T84" fmla="*/ 684 w 10800"/>
              <a:gd name="T85" fmla="*/ 2754 h 16128"/>
              <a:gd name="T86" fmla="*/ 375 w 10800"/>
              <a:gd name="T87" fmla="*/ 3405 h 16128"/>
              <a:gd name="T88" fmla="*/ 154 w 10800"/>
              <a:gd name="T89" fmla="*/ 4097 h 16128"/>
              <a:gd name="T90" fmla="*/ 30 w 10800"/>
              <a:gd name="T91" fmla="*/ 4824 h 16128"/>
              <a:gd name="T92" fmla="*/ 2 w 10800"/>
              <a:gd name="T93" fmla="*/ 5556 h 16128"/>
              <a:gd name="T94" fmla="*/ 55 w 10800"/>
              <a:gd name="T95" fmla="*/ 6217 h 16128"/>
              <a:gd name="T96" fmla="*/ 197 w 10800"/>
              <a:gd name="T97" fmla="*/ 6864 h 16128"/>
              <a:gd name="T98" fmla="*/ 4241 w 10800"/>
              <a:gd name="T99" fmla="*/ 15466 h 16128"/>
              <a:gd name="T100" fmla="*/ 4445 w 10800"/>
              <a:gd name="T101" fmla="*/ 15738 h 16128"/>
              <a:gd name="T102" fmla="*/ 4715 w 10800"/>
              <a:gd name="T103" fmla="*/ 15945 h 16128"/>
              <a:gd name="T104" fmla="*/ 5029 w 10800"/>
              <a:gd name="T105" fmla="*/ 16077 h 16128"/>
              <a:gd name="T106" fmla="*/ 5367 w 10800"/>
              <a:gd name="T107" fmla="*/ 16128 h 16128"/>
              <a:gd name="T108" fmla="*/ 5860 w 10800"/>
              <a:gd name="T109" fmla="*/ 16048 h 16128"/>
              <a:gd name="T110" fmla="*/ 6302 w 10800"/>
              <a:gd name="T111" fmla="*/ 15789 h 16128"/>
              <a:gd name="T112" fmla="*/ 6614 w 10800"/>
              <a:gd name="T113" fmla="*/ 15382 h 16128"/>
              <a:gd name="T114" fmla="*/ 10653 w 10800"/>
              <a:gd name="T115" fmla="*/ 6692 h 16128"/>
              <a:gd name="T116" fmla="*/ 10767 w 10800"/>
              <a:gd name="T117" fmla="*/ 6038 h 16128"/>
              <a:gd name="T118" fmla="*/ 10800 w 10800"/>
              <a:gd name="T119" fmla="*/ 5375 h 16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0800" h="16128">
                <a:moveTo>
                  <a:pt x="8101" y="5375"/>
                </a:moveTo>
                <a:lnTo>
                  <a:pt x="8099" y="5444"/>
                </a:lnTo>
                <a:lnTo>
                  <a:pt x="8096" y="5514"/>
                </a:lnTo>
                <a:lnTo>
                  <a:pt x="8092" y="5582"/>
                </a:lnTo>
                <a:lnTo>
                  <a:pt x="8086" y="5650"/>
                </a:lnTo>
                <a:lnTo>
                  <a:pt x="8078" y="5717"/>
                </a:lnTo>
                <a:lnTo>
                  <a:pt x="8069" y="5784"/>
                </a:lnTo>
                <a:lnTo>
                  <a:pt x="8057" y="5850"/>
                </a:lnTo>
                <a:lnTo>
                  <a:pt x="8045" y="5916"/>
                </a:lnTo>
                <a:lnTo>
                  <a:pt x="8031" y="5980"/>
                </a:lnTo>
                <a:lnTo>
                  <a:pt x="8016" y="6045"/>
                </a:lnTo>
                <a:lnTo>
                  <a:pt x="7998" y="6109"/>
                </a:lnTo>
                <a:lnTo>
                  <a:pt x="7980" y="6172"/>
                </a:lnTo>
                <a:lnTo>
                  <a:pt x="7958" y="6234"/>
                </a:lnTo>
                <a:lnTo>
                  <a:pt x="7936" y="6297"/>
                </a:lnTo>
                <a:lnTo>
                  <a:pt x="7912" y="6358"/>
                </a:lnTo>
                <a:lnTo>
                  <a:pt x="7886" y="6419"/>
                </a:lnTo>
                <a:lnTo>
                  <a:pt x="7860" y="6480"/>
                </a:lnTo>
                <a:lnTo>
                  <a:pt x="7832" y="6540"/>
                </a:lnTo>
                <a:lnTo>
                  <a:pt x="7803" y="6598"/>
                </a:lnTo>
                <a:lnTo>
                  <a:pt x="7772" y="6656"/>
                </a:lnTo>
                <a:lnTo>
                  <a:pt x="7741" y="6712"/>
                </a:lnTo>
                <a:lnTo>
                  <a:pt x="7708" y="6768"/>
                </a:lnTo>
                <a:lnTo>
                  <a:pt x="7674" y="6823"/>
                </a:lnTo>
                <a:lnTo>
                  <a:pt x="7638" y="6877"/>
                </a:lnTo>
                <a:lnTo>
                  <a:pt x="7601" y="6930"/>
                </a:lnTo>
                <a:lnTo>
                  <a:pt x="7563" y="6981"/>
                </a:lnTo>
                <a:lnTo>
                  <a:pt x="7524" y="7033"/>
                </a:lnTo>
                <a:lnTo>
                  <a:pt x="7482" y="7083"/>
                </a:lnTo>
                <a:lnTo>
                  <a:pt x="7441" y="7133"/>
                </a:lnTo>
                <a:lnTo>
                  <a:pt x="7397" y="7181"/>
                </a:lnTo>
                <a:lnTo>
                  <a:pt x="7353" y="7228"/>
                </a:lnTo>
                <a:lnTo>
                  <a:pt x="7307" y="7276"/>
                </a:lnTo>
                <a:lnTo>
                  <a:pt x="7261" y="7321"/>
                </a:lnTo>
                <a:lnTo>
                  <a:pt x="7213" y="7364"/>
                </a:lnTo>
                <a:lnTo>
                  <a:pt x="7165" y="7408"/>
                </a:lnTo>
                <a:lnTo>
                  <a:pt x="7115" y="7449"/>
                </a:lnTo>
                <a:lnTo>
                  <a:pt x="7064" y="7489"/>
                </a:lnTo>
                <a:lnTo>
                  <a:pt x="7014" y="7529"/>
                </a:lnTo>
                <a:lnTo>
                  <a:pt x="6961" y="7567"/>
                </a:lnTo>
                <a:lnTo>
                  <a:pt x="6908" y="7603"/>
                </a:lnTo>
                <a:lnTo>
                  <a:pt x="6854" y="7640"/>
                </a:lnTo>
                <a:lnTo>
                  <a:pt x="6799" y="7674"/>
                </a:lnTo>
                <a:lnTo>
                  <a:pt x="6743" y="7706"/>
                </a:lnTo>
                <a:lnTo>
                  <a:pt x="6687" y="7738"/>
                </a:lnTo>
                <a:lnTo>
                  <a:pt x="6629" y="7769"/>
                </a:lnTo>
                <a:lnTo>
                  <a:pt x="6570" y="7798"/>
                </a:lnTo>
                <a:lnTo>
                  <a:pt x="6511" y="7826"/>
                </a:lnTo>
                <a:lnTo>
                  <a:pt x="6450" y="7852"/>
                </a:lnTo>
                <a:lnTo>
                  <a:pt x="6389" y="7878"/>
                </a:lnTo>
                <a:lnTo>
                  <a:pt x="6326" y="7901"/>
                </a:lnTo>
                <a:lnTo>
                  <a:pt x="6264" y="7923"/>
                </a:lnTo>
                <a:lnTo>
                  <a:pt x="6201" y="7943"/>
                </a:lnTo>
                <a:lnTo>
                  <a:pt x="6137" y="7962"/>
                </a:lnTo>
                <a:lnTo>
                  <a:pt x="6072" y="7979"/>
                </a:lnTo>
                <a:lnTo>
                  <a:pt x="6007" y="7995"/>
                </a:lnTo>
                <a:lnTo>
                  <a:pt x="5942" y="8010"/>
                </a:lnTo>
                <a:lnTo>
                  <a:pt x="5876" y="8022"/>
                </a:lnTo>
                <a:lnTo>
                  <a:pt x="5810" y="8033"/>
                </a:lnTo>
                <a:lnTo>
                  <a:pt x="5742" y="8042"/>
                </a:lnTo>
                <a:lnTo>
                  <a:pt x="5674" y="8049"/>
                </a:lnTo>
                <a:lnTo>
                  <a:pt x="5607" y="8055"/>
                </a:lnTo>
                <a:lnTo>
                  <a:pt x="5538" y="8059"/>
                </a:lnTo>
                <a:lnTo>
                  <a:pt x="5469" y="8062"/>
                </a:lnTo>
                <a:lnTo>
                  <a:pt x="5398" y="8062"/>
                </a:lnTo>
                <a:lnTo>
                  <a:pt x="5329" y="8062"/>
                </a:lnTo>
                <a:lnTo>
                  <a:pt x="5260" y="8059"/>
                </a:lnTo>
                <a:lnTo>
                  <a:pt x="5191" y="8055"/>
                </a:lnTo>
                <a:lnTo>
                  <a:pt x="5124" y="8049"/>
                </a:lnTo>
                <a:lnTo>
                  <a:pt x="5057" y="8042"/>
                </a:lnTo>
                <a:lnTo>
                  <a:pt x="4990" y="8033"/>
                </a:lnTo>
                <a:lnTo>
                  <a:pt x="4923" y="8022"/>
                </a:lnTo>
                <a:lnTo>
                  <a:pt x="4857" y="8010"/>
                </a:lnTo>
                <a:lnTo>
                  <a:pt x="4793" y="7995"/>
                </a:lnTo>
                <a:lnTo>
                  <a:pt x="4728" y="7979"/>
                </a:lnTo>
                <a:lnTo>
                  <a:pt x="4663" y="7962"/>
                </a:lnTo>
                <a:lnTo>
                  <a:pt x="4599" y="7943"/>
                </a:lnTo>
                <a:lnTo>
                  <a:pt x="4536" y="7923"/>
                </a:lnTo>
                <a:lnTo>
                  <a:pt x="4474" y="7901"/>
                </a:lnTo>
                <a:lnTo>
                  <a:pt x="4411" y="7878"/>
                </a:lnTo>
                <a:lnTo>
                  <a:pt x="4350" y="7852"/>
                </a:lnTo>
                <a:lnTo>
                  <a:pt x="4289" y="7826"/>
                </a:lnTo>
                <a:lnTo>
                  <a:pt x="4230" y="7798"/>
                </a:lnTo>
                <a:lnTo>
                  <a:pt x="4171" y="7769"/>
                </a:lnTo>
                <a:lnTo>
                  <a:pt x="4113" y="7738"/>
                </a:lnTo>
                <a:lnTo>
                  <a:pt x="4057" y="7706"/>
                </a:lnTo>
                <a:lnTo>
                  <a:pt x="4001" y="7674"/>
                </a:lnTo>
                <a:lnTo>
                  <a:pt x="3946" y="7640"/>
                </a:lnTo>
                <a:lnTo>
                  <a:pt x="3892" y="7603"/>
                </a:lnTo>
                <a:lnTo>
                  <a:pt x="3839" y="7567"/>
                </a:lnTo>
                <a:lnTo>
                  <a:pt x="3786" y="7529"/>
                </a:lnTo>
                <a:lnTo>
                  <a:pt x="3736" y="7489"/>
                </a:lnTo>
                <a:lnTo>
                  <a:pt x="3685" y="7449"/>
                </a:lnTo>
                <a:lnTo>
                  <a:pt x="3635" y="7408"/>
                </a:lnTo>
                <a:lnTo>
                  <a:pt x="3587" y="7364"/>
                </a:lnTo>
                <a:lnTo>
                  <a:pt x="3539" y="7321"/>
                </a:lnTo>
                <a:lnTo>
                  <a:pt x="3493" y="7276"/>
                </a:lnTo>
                <a:lnTo>
                  <a:pt x="3447" y="7228"/>
                </a:lnTo>
                <a:lnTo>
                  <a:pt x="3403" y="7181"/>
                </a:lnTo>
                <a:lnTo>
                  <a:pt x="3359" y="7133"/>
                </a:lnTo>
                <a:lnTo>
                  <a:pt x="3317" y="7083"/>
                </a:lnTo>
                <a:lnTo>
                  <a:pt x="3276" y="7033"/>
                </a:lnTo>
                <a:lnTo>
                  <a:pt x="3237" y="6981"/>
                </a:lnTo>
                <a:lnTo>
                  <a:pt x="3198" y="6930"/>
                </a:lnTo>
                <a:lnTo>
                  <a:pt x="3162" y="6877"/>
                </a:lnTo>
                <a:lnTo>
                  <a:pt x="3126" y="6823"/>
                </a:lnTo>
                <a:lnTo>
                  <a:pt x="3092" y="6768"/>
                </a:lnTo>
                <a:lnTo>
                  <a:pt x="3058" y="6712"/>
                </a:lnTo>
                <a:lnTo>
                  <a:pt x="3026" y="6656"/>
                </a:lnTo>
                <a:lnTo>
                  <a:pt x="2996" y="6598"/>
                </a:lnTo>
                <a:lnTo>
                  <a:pt x="2966" y="6540"/>
                </a:lnTo>
                <a:lnTo>
                  <a:pt x="2938" y="6480"/>
                </a:lnTo>
                <a:lnTo>
                  <a:pt x="2911" y="6419"/>
                </a:lnTo>
                <a:lnTo>
                  <a:pt x="2885" y="6358"/>
                </a:lnTo>
                <a:lnTo>
                  <a:pt x="2862" y="6297"/>
                </a:lnTo>
                <a:lnTo>
                  <a:pt x="2840" y="6234"/>
                </a:lnTo>
                <a:lnTo>
                  <a:pt x="2819" y="6172"/>
                </a:lnTo>
                <a:lnTo>
                  <a:pt x="2800" y="6109"/>
                </a:lnTo>
                <a:lnTo>
                  <a:pt x="2784" y="6045"/>
                </a:lnTo>
                <a:lnTo>
                  <a:pt x="2768" y="5980"/>
                </a:lnTo>
                <a:lnTo>
                  <a:pt x="2754" y="5916"/>
                </a:lnTo>
                <a:lnTo>
                  <a:pt x="2742" y="5850"/>
                </a:lnTo>
                <a:lnTo>
                  <a:pt x="2731" y="5784"/>
                </a:lnTo>
                <a:lnTo>
                  <a:pt x="2722" y="5717"/>
                </a:lnTo>
                <a:lnTo>
                  <a:pt x="2714" y="5650"/>
                </a:lnTo>
                <a:lnTo>
                  <a:pt x="2708" y="5582"/>
                </a:lnTo>
                <a:lnTo>
                  <a:pt x="2704" y="5514"/>
                </a:lnTo>
                <a:lnTo>
                  <a:pt x="2701" y="5444"/>
                </a:lnTo>
                <a:lnTo>
                  <a:pt x="2699" y="5375"/>
                </a:lnTo>
                <a:lnTo>
                  <a:pt x="2701" y="5305"/>
                </a:lnTo>
                <a:lnTo>
                  <a:pt x="2704" y="5237"/>
                </a:lnTo>
                <a:lnTo>
                  <a:pt x="2708" y="5168"/>
                </a:lnTo>
                <a:lnTo>
                  <a:pt x="2714" y="5099"/>
                </a:lnTo>
                <a:lnTo>
                  <a:pt x="2722" y="5033"/>
                </a:lnTo>
                <a:lnTo>
                  <a:pt x="2731" y="4965"/>
                </a:lnTo>
                <a:lnTo>
                  <a:pt x="2742" y="4900"/>
                </a:lnTo>
                <a:lnTo>
                  <a:pt x="2754" y="4834"/>
                </a:lnTo>
                <a:lnTo>
                  <a:pt x="2768" y="4769"/>
                </a:lnTo>
                <a:lnTo>
                  <a:pt x="2784" y="4704"/>
                </a:lnTo>
                <a:lnTo>
                  <a:pt x="2800" y="4641"/>
                </a:lnTo>
                <a:lnTo>
                  <a:pt x="2819" y="4577"/>
                </a:lnTo>
                <a:lnTo>
                  <a:pt x="2840" y="4515"/>
                </a:lnTo>
                <a:lnTo>
                  <a:pt x="2862" y="4453"/>
                </a:lnTo>
                <a:lnTo>
                  <a:pt x="2885" y="4392"/>
                </a:lnTo>
                <a:lnTo>
                  <a:pt x="2911" y="4330"/>
                </a:lnTo>
                <a:lnTo>
                  <a:pt x="2938" y="4271"/>
                </a:lnTo>
                <a:lnTo>
                  <a:pt x="2966" y="4211"/>
                </a:lnTo>
                <a:lnTo>
                  <a:pt x="2996" y="4153"/>
                </a:lnTo>
                <a:lnTo>
                  <a:pt x="3026" y="4096"/>
                </a:lnTo>
                <a:lnTo>
                  <a:pt x="3058" y="4039"/>
                </a:lnTo>
                <a:lnTo>
                  <a:pt x="3092" y="3984"/>
                </a:lnTo>
                <a:lnTo>
                  <a:pt x="3126" y="3928"/>
                </a:lnTo>
                <a:lnTo>
                  <a:pt x="3162" y="3875"/>
                </a:lnTo>
                <a:lnTo>
                  <a:pt x="3198" y="3822"/>
                </a:lnTo>
                <a:lnTo>
                  <a:pt x="3237" y="3770"/>
                </a:lnTo>
                <a:lnTo>
                  <a:pt x="3276" y="3719"/>
                </a:lnTo>
                <a:lnTo>
                  <a:pt x="3317" y="3669"/>
                </a:lnTo>
                <a:lnTo>
                  <a:pt x="3359" y="3620"/>
                </a:lnTo>
                <a:lnTo>
                  <a:pt x="3403" y="3571"/>
                </a:lnTo>
                <a:lnTo>
                  <a:pt x="3447" y="3524"/>
                </a:lnTo>
                <a:lnTo>
                  <a:pt x="3493" y="3478"/>
                </a:lnTo>
                <a:lnTo>
                  <a:pt x="3539" y="3432"/>
                </a:lnTo>
                <a:lnTo>
                  <a:pt x="3587" y="3388"/>
                </a:lnTo>
                <a:lnTo>
                  <a:pt x="3635" y="3345"/>
                </a:lnTo>
                <a:lnTo>
                  <a:pt x="3685" y="3302"/>
                </a:lnTo>
                <a:lnTo>
                  <a:pt x="3736" y="3262"/>
                </a:lnTo>
                <a:lnTo>
                  <a:pt x="3786" y="3223"/>
                </a:lnTo>
                <a:lnTo>
                  <a:pt x="3839" y="3185"/>
                </a:lnTo>
                <a:lnTo>
                  <a:pt x="3892" y="3148"/>
                </a:lnTo>
                <a:lnTo>
                  <a:pt x="3946" y="3113"/>
                </a:lnTo>
                <a:lnTo>
                  <a:pt x="4001" y="3078"/>
                </a:lnTo>
                <a:lnTo>
                  <a:pt x="4057" y="3046"/>
                </a:lnTo>
                <a:lnTo>
                  <a:pt x="4113" y="3014"/>
                </a:lnTo>
                <a:lnTo>
                  <a:pt x="4171" y="2984"/>
                </a:lnTo>
                <a:lnTo>
                  <a:pt x="4230" y="2955"/>
                </a:lnTo>
                <a:lnTo>
                  <a:pt x="4289" y="2927"/>
                </a:lnTo>
                <a:lnTo>
                  <a:pt x="4350" y="2901"/>
                </a:lnTo>
                <a:lnTo>
                  <a:pt x="4411" y="2875"/>
                </a:lnTo>
                <a:lnTo>
                  <a:pt x="4474" y="2852"/>
                </a:lnTo>
                <a:lnTo>
                  <a:pt x="4536" y="2828"/>
                </a:lnTo>
                <a:lnTo>
                  <a:pt x="4599" y="2808"/>
                </a:lnTo>
                <a:lnTo>
                  <a:pt x="4663" y="2789"/>
                </a:lnTo>
                <a:lnTo>
                  <a:pt x="4728" y="2772"/>
                </a:lnTo>
                <a:lnTo>
                  <a:pt x="4793" y="2757"/>
                </a:lnTo>
                <a:lnTo>
                  <a:pt x="4857" y="2743"/>
                </a:lnTo>
                <a:lnTo>
                  <a:pt x="4923" y="2730"/>
                </a:lnTo>
                <a:lnTo>
                  <a:pt x="4990" y="2720"/>
                </a:lnTo>
                <a:lnTo>
                  <a:pt x="5057" y="2710"/>
                </a:lnTo>
                <a:lnTo>
                  <a:pt x="5124" y="2702"/>
                </a:lnTo>
                <a:lnTo>
                  <a:pt x="5191" y="2696"/>
                </a:lnTo>
                <a:lnTo>
                  <a:pt x="5260" y="2691"/>
                </a:lnTo>
                <a:lnTo>
                  <a:pt x="5329" y="2689"/>
                </a:lnTo>
                <a:lnTo>
                  <a:pt x="5398" y="2687"/>
                </a:lnTo>
                <a:lnTo>
                  <a:pt x="5469" y="2689"/>
                </a:lnTo>
                <a:lnTo>
                  <a:pt x="5538" y="2691"/>
                </a:lnTo>
                <a:lnTo>
                  <a:pt x="5607" y="2696"/>
                </a:lnTo>
                <a:lnTo>
                  <a:pt x="5674" y="2702"/>
                </a:lnTo>
                <a:lnTo>
                  <a:pt x="5742" y="2710"/>
                </a:lnTo>
                <a:lnTo>
                  <a:pt x="5810" y="2720"/>
                </a:lnTo>
                <a:lnTo>
                  <a:pt x="5876" y="2730"/>
                </a:lnTo>
                <a:lnTo>
                  <a:pt x="5942" y="2743"/>
                </a:lnTo>
                <a:lnTo>
                  <a:pt x="6007" y="2757"/>
                </a:lnTo>
                <a:lnTo>
                  <a:pt x="6072" y="2772"/>
                </a:lnTo>
                <a:lnTo>
                  <a:pt x="6137" y="2789"/>
                </a:lnTo>
                <a:lnTo>
                  <a:pt x="6201" y="2808"/>
                </a:lnTo>
                <a:lnTo>
                  <a:pt x="6264" y="2828"/>
                </a:lnTo>
                <a:lnTo>
                  <a:pt x="6326" y="2852"/>
                </a:lnTo>
                <a:lnTo>
                  <a:pt x="6389" y="2875"/>
                </a:lnTo>
                <a:lnTo>
                  <a:pt x="6450" y="2901"/>
                </a:lnTo>
                <a:lnTo>
                  <a:pt x="6511" y="2927"/>
                </a:lnTo>
                <a:lnTo>
                  <a:pt x="6570" y="2955"/>
                </a:lnTo>
                <a:lnTo>
                  <a:pt x="6629" y="2984"/>
                </a:lnTo>
                <a:lnTo>
                  <a:pt x="6687" y="3014"/>
                </a:lnTo>
                <a:lnTo>
                  <a:pt x="6743" y="3046"/>
                </a:lnTo>
                <a:lnTo>
                  <a:pt x="6799" y="3078"/>
                </a:lnTo>
                <a:lnTo>
                  <a:pt x="6854" y="3113"/>
                </a:lnTo>
                <a:lnTo>
                  <a:pt x="6908" y="3148"/>
                </a:lnTo>
                <a:lnTo>
                  <a:pt x="6961" y="3185"/>
                </a:lnTo>
                <a:lnTo>
                  <a:pt x="7014" y="3223"/>
                </a:lnTo>
                <a:lnTo>
                  <a:pt x="7064" y="3262"/>
                </a:lnTo>
                <a:lnTo>
                  <a:pt x="7115" y="3302"/>
                </a:lnTo>
                <a:lnTo>
                  <a:pt x="7165" y="3345"/>
                </a:lnTo>
                <a:lnTo>
                  <a:pt x="7213" y="3388"/>
                </a:lnTo>
                <a:lnTo>
                  <a:pt x="7261" y="3432"/>
                </a:lnTo>
                <a:lnTo>
                  <a:pt x="7307" y="3478"/>
                </a:lnTo>
                <a:lnTo>
                  <a:pt x="7353" y="3524"/>
                </a:lnTo>
                <a:lnTo>
                  <a:pt x="7397" y="3571"/>
                </a:lnTo>
                <a:lnTo>
                  <a:pt x="7441" y="3620"/>
                </a:lnTo>
                <a:lnTo>
                  <a:pt x="7482" y="3669"/>
                </a:lnTo>
                <a:lnTo>
                  <a:pt x="7524" y="3719"/>
                </a:lnTo>
                <a:lnTo>
                  <a:pt x="7563" y="3770"/>
                </a:lnTo>
                <a:lnTo>
                  <a:pt x="7601" y="3822"/>
                </a:lnTo>
                <a:lnTo>
                  <a:pt x="7638" y="3875"/>
                </a:lnTo>
                <a:lnTo>
                  <a:pt x="7674" y="3928"/>
                </a:lnTo>
                <a:lnTo>
                  <a:pt x="7708" y="3984"/>
                </a:lnTo>
                <a:lnTo>
                  <a:pt x="7741" y="4039"/>
                </a:lnTo>
                <a:lnTo>
                  <a:pt x="7772" y="4096"/>
                </a:lnTo>
                <a:lnTo>
                  <a:pt x="7803" y="4153"/>
                </a:lnTo>
                <a:lnTo>
                  <a:pt x="7832" y="4211"/>
                </a:lnTo>
                <a:lnTo>
                  <a:pt x="7860" y="4271"/>
                </a:lnTo>
                <a:lnTo>
                  <a:pt x="7886" y="4330"/>
                </a:lnTo>
                <a:lnTo>
                  <a:pt x="7912" y="4392"/>
                </a:lnTo>
                <a:lnTo>
                  <a:pt x="7936" y="4453"/>
                </a:lnTo>
                <a:lnTo>
                  <a:pt x="7958" y="4515"/>
                </a:lnTo>
                <a:lnTo>
                  <a:pt x="7980" y="4577"/>
                </a:lnTo>
                <a:lnTo>
                  <a:pt x="7998" y="4641"/>
                </a:lnTo>
                <a:lnTo>
                  <a:pt x="8016" y="4704"/>
                </a:lnTo>
                <a:lnTo>
                  <a:pt x="8031" y="4769"/>
                </a:lnTo>
                <a:lnTo>
                  <a:pt x="8045" y="4834"/>
                </a:lnTo>
                <a:lnTo>
                  <a:pt x="8057" y="4900"/>
                </a:lnTo>
                <a:lnTo>
                  <a:pt x="8069" y="4965"/>
                </a:lnTo>
                <a:lnTo>
                  <a:pt x="8078" y="5033"/>
                </a:lnTo>
                <a:lnTo>
                  <a:pt x="8086" y="5099"/>
                </a:lnTo>
                <a:lnTo>
                  <a:pt x="8092" y="5168"/>
                </a:lnTo>
                <a:lnTo>
                  <a:pt x="8096" y="5237"/>
                </a:lnTo>
                <a:lnTo>
                  <a:pt x="8099" y="5305"/>
                </a:lnTo>
                <a:lnTo>
                  <a:pt x="8101" y="5375"/>
                </a:lnTo>
                <a:close/>
                <a:moveTo>
                  <a:pt x="10800" y="5375"/>
                </a:moveTo>
                <a:lnTo>
                  <a:pt x="10799" y="5305"/>
                </a:lnTo>
                <a:lnTo>
                  <a:pt x="10797" y="5236"/>
                </a:lnTo>
                <a:lnTo>
                  <a:pt x="10794" y="5166"/>
                </a:lnTo>
                <a:lnTo>
                  <a:pt x="10791" y="5097"/>
                </a:lnTo>
                <a:lnTo>
                  <a:pt x="10787" y="5029"/>
                </a:lnTo>
                <a:lnTo>
                  <a:pt x="10782" y="4960"/>
                </a:lnTo>
                <a:lnTo>
                  <a:pt x="10776" y="4892"/>
                </a:lnTo>
                <a:lnTo>
                  <a:pt x="10770" y="4824"/>
                </a:lnTo>
                <a:lnTo>
                  <a:pt x="10763" y="4757"/>
                </a:lnTo>
                <a:lnTo>
                  <a:pt x="10754" y="4689"/>
                </a:lnTo>
                <a:lnTo>
                  <a:pt x="10745" y="4623"/>
                </a:lnTo>
                <a:lnTo>
                  <a:pt x="10735" y="4555"/>
                </a:lnTo>
                <a:lnTo>
                  <a:pt x="10725" y="4490"/>
                </a:lnTo>
                <a:lnTo>
                  <a:pt x="10714" y="4423"/>
                </a:lnTo>
                <a:lnTo>
                  <a:pt x="10702" y="4358"/>
                </a:lnTo>
                <a:lnTo>
                  <a:pt x="10689" y="4292"/>
                </a:lnTo>
                <a:lnTo>
                  <a:pt x="10674" y="4227"/>
                </a:lnTo>
                <a:lnTo>
                  <a:pt x="10660" y="4161"/>
                </a:lnTo>
                <a:lnTo>
                  <a:pt x="10645" y="4097"/>
                </a:lnTo>
                <a:lnTo>
                  <a:pt x="10629" y="4032"/>
                </a:lnTo>
                <a:lnTo>
                  <a:pt x="10613" y="3968"/>
                </a:lnTo>
                <a:lnTo>
                  <a:pt x="10594" y="3904"/>
                </a:lnTo>
                <a:lnTo>
                  <a:pt x="10576" y="3840"/>
                </a:lnTo>
                <a:lnTo>
                  <a:pt x="10557" y="3778"/>
                </a:lnTo>
                <a:lnTo>
                  <a:pt x="10537" y="3714"/>
                </a:lnTo>
                <a:lnTo>
                  <a:pt x="10517" y="3652"/>
                </a:lnTo>
                <a:lnTo>
                  <a:pt x="10494" y="3590"/>
                </a:lnTo>
                <a:lnTo>
                  <a:pt x="10472" y="3528"/>
                </a:lnTo>
                <a:lnTo>
                  <a:pt x="10449" y="3467"/>
                </a:lnTo>
                <a:lnTo>
                  <a:pt x="10424" y="3405"/>
                </a:lnTo>
                <a:lnTo>
                  <a:pt x="10400" y="3344"/>
                </a:lnTo>
                <a:lnTo>
                  <a:pt x="10375" y="3283"/>
                </a:lnTo>
                <a:lnTo>
                  <a:pt x="10348" y="3223"/>
                </a:lnTo>
                <a:lnTo>
                  <a:pt x="10321" y="3162"/>
                </a:lnTo>
                <a:lnTo>
                  <a:pt x="10294" y="3103"/>
                </a:lnTo>
                <a:lnTo>
                  <a:pt x="10265" y="3043"/>
                </a:lnTo>
                <a:lnTo>
                  <a:pt x="10237" y="2985"/>
                </a:lnTo>
                <a:lnTo>
                  <a:pt x="10207" y="2926"/>
                </a:lnTo>
                <a:lnTo>
                  <a:pt x="10177" y="2869"/>
                </a:lnTo>
                <a:lnTo>
                  <a:pt x="10146" y="2811"/>
                </a:lnTo>
                <a:lnTo>
                  <a:pt x="10115" y="2754"/>
                </a:lnTo>
                <a:lnTo>
                  <a:pt x="10083" y="2697"/>
                </a:lnTo>
                <a:lnTo>
                  <a:pt x="10051" y="2642"/>
                </a:lnTo>
                <a:lnTo>
                  <a:pt x="10017" y="2587"/>
                </a:lnTo>
                <a:lnTo>
                  <a:pt x="9983" y="2531"/>
                </a:lnTo>
                <a:lnTo>
                  <a:pt x="9949" y="2477"/>
                </a:lnTo>
                <a:lnTo>
                  <a:pt x="9914" y="2422"/>
                </a:lnTo>
                <a:lnTo>
                  <a:pt x="9878" y="2369"/>
                </a:lnTo>
                <a:lnTo>
                  <a:pt x="9841" y="2315"/>
                </a:lnTo>
                <a:lnTo>
                  <a:pt x="9805" y="2263"/>
                </a:lnTo>
                <a:lnTo>
                  <a:pt x="9767" y="2211"/>
                </a:lnTo>
                <a:lnTo>
                  <a:pt x="9729" y="2159"/>
                </a:lnTo>
                <a:lnTo>
                  <a:pt x="9689" y="2108"/>
                </a:lnTo>
                <a:lnTo>
                  <a:pt x="9650" y="2056"/>
                </a:lnTo>
                <a:lnTo>
                  <a:pt x="9609" y="2006"/>
                </a:lnTo>
                <a:lnTo>
                  <a:pt x="9569" y="1957"/>
                </a:lnTo>
                <a:lnTo>
                  <a:pt x="9527" y="1907"/>
                </a:lnTo>
                <a:lnTo>
                  <a:pt x="9485" y="1858"/>
                </a:lnTo>
                <a:lnTo>
                  <a:pt x="9442" y="1809"/>
                </a:lnTo>
                <a:lnTo>
                  <a:pt x="9399" y="1761"/>
                </a:lnTo>
                <a:lnTo>
                  <a:pt x="9354" y="1714"/>
                </a:lnTo>
                <a:lnTo>
                  <a:pt x="9310" y="1667"/>
                </a:lnTo>
                <a:lnTo>
                  <a:pt x="9264" y="1620"/>
                </a:lnTo>
                <a:lnTo>
                  <a:pt x="9219" y="1574"/>
                </a:lnTo>
                <a:lnTo>
                  <a:pt x="9172" y="1528"/>
                </a:lnTo>
                <a:lnTo>
                  <a:pt x="9126" y="1483"/>
                </a:lnTo>
                <a:lnTo>
                  <a:pt x="9078" y="1438"/>
                </a:lnTo>
                <a:lnTo>
                  <a:pt x="9030" y="1395"/>
                </a:lnTo>
                <a:lnTo>
                  <a:pt x="8983" y="1352"/>
                </a:lnTo>
                <a:lnTo>
                  <a:pt x="8934" y="1308"/>
                </a:lnTo>
                <a:lnTo>
                  <a:pt x="8885" y="1267"/>
                </a:lnTo>
                <a:lnTo>
                  <a:pt x="8835" y="1226"/>
                </a:lnTo>
                <a:lnTo>
                  <a:pt x="8784" y="1184"/>
                </a:lnTo>
                <a:lnTo>
                  <a:pt x="8734" y="1145"/>
                </a:lnTo>
                <a:lnTo>
                  <a:pt x="8683" y="1106"/>
                </a:lnTo>
                <a:lnTo>
                  <a:pt x="8631" y="1066"/>
                </a:lnTo>
                <a:lnTo>
                  <a:pt x="8580" y="1028"/>
                </a:lnTo>
                <a:lnTo>
                  <a:pt x="8527" y="991"/>
                </a:lnTo>
                <a:lnTo>
                  <a:pt x="8475" y="954"/>
                </a:lnTo>
                <a:lnTo>
                  <a:pt x="8421" y="917"/>
                </a:lnTo>
                <a:lnTo>
                  <a:pt x="8366" y="882"/>
                </a:lnTo>
                <a:lnTo>
                  <a:pt x="8313" y="847"/>
                </a:lnTo>
                <a:lnTo>
                  <a:pt x="8258" y="812"/>
                </a:lnTo>
                <a:lnTo>
                  <a:pt x="8202" y="779"/>
                </a:lnTo>
                <a:lnTo>
                  <a:pt x="8147" y="746"/>
                </a:lnTo>
                <a:lnTo>
                  <a:pt x="8090" y="714"/>
                </a:lnTo>
                <a:lnTo>
                  <a:pt x="8033" y="681"/>
                </a:lnTo>
                <a:lnTo>
                  <a:pt x="7976" y="650"/>
                </a:lnTo>
                <a:lnTo>
                  <a:pt x="7919" y="620"/>
                </a:lnTo>
                <a:lnTo>
                  <a:pt x="7861" y="590"/>
                </a:lnTo>
                <a:lnTo>
                  <a:pt x="7802" y="560"/>
                </a:lnTo>
                <a:lnTo>
                  <a:pt x="7743" y="532"/>
                </a:lnTo>
                <a:lnTo>
                  <a:pt x="7684" y="504"/>
                </a:lnTo>
                <a:lnTo>
                  <a:pt x="7623" y="477"/>
                </a:lnTo>
                <a:lnTo>
                  <a:pt x="7563" y="450"/>
                </a:lnTo>
                <a:lnTo>
                  <a:pt x="7503" y="423"/>
                </a:lnTo>
                <a:lnTo>
                  <a:pt x="7441" y="398"/>
                </a:lnTo>
                <a:lnTo>
                  <a:pt x="7380" y="373"/>
                </a:lnTo>
                <a:lnTo>
                  <a:pt x="7318" y="350"/>
                </a:lnTo>
                <a:lnTo>
                  <a:pt x="7257" y="327"/>
                </a:lnTo>
                <a:lnTo>
                  <a:pt x="7194" y="303"/>
                </a:lnTo>
                <a:lnTo>
                  <a:pt x="7132" y="282"/>
                </a:lnTo>
                <a:lnTo>
                  <a:pt x="7068" y="262"/>
                </a:lnTo>
                <a:lnTo>
                  <a:pt x="7006" y="242"/>
                </a:lnTo>
                <a:lnTo>
                  <a:pt x="6942" y="223"/>
                </a:lnTo>
                <a:lnTo>
                  <a:pt x="6878" y="205"/>
                </a:lnTo>
                <a:lnTo>
                  <a:pt x="6814" y="186"/>
                </a:lnTo>
                <a:lnTo>
                  <a:pt x="6749" y="169"/>
                </a:lnTo>
                <a:lnTo>
                  <a:pt x="6685" y="154"/>
                </a:lnTo>
                <a:lnTo>
                  <a:pt x="6620" y="138"/>
                </a:lnTo>
                <a:lnTo>
                  <a:pt x="6555" y="124"/>
                </a:lnTo>
                <a:lnTo>
                  <a:pt x="6489" y="111"/>
                </a:lnTo>
                <a:lnTo>
                  <a:pt x="6424" y="98"/>
                </a:lnTo>
                <a:lnTo>
                  <a:pt x="6357" y="86"/>
                </a:lnTo>
                <a:lnTo>
                  <a:pt x="6291" y="75"/>
                </a:lnTo>
                <a:lnTo>
                  <a:pt x="6224" y="64"/>
                </a:lnTo>
                <a:lnTo>
                  <a:pt x="6156" y="54"/>
                </a:lnTo>
                <a:lnTo>
                  <a:pt x="6089" y="45"/>
                </a:lnTo>
                <a:lnTo>
                  <a:pt x="6022" y="37"/>
                </a:lnTo>
                <a:lnTo>
                  <a:pt x="5954" y="30"/>
                </a:lnTo>
                <a:lnTo>
                  <a:pt x="5885" y="23"/>
                </a:lnTo>
                <a:lnTo>
                  <a:pt x="5816" y="18"/>
                </a:lnTo>
                <a:lnTo>
                  <a:pt x="5747" y="13"/>
                </a:lnTo>
                <a:lnTo>
                  <a:pt x="5678" y="9"/>
                </a:lnTo>
                <a:lnTo>
                  <a:pt x="5609" y="5"/>
                </a:lnTo>
                <a:lnTo>
                  <a:pt x="5539" y="3"/>
                </a:lnTo>
                <a:lnTo>
                  <a:pt x="5469" y="1"/>
                </a:lnTo>
                <a:lnTo>
                  <a:pt x="5398" y="0"/>
                </a:lnTo>
                <a:lnTo>
                  <a:pt x="5328" y="1"/>
                </a:lnTo>
                <a:lnTo>
                  <a:pt x="5258" y="3"/>
                </a:lnTo>
                <a:lnTo>
                  <a:pt x="5188" y="5"/>
                </a:lnTo>
                <a:lnTo>
                  <a:pt x="5120" y="9"/>
                </a:lnTo>
                <a:lnTo>
                  <a:pt x="5051" y="13"/>
                </a:lnTo>
                <a:lnTo>
                  <a:pt x="4982" y="18"/>
                </a:lnTo>
                <a:lnTo>
                  <a:pt x="4913" y="23"/>
                </a:lnTo>
                <a:lnTo>
                  <a:pt x="4845" y="30"/>
                </a:lnTo>
                <a:lnTo>
                  <a:pt x="4777" y="37"/>
                </a:lnTo>
                <a:lnTo>
                  <a:pt x="4710" y="45"/>
                </a:lnTo>
                <a:lnTo>
                  <a:pt x="4643" y="54"/>
                </a:lnTo>
                <a:lnTo>
                  <a:pt x="4576" y="64"/>
                </a:lnTo>
                <a:lnTo>
                  <a:pt x="4509" y="75"/>
                </a:lnTo>
                <a:lnTo>
                  <a:pt x="4442" y="86"/>
                </a:lnTo>
                <a:lnTo>
                  <a:pt x="4376" y="98"/>
                </a:lnTo>
                <a:lnTo>
                  <a:pt x="4311" y="111"/>
                </a:lnTo>
                <a:lnTo>
                  <a:pt x="4245" y="124"/>
                </a:lnTo>
                <a:lnTo>
                  <a:pt x="4179" y="138"/>
                </a:lnTo>
                <a:lnTo>
                  <a:pt x="4114" y="154"/>
                </a:lnTo>
                <a:lnTo>
                  <a:pt x="4049" y="169"/>
                </a:lnTo>
                <a:lnTo>
                  <a:pt x="3986" y="186"/>
                </a:lnTo>
                <a:lnTo>
                  <a:pt x="3922" y="205"/>
                </a:lnTo>
                <a:lnTo>
                  <a:pt x="3858" y="223"/>
                </a:lnTo>
                <a:lnTo>
                  <a:pt x="3794" y="242"/>
                </a:lnTo>
                <a:lnTo>
                  <a:pt x="3732" y="262"/>
                </a:lnTo>
                <a:lnTo>
                  <a:pt x="3668" y="282"/>
                </a:lnTo>
                <a:lnTo>
                  <a:pt x="3606" y="303"/>
                </a:lnTo>
                <a:lnTo>
                  <a:pt x="3543" y="327"/>
                </a:lnTo>
                <a:lnTo>
                  <a:pt x="3482" y="350"/>
                </a:lnTo>
                <a:lnTo>
                  <a:pt x="3420" y="373"/>
                </a:lnTo>
                <a:lnTo>
                  <a:pt x="3359" y="398"/>
                </a:lnTo>
                <a:lnTo>
                  <a:pt x="3297" y="423"/>
                </a:lnTo>
                <a:lnTo>
                  <a:pt x="3237" y="450"/>
                </a:lnTo>
                <a:lnTo>
                  <a:pt x="3177" y="477"/>
                </a:lnTo>
                <a:lnTo>
                  <a:pt x="3116" y="504"/>
                </a:lnTo>
                <a:lnTo>
                  <a:pt x="3057" y="532"/>
                </a:lnTo>
                <a:lnTo>
                  <a:pt x="2998" y="560"/>
                </a:lnTo>
                <a:lnTo>
                  <a:pt x="2939" y="590"/>
                </a:lnTo>
                <a:lnTo>
                  <a:pt x="2881" y="620"/>
                </a:lnTo>
                <a:lnTo>
                  <a:pt x="2824" y="650"/>
                </a:lnTo>
                <a:lnTo>
                  <a:pt x="2767" y="681"/>
                </a:lnTo>
                <a:lnTo>
                  <a:pt x="2710" y="714"/>
                </a:lnTo>
                <a:lnTo>
                  <a:pt x="2653" y="746"/>
                </a:lnTo>
                <a:lnTo>
                  <a:pt x="2598" y="779"/>
                </a:lnTo>
                <a:lnTo>
                  <a:pt x="2542" y="812"/>
                </a:lnTo>
                <a:lnTo>
                  <a:pt x="2487" y="847"/>
                </a:lnTo>
                <a:lnTo>
                  <a:pt x="2434" y="882"/>
                </a:lnTo>
                <a:lnTo>
                  <a:pt x="2379" y="917"/>
                </a:lnTo>
                <a:lnTo>
                  <a:pt x="2325" y="954"/>
                </a:lnTo>
                <a:lnTo>
                  <a:pt x="2273" y="991"/>
                </a:lnTo>
                <a:lnTo>
                  <a:pt x="2220" y="1028"/>
                </a:lnTo>
                <a:lnTo>
                  <a:pt x="2169" y="1066"/>
                </a:lnTo>
                <a:lnTo>
                  <a:pt x="2117" y="1106"/>
                </a:lnTo>
                <a:lnTo>
                  <a:pt x="2066" y="1145"/>
                </a:lnTo>
                <a:lnTo>
                  <a:pt x="2016" y="1184"/>
                </a:lnTo>
                <a:lnTo>
                  <a:pt x="1965" y="1226"/>
                </a:lnTo>
                <a:lnTo>
                  <a:pt x="1915" y="1267"/>
                </a:lnTo>
                <a:lnTo>
                  <a:pt x="1866" y="1308"/>
                </a:lnTo>
                <a:lnTo>
                  <a:pt x="1817" y="1352"/>
                </a:lnTo>
                <a:lnTo>
                  <a:pt x="1770" y="1395"/>
                </a:lnTo>
                <a:lnTo>
                  <a:pt x="1722" y="1438"/>
                </a:lnTo>
                <a:lnTo>
                  <a:pt x="1674" y="1483"/>
                </a:lnTo>
                <a:lnTo>
                  <a:pt x="1628" y="1528"/>
                </a:lnTo>
                <a:lnTo>
                  <a:pt x="1581" y="1574"/>
                </a:lnTo>
                <a:lnTo>
                  <a:pt x="1536" y="1620"/>
                </a:lnTo>
                <a:lnTo>
                  <a:pt x="1490" y="1667"/>
                </a:lnTo>
                <a:lnTo>
                  <a:pt x="1446" y="1714"/>
                </a:lnTo>
                <a:lnTo>
                  <a:pt x="1401" y="1761"/>
                </a:lnTo>
                <a:lnTo>
                  <a:pt x="1358" y="1809"/>
                </a:lnTo>
                <a:lnTo>
                  <a:pt x="1315" y="1858"/>
                </a:lnTo>
                <a:lnTo>
                  <a:pt x="1273" y="1907"/>
                </a:lnTo>
                <a:lnTo>
                  <a:pt x="1231" y="1957"/>
                </a:lnTo>
                <a:lnTo>
                  <a:pt x="1191" y="2006"/>
                </a:lnTo>
                <a:lnTo>
                  <a:pt x="1150" y="2056"/>
                </a:lnTo>
                <a:lnTo>
                  <a:pt x="1111" y="2108"/>
                </a:lnTo>
                <a:lnTo>
                  <a:pt x="1071" y="2159"/>
                </a:lnTo>
                <a:lnTo>
                  <a:pt x="1033" y="2211"/>
                </a:lnTo>
                <a:lnTo>
                  <a:pt x="995" y="2263"/>
                </a:lnTo>
                <a:lnTo>
                  <a:pt x="959" y="2315"/>
                </a:lnTo>
                <a:lnTo>
                  <a:pt x="922" y="2369"/>
                </a:lnTo>
                <a:lnTo>
                  <a:pt x="886" y="2422"/>
                </a:lnTo>
                <a:lnTo>
                  <a:pt x="851" y="2477"/>
                </a:lnTo>
                <a:lnTo>
                  <a:pt x="817" y="2531"/>
                </a:lnTo>
                <a:lnTo>
                  <a:pt x="783" y="2587"/>
                </a:lnTo>
                <a:lnTo>
                  <a:pt x="749" y="2642"/>
                </a:lnTo>
                <a:lnTo>
                  <a:pt x="717" y="2697"/>
                </a:lnTo>
                <a:lnTo>
                  <a:pt x="684" y="2754"/>
                </a:lnTo>
                <a:lnTo>
                  <a:pt x="653" y="2811"/>
                </a:lnTo>
                <a:lnTo>
                  <a:pt x="623" y="2869"/>
                </a:lnTo>
                <a:lnTo>
                  <a:pt x="593" y="2926"/>
                </a:lnTo>
                <a:lnTo>
                  <a:pt x="563" y="2985"/>
                </a:lnTo>
                <a:lnTo>
                  <a:pt x="535" y="3043"/>
                </a:lnTo>
                <a:lnTo>
                  <a:pt x="506" y="3103"/>
                </a:lnTo>
                <a:lnTo>
                  <a:pt x="479" y="3162"/>
                </a:lnTo>
                <a:lnTo>
                  <a:pt x="452" y="3223"/>
                </a:lnTo>
                <a:lnTo>
                  <a:pt x="425" y="3283"/>
                </a:lnTo>
                <a:lnTo>
                  <a:pt x="400" y="3344"/>
                </a:lnTo>
                <a:lnTo>
                  <a:pt x="375" y="3405"/>
                </a:lnTo>
                <a:lnTo>
                  <a:pt x="350" y="3467"/>
                </a:lnTo>
                <a:lnTo>
                  <a:pt x="327" y="3528"/>
                </a:lnTo>
                <a:lnTo>
                  <a:pt x="305" y="3590"/>
                </a:lnTo>
                <a:lnTo>
                  <a:pt x="282" y="3652"/>
                </a:lnTo>
                <a:lnTo>
                  <a:pt x="262" y="3714"/>
                </a:lnTo>
                <a:lnTo>
                  <a:pt x="242" y="3778"/>
                </a:lnTo>
                <a:lnTo>
                  <a:pt x="223" y="3840"/>
                </a:lnTo>
                <a:lnTo>
                  <a:pt x="204" y="3904"/>
                </a:lnTo>
                <a:lnTo>
                  <a:pt x="186" y="3968"/>
                </a:lnTo>
                <a:lnTo>
                  <a:pt x="169" y="4032"/>
                </a:lnTo>
                <a:lnTo>
                  <a:pt x="154" y="4097"/>
                </a:lnTo>
                <a:lnTo>
                  <a:pt x="139" y="4161"/>
                </a:lnTo>
                <a:lnTo>
                  <a:pt x="124" y="4227"/>
                </a:lnTo>
                <a:lnTo>
                  <a:pt x="110" y="4292"/>
                </a:lnTo>
                <a:lnTo>
                  <a:pt x="97" y="4358"/>
                </a:lnTo>
                <a:lnTo>
                  <a:pt x="85" y="4423"/>
                </a:lnTo>
                <a:lnTo>
                  <a:pt x="74" y="4490"/>
                </a:lnTo>
                <a:lnTo>
                  <a:pt x="64" y="4555"/>
                </a:lnTo>
                <a:lnTo>
                  <a:pt x="54" y="4623"/>
                </a:lnTo>
                <a:lnTo>
                  <a:pt x="46" y="4689"/>
                </a:lnTo>
                <a:lnTo>
                  <a:pt x="37" y="4757"/>
                </a:lnTo>
                <a:lnTo>
                  <a:pt x="30" y="4824"/>
                </a:lnTo>
                <a:lnTo>
                  <a:pt x="23" y="4892"/>
                </a:lnTo>
                <a:lnTo>
                  <a:pt x="18" y="4960"/>
                </a:lnTo>
                <a:lnTo>
                  <a:pt x="13" y="5029"/>
                </a:lnTo>
                <a:lnTo>
                  <a:pt x="9" y="5097"/>
                </a:lnTo>
                <a:lnTo>
                  <a:pt x="6" y="5166"/>
                </a:lnTo>
                <a:lnTo>
                  <a:pt x="3" y="5236"/>
                </a:lnTo>
                <a:lnTo>
                  <a:pt x="1" y="5305"/>
                </a:lnTo>
                <a:lnTo>
                  <a:pt x="0" y="5375"/>
                </a:lnTo>
                <a:lnTo>
                  <a:pt x="0" y="5435"/>
                </a:lnTo>
                <a:lnTo>
                  <a:pt x="0" y="5496"/>
                </a:lnTo>
                <a:lnTo>
                  <a:pt x="2" y="5556"/>
                </a:lnTo>
                <a:lnTo>
                  <a:pt x="3" y="5617"/>
                </a:lnTo>
                <a:lnTo>
                  <a:pt x="6" y="5677"/>
                </a:lnTo>
                <a:lnTo>
                  <a:pt x="8" y="5738"/>
                </a:lnTo>
                <a:lnTo>
                  <a:pt x="12" y="5797"/>
                </a:lnTo>
                <a:lnTo>
                  <a:pt x="16" y="5857"/>
                </a:lnTo>
                <a:lnTo>
                  <a:pt x="21" y="5918"/>
                </a:lnTo>
                <a:lnTo>
                  <a:pt x="27" y="5977"/>
                </a:lnTo>
                <a:lnTo>
                  <a:pt x="33" y="6038"/>
                </a:lnTo>
                <a:lnTo>
                  <a:pt x="39" y="6097"/>
                </a:lnTo>
                <a:lnTo>
                  <a:pt x="48" y="6158"/>
                </a:lnTo>
                <a:lnTo>
                  <a:pt x="55" y="6217"/>
                </a:lnTo>
                <a:lnTo>
                  <a:pt x="64" y="6278"/>
                </a:lnTo>
                <a:lnTo>
                  <a:pt x="73" y="6337"/>
                </a:lnTo>
                <a:lnTo>
                  <a:pt x="83" y="6398"/>
                </a:lnTo>
                <a:lnTo>
                  <a:pt x="94" y="6457"/>
                </a:lnTo>
                <a:lnTo>
                  <a:pt x="105" y="6517"/>
                </a:lnTo>
                <a:lnTo>
                  <a:pt x="118" y="6575"/>
                </a:lnTo>
                <a:lnTo>
                  <a:pt x="133" y="6634"/>
                </a:lnTo>
                <a:lnTo>
                  <a:pt x="147" y="6692"/>
                </a:lnTo>
                <a:lnTo>
                  <a:pt x="163" y="6750"/>
                </a:lnTo>
                <a:lnTo>
                  <a:pt x="179" y="6807"/>
                </a:lnTo>
                <a:lnTo>
                  <a:pt x="197" y="6864"/>
                </a:lnTo>
                <a:lnTo>
                  <a:pt x="216" y="6921"/>
                </a:lnTo>
                <a:lnTo>
                  <a:pt x="236" y="6977"/>
                </a:lnTo>
                <a:lnTo>
                  <a:pt x="256" y="7034"/>
                </a:lnTo>
                <a:lnTo>
                  <a:pt x="278" y="7089"/>
                </a:lnTo>
                <a:lnTo>
                  <a:pt x="302" y="7145"/>
                </a:lnTo>
                <a:lnTo>
                  <a:pt x="325" y="7199"/>
                </a:lnTo>
                <a:lnTo>
                  <a:pt x="350" y="7254"/>
                </a:lnTo>
                <a:lnTo>
                  <a:pt x="4198" y="15382"/>
                </a:lnTo>
                <a:lnTo>
                  <a:pt x="4211" y="15410"/>
                </a:lnTo>
                <a:lnTo>
                  <a:pt x="4226" y="15439"/>
                </a:lnTo>
                <a:lnTo>
                  <a:pt x="4241" y="15466"/>
                </a:lnTo>
                <a:lnTo>
                  <a:pt x="4256" y="15493"/>
                </a:lnTo>
                <a:lnTo>
                  <a:pt x="4271" y="15520"/>
                </a:lnTo>
                <a:lnTo>
                  <a:pt x="4288" y="15546"/>
                </a:lnTo>
                <a:lnTo>
                  <a:pt x="4306" y="15572"/>
                </a:lnTo>
                <a:lnTo>
                  <a:pt x="4324" y="15597"/>
                </a:lnTo>
                <a:lnTo>
                  <a:pt x="4342" y="15622"/>
                </a:lnTo>
                <a:lnTo>
                  <a:pt x="4361" y="15646"/>
                </a:lnTo>
                <a:lnTo>
                  <a:pt x="4382" y="15669"/>
                </a:lnTo>
                <a:lnTo>
                  <a:pt x="4402" y="15693"/>
                </a:lnTo>
                <a:lnTo>
                  <a:pt x="4424" y="15716"/>
                </a:lnTo>
                <a:lnTo>
                  <a:pt x="4445" y="15738"/>
                </a:lnTo>
                <a:lnTo>
                  <a:pt x="4468" y="15759"/>
                </a:lnTo>
                <a:lnTo>
                  <a:pt x="4492" y="15780"/>
                </a:lnTo>
                <a:lnTo>
                  <a:pt x="4514" y="15800"/>
                </a:lnTo>
                <a:lnTo>
                  <a:pt x="4538" y="15821"/>
                </a:lnTo>
                <a:lnTo>
                  <a:pt x="4562" y="15841"/>
                </a:lnTo>
                <a:lnTo>
                  <a:pt x="4586" y="15859"/>
                </a:lnTo>
                <a:lnTo>
                  <a:pt x="4611" y="15878"/>
                </a:lnTo>
                <a:lnTo>
                  <a:pt x="4637" y="15895"/>
                </a:lnTo>
                <a:lnTo>
                  <a:pt x="4662" y="15912"/>
                </a:lnTo>
                <a:lnTo>
                  <a:pt x="4688" y="15928"/>
                </a:lnTo>
                <a:lnTo>
                  <a:pt x="4715" y="15945"/>
                </a:lnTo>
                <a:lnTo>
                  <a:pt x="4741" y="15960"/>
                </a:lnTo>
                <a:lnTo>
                  <a:pt x="4768" y="15974"/>
                </a:lnTo>
                <a:lnTo>
                  <a:pt x="4796" y="15988"/>
                </a:lnTo>
                <a:lnTo>
                  <a:pt x="4824" y="16001"/>
                </a:lnTo>
                <a:lnTo>
                  <a:pt x="4852" y="16013"/>
                </a:lnTo>
                <a:lnTo>
                  <a:pt x="4881" y="16025"/>
                </a:lnTo>
                <a:lnTo>
                  <a:pt x="4910" y="16037"/>
                </a:lnTo>
                <a:lnTo>
                  <a:pt x="4939" y="16048"/>
                </a:lnTo>
                <a:lnTo>
                  <a:pt x="4970" y="16058"/>
                </a:lnTo>
                <a:lnTo>
                  <a:pt x="4999" y="16068"/>
                </a:lnTo>
                <a:lnTo>
                  <a:pt x="5029" y="16077"/>
                </a:lnTo>
                <a:lnTo>
                  <a:pt x="5059" y="16085"/>
                </a:lnTo>
                <a:lnTo>
                  <a:pt x="5089" y="16092"/>
                </a:lnTo>
                <a:lnTo>
                  <a:pt x="5120" y="16099"/>
                </a:lnTo>
                <a:lnTo>
                  <a:pt x="5150" y="16105"/>
                </a:lnTo>
                <a:lnTo>
                  <a:pt x="5180" y="16110"/>
                </a:lnTo>
                <a:lnTo>
                  <a:pt x="5211" y="16115"/>
                </a:lnTo>
                <a:lnTo>
                  <a:pt x="5242" y="16119"/>
                </a:lnTo>
                <a:lnTo>
                  <a:pt x="5272" y="16122"/>
                </a:lnTo>
                <a:lnTo>
                  <a:pt x="5304" y="16125"/>
                </a:lnTo>
                <a:lnTo>
                  <a:pt x="5335" y="16127"/>
                </a:lnTo>
                <a:lnTo>
                  <a:pt x="5367" y="16128"/>
                </a:lnTo>
                <a:lnTo>
                  <a:pt x="5398" y="16128"/>
                </a:lnTo>
                <a:lnTo>
                  <a:pt x="5447" y="16127"/>
                </a:lnTo>
                <a:lnTo>
                  <a:pt x="5494" y="16124"/>
                </a:lnTo>
                <a:lnTo>
                  <a:pt x="5542" y="16120"/>
                </a:lnTo>
                <a:lnTo>
                  <a:pt x="5588" y="16114"/>
                </a:lnTo>
                <a:lnTo>
                  <a:pt x="5635" y="16107"/>
                </a:lnTo>
                <a:lnTo>
                  <a:pt x="5680" y="16098"/>
                </a:lnTo>
                <a:lnTo>
                  <a:pt x="5726" y="16088"/>
                </a:lnTo>
                <a:lnTo>
                  <a:pt x="5772" y="16076"/>
                </a:lnTo>
                <a:lnTo>
                  <a:pt x="5816" y="16062"/>
                </a:lnTo>
                <a:lnTo>
                  <a:pt x="5860" y="16048"/>
                </a:lnTo>
                <a:lnTo>
                  <a:pt x="5903" y="16031"/>
                </a:lnTo>
                <a:lnTo>
                  <a:pt x="5947" y="16014"/>
                </a:lnTo>
                <a:lnTo>
                  <a:pt x="5989" y="15994"/>
                </a:lnTo>
                <a:lnTo>
                  <a:pt x="6031" y="15974"/>
                </a:lnTo>
                <a:lnTo>
                  <a:pt x="6072" y="15952"/>
                </a:lnTo>
                <a:lnTo>
                  <a:pt x="6114" y="15927"/>
                </a:lnTo>
                <a:lnTo>
                  <a:pt x="6153" y="15902"/>
                </a:lnTo>
                <a:lnTo>
                  <a:pt x="6193" y="15876"/>
                </a:lnTo>
                <a:lnTo>
                  <a:pt x="6230" y="15848"/>
                </a:lnTo>
                <a:lnTo>
                  <a:pt x="6267" y="15819"/>
                </a:lnTo>
                <a:lnTo>
                  <a:pt x="6302" y="15789"/>
                </a:lnTo>
                <a:lnTo>
                  <a:pt x="6336" y="15758"/>
                </a:lnTo>
                <a:lnTo>
                  <a:pt x="6370" y="15726"/>
                </a:lnTo>
                <a:lnTo>
                  <a:pt x="6401" y="15693"/>
                </a:lnTo>
                <a:lnTo>
                  <a:pt x="6433" y="15657"/>
                </a:lnTo>
                <a:lnTo>
                  <a:pt x="6462" y="15621"/>
                </a:lnTo>
                <a:lnTo>
                  <a:pt x="6490" y="15585"/>
                </a:lnTo>
                <a:lnTo>
                  <a:pt x="6518" y="15546"/>
                </a:lnTo>
                <a:lnTo>
                  <a:pt x="6543" y="15507"/>
                </a:lnTo>
                <a:lnTo>
                  <a:pt x="6568" y="15467"/>
                </a:lnTo>
                <a:lnTo>
                  <a:pt x="6592" y="15424"/>
                </a:lnTo>
                <a:lnTo>
                  <a:pt x="6614" y="15382"/>
                </a:lnTo>
                <a:lnTo>
                  <a:pt x="10450" y="7254"/>
                </a:lnTo>
                <a:lnTo>
                  <a:pt x="10475" y="7199"/>
                </a:lnTo>
                <a:lnTo>
                  <a:pt x="10498" y="7145"/>
                </a:lnTo>
                <a:lnTo>
                  <a:pt x="10522" y="7089"/>
                </a:lnTo>
                <a:lnTo>
                  <a:pt x="10544" y="7034"/>
                </a:lnTo>
                <a:lnTo>
                  <a:pt x="10564" y="6977"/>
                </a:lnTo>
                <a:lnTo>
                  <a:pt x="10584" y="6921"/>
                </a:lnTo>
                <a:lnTo>
                  <a:pt x="10603" y="6864"/>
                </a:lnTo>
                <a:lnTo>
                  <a:pt x="10621" y="6807"/>
                </a:lnTo>
                <a:lnTo>
                  <a:pt x="10637" y="6750"/>
                </a:lnTo>
                <a:lnTo>
                  <a:pt x="10653" y="6692"/>
                </a:lnTo>
                <a:lnTo>
                  <a:pt x="10667" y="6634"/>
                </a:lnTo>
                <a:lnTo>
                  <a:pt x="10682" y="6575"/>
                </a:lnTo>
                <a:lnTo>
                  <a:pt x="10695" y="6517"/>
                </a:lnTo>
                <a:lnTo>
                  <a:pt x="10706" y="6457"/>
                </a:lnTo>
                <a:lnTo>
                  <a:pt x="10717" y="6398"/>
                </a:lnTo>
                <a:lnTo>
                  <a:pt x="10727" y="6337"/>
                </a:lnTo>
                <a:lnTo>
                  <a:pt x="10736" y="6278"/>
                </a:lnTo>
                <a:lnTo>
                  <a:pt x="10745" y="6217"/>
                </a:lnTo>
                <a:lnTo>
                  <a:pt x="10752" y="6158"/>
                </a:lnTo>
                <a:lnTo>
                  <a:pt x="10761" y="6097"/>
                </a:lnTo>
                <a:lnTo>
                  <a:pt x="10767" y="6038"/>
                </a:lnTo>
                <a:lnTo>
                  <a:pt x="10773" y="5977"/>
                </a:lnTo>
                <a:lnTo>
                  <a:pt x="10779" y="5918"/>
                </a:lnTo>
                <a:lnTo>
                  <a:pt x="10784" y="5857"/>
                </a:lnTo>
                <a:lnTo>
                  <a:pt x="10788" y="5797"/>
                </a:lnTo>
                <a:lnTo>
                  <a:pt x="10791" y="5738"/>
                </a:lnTo>
                <a:lnTo>
                  <a:pt x="10794" y="5677"/>
                </a:lnTo>
                <a:lnTo>
                  <a:pt x="10797" y="5617"/>
                </a:lnTo>
                <a:lnTo>
                  <a:pt x="10798" y="5556"/>
                </a:lnTo>
                <a:lnTo>
                  <a:pt x="10800" y="5496"/>
                </a:lnTo>
                <a:lnTo>
                  <a:pt x="10800" y="5435"/>
                </a:lnTo>
                <a:lnTo>
                  <a:pt x="10800" y="5375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 dirty="0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19" name="Freeform 9"/>
          <p:cNvSpPr>
            <a:spLocks noEditPoints="1"/>
          </p:cNvSpPr>
          <p:nvPr userDrawn="1"/>
        </p:nvSpPr>
        <p:spPr bwMode="auto">
          <a:xfrm>
            <a:off x="5329859" y="1473584"/>
            <a:ext cx="91806" cy="137099"/>
          </a:xfrm>
          <a:custGeom>
            <a:avLst/>
            <a:gdLst>
              <a:gd name="T0" fmla="*/ 8016 w 10800"/>
              <a:gd name="T1" fmla="*/ 6045 h 16128"/>
              <a:gd name="T2" fmla="*/ 7741 w 10800"/>
              <a:gd name="T3" fmla="*/ 6712 h 16128"/>
              <a:gd name="T4" fmla="*/ 7307 w 10800"/>
              <a:gd name="T5" fmla="*/ 7276 h 16128"/>
              <a:gd name="T6" fmla="*/ 6743 w 10800"/>
              <a:gd name="T7" fmla="*/ 7706 h 16128"/>
              <a:gd name="T8" fmla="*/ 6072 w 10800"/>
              <a:gd name="T9" fmla="*/ 7979 h 16128"/>
              <a:gd name="T10" fmla="*/ 5329 w 10800"/>
              <a:gd name="T11" fmla="*/ 8062 h 16128"/>
              <a:gd name="T12" fmla="*/ 4599 w 10800"/>
              <a:gd name="T13" fmla="*/ 7943 h 16128"/>
              <a:gd name="T14" fmla="*/ 3946 w 10800"/>
              <a:gd name="T15" fmla="*/ 7640 h 16128"/>
              <a:gd name="T16" fmla="*/ 3403 w 10800"/>
              <a:gd name="T17" fmla="*/ 7181 h 16128"/>
              <a:gd name="T18" fmla="*/ 2996 w 10800"/>
              <a:gd name="T19" fmla="*/ 6598 h 16128"/>
              <a:gd name="T20" fmla="*/ 2754 w 10800"/>
              <a:gd name="T21" fmla="*/ 5916 h 16128"/>
              <a:gd name="T22" fmla="*/ 2708 w 10800"/>
              <a:gd name="T23" fmla="*/ 5168 h 16128"/>
              <a:gd name="T24" fmla="*/ 2862 w 10800"/>
              <a:gd name="T25" fmla="*/ 4453 h 16128"/>
              <a:gd name="T26" fmla="*/ 3198 w 10800"/>
              <a:gd name="T27" fmla="*/ 3822 h 16128"/>
              <a:gd name="T28" fmla="*/ 3685 w 10800"/>
              <a:gd name="T29" fmla="*/ 3302 h 16128"/>
              <a:gd name="T30" fmla="*/ 4289 w 10800"/>
              <a:gd name="T31" fmla="*/ 2927 h 16128"/>
              <a:gd name="T32" fmla="*/ 4990 w 10800"/>
              <a:gd name="T33" fmla="*/ 2720 h 16128"/>
              <a:gd name="T34" fmla="*/ 5742 w 10800"/>
              <a:gd name="T35" fmla="*/ 2710 h 16128"/>
              <a:gd name="T36" fmla="*/ 6450 w 10800"/>
              <a:gd name="T37" fmla="*/ 2901 h 16128"/>
              <a:gd name="T38" fmla="*/ 7064 w 10800"/>
              <a:gd name="T39" fmla="*/ 3262 h 16128"/>
              <a:gd name="T40" fmla="*/ 7563 w 10800"/>
              <a:gd name="T41" fmla="*/ 3770 h 16128"/>
              <a:gd name="T42" fmla="*/ 7912 w 10800"/>
              <a:gd name="T43" fmla="*/ 4392 h 16128"/>
              <a:gd name="T44" fmla="*/ 8086 w 10800"/>
              <a:gd name="T45" fmla="*/ 5099 h 16128"/>
              <a:gd name="T46" fmla="*/ 10782 w 10800"/>
              <a:gd name="T47" fmla="*/ 4960 h 16128"/>
              <a:gd name="T48" fmla="*/ 10674 w 10800"/>
              <a:gd name="T49" fmla="*/ 4227 h 16128"/>
              <a:gd name="T50" fmla="*/ 10472 w 10800"/>
              <a:gd name="T51" fmla="*/ 3528 h 16128"/>
              <a:gd name="T52" fmla="*/ 10177 w 10800"/>
              <a:gd name="T53" fmla="*/ 2869 h 16128"/>
              <a:gd name="T54" fmla="*/ 9805 w 10800"/>
              <a:gd name="T55" fmla="*/ 2263 h 16128"/>
              <a:gd name="T56" fmla="*/ 9354 w 10800"/>
              <a:gd name="T57" fmla="*/ 1714 h 16128"/>
              <a:gd name="T58" fmla="*/ 8835 w 10800"/>
              <a:gd name="T59" fmla="*/ 1226 h 16128"/>
              <a:gd name="T60" fmla="*/ 8258 w 10800"/>
              <a:gd name="T61" fmla="*/ 812 h 16128"/>
              <a:gd name="T62" fmla="*/ 7623 w 10800"/>
              <a:gd name="T63" fmla="*/ 477 h 16128"/>
              <a:gd name="T64" fmla="*/ 6942 w 10800"/>
              <a:gd name="T65" fmla="*/ 223 h 16128"/>
              <a:gd name="T66" fmla="*/ 6224 w 10800"/>
              <a:gd name="T67" fmla="*/ 64 h 16128"/>
              <a:gd name="T68" fmla="*/ 5469 w 10800"/>
              <a:gd name="T69" fmla="*/ 1 h 16128"/>
              <a:gd name="T70" fmla="*/ 4710 w 10800"/>
              <a:gd name="T71" fmla="*/ 45 h 16128"/>
              <a:gd name="T72" fmla="*/ 3986 w 10800"/>
              <a:gd name="T73" fmla="*/ 186 h 16128"/>
              <a:gd name="T74" fmla="*/ 3297 w 10800"/>
              <a:gd name="T75" fmla="*/ 423 h 16128"/>
              <a:gd name="T76" fmla="*/ 2653 w 10800"/>
              <a:gd name="T77" fmla="*/ 746 h 16128"/>
              <a:gd name="T78" fmla="*/ 2066 w 10800"/>
              <a:gd name="T79" fmla="*/ 1145 h 16128"/>
              <a:gd name="T80" fmla="*/ 1536 w 10800"/>
              <a:gd name="T81" fmla="*/ 1620 h 16128"/>
              <a:gd name="T82" fmla="*/ 1071 w 10800"/>
              <a:gd name="T83" fmla="*/ 2159 h 16128"/>
              <a:gd name="T84" fmla="*/ 684 w 10800"/>
              <a:gd name="T85" fmla="*/ 2754 h 16128"/>
              <a:gd name="T86" fmla="*/ 375 w 10800"/>
              <a:gd name="T87" fmla="*/ 3405 h 16128"/>
              <a:gd name="T88" fmla="*/ 154 w 10800"/>
              <a:gd name="T89" fmla="*/ 4097 h 16128"/>
              <a:gd name="T90" fmla="*/ 30 w 10800"/>
              <a:gd name="T91" fmla="*/ 4824 h 16128"/>
              <a:gd name="T92" fmla="*/ 2 w 10800"/>
              <a:gd name="T93" fmla="*/ 5556 h 16128"/>
              <a:gd name="T94" fmla="*/ 55 w 10800"/>
              <a:gd name="T95" fmla="*/ 6217 h 16128"/>
              <a:gd name="T96" fmla="*/ 197 w 10800"/>
              <a:gd name="T97" fmla="*/ 6864 h 16128"/>
              <a:gd name="T98" fmla="*/ 4241 w 10800"/>
              <a:gd name="T99" fmla="*/ 15466 h 16128"/>
              <a:gd name="T100" fmla="*/ 4445 w 10800"/>
              <a:gd name="T101" fmla="*/ 15738 h 16128"/>
              <a:gd name="T102" fmla="*/ 4715 w 10800"/>
              <a:gd name="T103" fmla="*/ 15945 h 16128"/>
              <a:gd name="T104" fmla="*/ 5029 w 10800"/>
              <a:gd name="T105" fmla="*/ 16077 h 16128"/>
              <a:gd name="T106" fmla="*/ 5367 w 10800"/>
              <a:gd name="T107" fmla="*/ 16128 h 16128"/>
              <a:gd name="T108" fmla="*/ 5860 w 10800"/>
              <a:gd name="T109" fmla="*/ 16048 h 16128"/>
              <a:gd name="T110" fmla="*/ 6302 w 10800"/>
              <a:gd name="T111" fmla="*/ 15789 h 16128"/>
              <a:gd name="T112" fmla="*/ 6614 w 10800"/>
              <a:gd name="T113" fmla="*/ 15382 h 16128"/>
              <a:gd name="T114" fmla="*/ 10653 w 10800"/>
              <a:gd name="T115" fmla="*/ 6692 h 16128"/>
              <a:gd name="T116" fmla="*/ 10767 w 10800"/>
              <a:gd name="T117" fmla="*/ 6038 h 16128"/>
              <a:gd name="T118" fmla="*/ 10800 w 10800"/>
              <a:gd name="T119" fmla="*/ 5375 h 16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0800" h="16128">
                <a:moveTo>
                  <a:pt x="8101" y="5375"/>
                </a:moveTo>
                <a:lnTo>
                  <a:pt x="8099" y="5444"/>
                </a:lnTo>
                <a:lnTo>
                  <a:pt x="8096" y="5514"/>
                </a:lnTo>
                <a:lnTo>
                  <a:pt x="8092" y="5582"/>
                </a:lnTo>
                <a:lnTo>
                  <a:pt x="8086" y="5650"/>
                </a:lnTo>
                <a:lnTo>
                  <a:pt x="8078" y="5717"/>
                </a:lnTo>
                <a:lnTo>
                  <a:pt x="8069" y="5784"/>
                </a:lnTo>
                <a:lnTo>
                  <a:pt x="8057" y="5850"/>
                </a:lnTo>
                <a:lnTo>
                  <a:pt x="8045" y="5916"/>
                </a:lnTo>
                <a:lnTo>
                  <a:pt x="8031" y="5980"/>
                </a:lnTo>
                <a:lnTo>
                  <a:pt x="8016" y="6045"/>
                </a:lnTo>
                <a:lnTo>
                  <a:pt x="7998" y="6109"/>
                </a:lnTo>
                <a:lnTo>
                  <a:pt x="7980" y="6172"/>
                </a:lnTo>
                <a:lnTo>
                  <a:pt x="7958" y="6234"/>
                </a:lnTo>
                <a:lnTo>
                  <a:pt x="7936" y="6297"/>
                </a:lnTo>
                <a:lnTo>
                  <a:pt x="7912" y="6358"/>
                </a:lnTo>
                <a:lnTo>
                  <a:pt x="7886" y="6419"/>
                </a:lnTo>
                <a:lnTo>
                  <a:pt x="7860" y="6480"/>
                </a:lnTo>
                <a:lnTo>
                  <a:pt x="7832" y="6540"/>
                </a:lnTo>
                <a:lnTo>
                  <a:pt x="7803" y="6598"/>
                </a:lnTo>
                <a:lnTo>
                  <a:pt x="7772" y="6656"/>
                </a:lnTo>
                <a:lnTo>
                  <a:pt x="7741" y="6712"/>
                </a:lnTo>
                <a:lnTo>
                  <a:pt x="7708" y="6768"/>
                </a:lnTo>
                <a:lnTo>
                  <a:pt x="7674" y="6823"/>
                </a:lnTo>
                <a:lnTo>
                  <a:pt x="7638" y="6877"/>
                </a:lnTo>
                <a:lnTo>
                  <a:pt x="7601" y="6930"/>
                </a:lnTo>
                <a:lnTo>
                  <a:pt x="7563" y="6981"/>
                </a:lnTo>
                <a:lnTo>
                  <a:pt x="7524" y="7033"/>
                </a:lnTo>
                <a:lnTo>
                  <a:pt x="7482" y="7083"/>
                </a:lnTo>
                <a:lnTo>
                  <a:pt x="7441" y="7133"/>
                </a:lnTo>
                <a:lnTo>
                  <a:pt x="7397" y="7181"/>
                </a:lnTo>
                <a:lnTo>
                  <a:pt x="7353" y="7228"/>
                </a:lnTo>
                <a:lnTo>
                  <a:pt x="7307" y="7276"/>
                </a:lnTo>
                <a:lnTo>
                  <a:pt x="7261" y="7321"/>
                </a:lnTo>
                <a:lnTo>
                  <a:pt x="7213" y="7364"/>
                </a:lnTo>
                <a:lnTo>
                  <a:pt x="7165" y="7408"/>
                </a:lnTo>
                <a:lnTo>
                  <a:pt x="7115" y="7449"/>
                </a:lnTo>
                <a:lnTo>
                  <a:pt x="7064" y="7489"/>
                </a:lnTo>
                <a:lnTo>
                  <a:pt x="7014" y="7529"/>
                </a:lnTo>
                <a:lnTo>
                  <a:pt x="6961" y="7567"/>
                </a:lnTo>
                <a:lnTo>
                  <a:pt x="6908" y="7603"/>
                </a:lnTo>
                <a:lnTo>
                  <a:pt x="6854" y="7640"/>
                </a:lnTo>
                <a:lnTo>
                  <a:pt x="6799" y="7674"/>
                </a:lnTo>
                <a:lnTo>
                  <a:pt x="6743" y="7706"/>
                </a:lnTo>
                <a:lnTo>
                  <a:pt x="6687" y="7738"/>
                </a:lnTo>
                <a:lnTo>
                  <a:pt x="6629" y="7769"/>
                </a:lnTo>
                <a:lnTo>
                  <a:pt x="6570" y="7798"/>
                </a:lnTo>
                <a:lnTo>
                  <a:pt x="6511" y="7826"/>
                </a:lnTo>
                <a:lnTo>
                  <a:pt x="6450" y="7852"/>
                </a:lnTo>
                <a:lnTo>
                  <a:pt x="6389" y="7878"/>
                </a:lnTo>
                <a:lnTo>
                  <a:pt x="6326" y="7901"/>
                </a:lnTo>
                <a:lnTo>
                  <a:pt x="6264" y="7923"/>
                </a:lnTo>
                <a:lnTo>
                  <a:pt x="6201" y="7943"/>
                </a:lnTo>
                <a:lnTo>
                  <a:pt x="6137" y="7962"/>
                </a:lnTo>
                <a:lnTo>
                  <a:pt x="6072" y="7979"/>
                </a:lnTo>
                <a:lnTo>
                  <a:pt x="6007" y="7995"/>
                </a:lnTo>
                <a:lnTo>
                  <a:pt x="5942" y="8010"/>
                </a:lnTo>
                <a:lnTo>
                  <a:pt x="5876" y="8022"/>
                </a:lnTo>
                <a:lnTo>
                  <a:pt x="5810" y="8033"/>
                </a:lnTo>
                <a:lnTo>
                  <a:pt x="5742" y="8042"/>
                </a:lnTo>
                <a:lnTo>
                  <a:pt x="5674" y="8049"/>
                </a:lnTo>
                <a:lnTo>
                  <a:pt x="5607" y="8055"/>
                </a:lnTo>
                <a:lnTo>
                  <a:pt x="5538" y="8059"/>
                </a:lnTo>
                <a:lnTo>
                  <a:pt x="5469" y="8062"/>
                </a:lnTo>
                <a:lnTo>
                  <a:pt x="5398" y="8062"/>
                </a:lnTo>
                <a:lnTo>
                  <a:pt x="5329" y="8062"/>
                </a:lnTo>
                <a:lnTo>
                  <a:pt x="5260" y="8059"/>
                </a:lnTo>
                <a:lnTo>
                  <a:pt x="5191" y="8055"/>
                </a:lnTo>
                <a:lnTo>
                  <a:pt x="5124" y="8049"/>
                </a:lnTo>
                <a:lnTo>
                  <a:pt x="5057" y="8042"/>
                </a:lnTo>
                <a:lnTo>
                  <a:pt x="4990" y="8033"/>
                </a:lnTo>
                <a:lnTo>
                  <a:pt x="4923" y="8022"/>
                </a:lnTo>
                <a:lnTo>
                  <a:pt x="4857" y="8010"/>
                </a:lnTo>
                <a:lnTo>
                  <a:pt x="4793" y="7995"/>
                </a:lnTo>
                <a:lnTo>
                  <a:pt x="4728" y="7979"/>
                </a:lnTo>
                <a:lnTo>
                  <a:pt x="4663" y="7962"/>
                </a:lnTo>
                <a:lnTo>
                  <a:pt x="4599" y="7943"/>
                </a:lnTo>
                <a:lnTo>
                  <a:pt x="4536" y="7923"/>
                </a:lnTo>
                <a:lnTo>
                  <a:pt x="4474" y="7901"/>
                </a:lnTo>
                <a:lnTo>
                  <a:pt x="4411" y="7878"/>
                </a:lnTo>
                <a:lnTo>
                  <a:pt x="4350" y="7852"/>
                </a:lnTo>
                <a:lnTo>
                  <a:pt x="4289" y="7826"/>
                </a:lnTo>
                <a:lnTo>
                  <a:pt x="4230" y="7798"/>
                </a:lnTo>
                <a:lnTo>
                  <a:pt x="4171" y="7769"/>
                </a:lnTo>
                <a:lnTo>
                  <a:pt x="4113" y="7738"/>
                </a:lnTo>
                <a:lnTo>
                  <a:pt x="4057" y="7706"/>
                </a:lnTo>
                <a:lnTo>
                  <a:pt x="4001" y="7674"/>
                </a:lnTo>
                <a:lnTo>
                  <a:pt x="3946" y="7640"/>
                </a:lnTo>
                <a:lnTo>
                  <a:pt x="3892" y="7603"/>
                </a:lnTo>
                <a:lnTo>
                  <a:pt x="3839" y="7567"/>
                </a:lnTo>
                <a:lnTo>
                  <a:pt x="3786" y="7529"/>
                </a:lnTo>
                <a:lnTo>
                  <a:pt x="3736" y="7489"/>
                </a:lnTo>
                <a:lnTo>
                  <a:pt x="3685" y="7449"/>
                </a:lnTo>
                <a:lnTo>
                  <a:pt x="3635" y="7408"/>
                </a:lnTo>
                <a:lnTo>
                  <a:pt x="3587" y="7364"/>
                </a:lnTo>
                <a:lnTo>
                  <a:pt x="3539" y="7321"/>
                </a:lnTo>
                <a:lnTo>
                  <a:pt x="3493" y="7276"/>
                </a:lnTo>
                <a:lnTo>
                  <a:pt x="3447" y="7228"/>
                </a:lnTo>
                <a:lnTo>
                  <a:pt x="3403" y="7181"/>
                </a:lnTo>
                <a:lnTo>
                  <a:pt x="3359" y="7133"/>
                </a:lnTo>
                <a:lnTo>
                  <a:pt x="3317" y="7083"/>
                </a:lnTo>
                <a:lnTo>
                  <a:pt x="3276" y="7033"/>
                </a:lnTo>
                <a:lnTo>
                  <a:pt x="3237" y="6981"/>
                </a:lnTo>
                <a:lnTo>
                  <a:pt x="3198" y="6930"/>
                </a:lnTo>
                <a:lnTo>
                  <a:pt x="3162" y="6877"/>
                </a:lnTo>
                <a:lnTo>
                  <a:pt x="3126" y="6823"/>
                </a:lnTo>
                <a:lnTo>
                  <a:pt x="3092" y="6768"/>
                </a:lnTo>
                <a:lnTo>
                  <a:pt x="3058" y="6712"/>
                </a:lnTo>
                <a:lnTo>
                  <a:pt x="3026" y="6656"/>
                </a:lnTo>
                <a:lnTo>
                  <a:pt x="2996" y="6598"/>
                </a:lnTo>
                <a:lnTo>
                  <a:pt x="2966" y="6540"/>
                </a:lnTo>
                <a:lnTo>
                  <a:pt x="2938" y="6480"/>
                </a:lnTo>
                <a:lnTo>
                  <a:pt x="2911" y="6419"/>
                </a:lnTo>
                <a:lnTo>
                  <a:pt x="2885" y="6358"/>
                </a:lnTo>
                <a:lnTo>
                  <a:pt x="2862" y="6297"/>
                </a:lnTo>
                <a:lnTo>
                  <a:pt x="2840" y="6234"/>
                </a:lnTo>
                <a:lnTo>
                  <a:pt x="2819" y="6172"/>
                </a:lnTo>
                <a:lnTo>
                  <a:pt x="2800" y="6109"/>
                </a:lnTo>
                <a:lnTo>
                  <a:pt x="2784" y="6045"/>
                </a:lnTo>
                <a:lnTo>
                  <a:pt x="2768" y="5980"/>
                </a:lnTo>
                <a:lnTo>
                  <a:pt x="2754" y="5916"/>
                </a:lnTo>
                <a:lnTo>
                  <a:pt x="2742" y="5850"/>
                </a:lnTo>
                <a:lnTo>
                  <a:pt x="2731" y="5784"/>
                </a:lnTo>
                <a:lnTo>
                  <a:pt x="2722" y="5717"/>
                </a:lnTo>
                <a:lnTo>
                  <a:pt x="2714" y="5650"/>
                </a:lnTo>
                <a:lnTo>
                  <a:pt x="2708" y="5582"/>
                </a:lnTo>
                <a:lnTo>
                  <a:pt x="2704" y="5514"/>
                </a:lnTo>
                <a:lnTo>
                  <a:pt x="2701" y="5444"/>
                </a:lnTo>
                <a:lnTo>
                  <a:pt x="2699" y="5375"/>
                </a:lnTo>
                <a:lnTo>
                  <a:pt x="2701" y="5305"/>
                </a:lnTo>
                <a:lnTo>
                  <a:pt x="2704" y="5237"/>
                </a:lnTo>
                <a:lnTo>
                  <a:pt x="2708" y="5168"/>
                </a:lnTo>
                <a:lnTo>
                  <a:pt x="2714" y="5099"/>
                </a:lnTo>
                <a:lnTo>
                  <a:pt x="2722" y="5033"/>
                </a:lnTo>
                <a:lnTo>
                  <a:pt x="2731" y="4965"/>
                </a:lnTo>
                <a:lnTo>
                  <a:pt x="2742" y="4900"/>
                </a:lnTo>
                <a:lnTo>
                  <a:pt x="2754" y="4834"/>
                </a:lnTo>
                <a:lnTo>
                  <a:pt x="2768" y="4769"/>
                </a:lnTo>
                <a:lnTo>
                  <a:pt x="2784" y="4704"/>
                </a:lnTo>
                <a:lnTo>
                  <a:pt x="2800" y="4641"/>
                </a:lnTo>
                <a:lnTo>
                  <a:pt x="2819" y="4577"/>
                </a:lnTo>
                <a:lnTo>
                  <a:pt x="2840" y="4515"/>
                </a:lnTo>
                <a:lnTo>
                  <a:pt x="2862" y="4453"/>
                </a:lnTo>
                <a:lnTo>
                  <a:pt x="2885" y="4392"/>
                </a:lnTo>
                <a:lnTo>
                  <a:pt x="2911" y="4330"/>
                </a:lnTo>
                <a:lnTo>
                  <a:pt x="2938" y="4271"/>
                </a:lnTo>
                <a:lnTo>
                  <a:pt x="2966" y="4211"/>
                </a:lnTo>
                <a:lnTo>
                  <a:pt x="2996" y="4153"/>
                </a:lnTo>
                <a:lnTo>
                  <a:pt x="3026" y="4096"/>
                </a:lnTo>
                <a:lnTo>
                  <a:pt x="3058" y="4039"/>
                </a:lnTo>
                <a:lnTo>
                  <a:pt x="3092" y="3984"/>
                </a:lnTo>
                <a:lnTo>
                  <a:pt x="3126" y="3928"/>
                </a:lnTo>
                <a:lnTo>
                  <a:pt x="3162" y="3875"/>
                </a:lnTo>
                <a:lnTo>
                  <a:pt x="3198" y="3822"/>
                </a:lnTo>
                <a:lnTo>
                  <a:pt x="3237" y="3770"/>
                </a:lnTo>
                <a:lnTo>
                  <a:pt x="3276" y="3719"/>
                </a:lnTo>
                <a:lnTo>
                  <a:pt x="3317" y="3669"/>
                </a:lnTo>
                <a:lnTo>
                  <a:pt x="3359" y="3620"/>
                </a:lnTo>
                <a:lnTo>
                  <a:pt x="3403" y="3571"/>
                </a:lnTo>
                <a:lnTo>
                  <a:pt x="3447" y="3524"/>
                </a:lnTo>
                <a:lnTo>
                  <a:pt x="3493" y="3478"/>
                </a:lnTo>
                <a:lnTo>
                  <a:pt x="3539" y="3432"/>
                </a:lnTo>
                <a:lnTo>
                  <a:pt x="3587" y="3388"/>
                </a:lnTo>
                <a:lnTo>
                  <a:pt x="3635" y="3345"/>
                </a:lnTo>
                <a:lnTo>
                  <a:pt x="3685" y="3302"/>
                </a:lnTo>
                <a:lnTo>
                  <a:pt x="3736" y="3262"/>
                </a:lnTo>
                <a:lnTo>
                  <a:pt x="3786" y="3223"/>
                </a:lnTo>
                <a:lnTo>
                  <a:pt x="3839" y="3185"/>
                </a:lnTo>
                <a:lnTo>
                  <a:pt x="3892" y="3148"/>
                </a:lnTo>
                <a:lnTo>
                  <a:pt x="3946" y="3113"/>
                </a:lnTo>
                <a:lnTo>
                  <a:pt x="4001" y="3078"/>
                </a:lnTo>
                <a:lnTo>
                  <a:pt x="4057" y="3046"/>
                </a:lnTo>
                <a:lnTo>
                  <a:pt x="4113" y="3014"/>
                </a:lnTo>
                <a:lnTo>
                  <a:pt x="4171" y="2984"/>
                </a:lnTo>
                <a:lnTo>
                  <a:pt x="4230" y="2955"/>
                </a:lnTo>
                <a:lnTo>
                  <a:pt x="4289" y="2927"/>
                </a:lnTo>
                <a:lnTo>
                  <a:pt x="4350" y="2901"/>
                </a:lnTo>
                <a:lnTo>
                  <a:pt x="4411" y="2875"/>
                </a:lnTo>
                <a:lnTo>
                  <a:pt x="4474" y="2852"/>
                </a:lnTo>
                <a:lnTo>
                  <a:pt x="4536" y="2828"/>
                </a:lnTo>
                <a:lnTo>
                  <a:pt x="4599" y="2808"/>
                </a:lnTo>
                <a:lnTo>
                  <a:pt x="4663" y="2789"/>
                </a:lnTo>
                <a:lnTo>
                  <a:pt x="4728" y="2772"/>
                </a:lnTo>
                <a:lnTo>
                  <a:pt x="4793" y="2757"/>
                </a:lnTo>
                <a:lnTo>
                  <a:pt x="4857" y="2743"/>
                </a:lnTo>
                <a:lnTo>
                  <a:pt x="4923" y="2730"/>
                </a:lnTo>
                <a:lnTo>
                  <a:pt x="4990" y="2720"/>
                </a:lnTo>
                <a:lnTo>
                  <a:pt x="5057" y="2710"/>
                </a:lnTo>
                <a:lnTo>
                  <a:pt x="5124" y="2702"/>
                </a:lnTo>
                <a:lnTo>
                  <a:pt x="5191" y="2696"/>
                </a:lnTo>
                <a:lnTo>
                  <a:pt x="5260" y="2691"/>
                </a:lnTo>
                <a:lnTo>
                  <a:pt x="5329" y="2689"/>
                </a:lnTo>
                <a:lnTo>
                  <a:pt x="5398" y="2687"/>
                </a:lnTo>
                <a:lnTo>
                  <a:pt x="5469" y="2689"/>
                </a:lnTo>
                <a:lnTo>
                  <a:pt x="5538" y="2691"/>
                </a:lnTo>
                <a:lnTo>
                  <a:pt x="5607" y="2696"/>
                </a:lnTo>
                <a:lnTo>
                  <a:pt x="5674" y="2702"/>
                </a:lnTo>
                <a:lnTo>
                  <a:pt x="5742" y="2710"/>
                </a:lnTo>
                <a:lnTo>
                  <a:pt x="5810" y="2720"/>
                </a:lnTo>
                <a:lnTo>
                  <a:pt x="5876" y="2730"/>
                </a:lnTo>
                <a:lnTo>
                  <a:pt x="5942" y="2743"/>
                </a:lnTo>
                <a:lnTo>
                  <a:pt x="6007" y="2757"/>
                </a:lnTo>
                <a:lnTo>
                  <a:pt x="6072" y="2772"/>
                </a:lnTo>
                <a:lnTo>
                  <a:pt x="6137" y="2789"/>
                </a:lnTo>
                <a:lnTo>
                  <a:pt x="6201" y="2808"/>
                </a:lnTo>
                <a:lnTo>
                  <a:pt x="6264" y="2828"/>
                </a:lnTo>
                <a:lnTo>
                  <a:pt x="6326" y="2852"/>
                </a:lnTo>
                <a:lnTo>
                  <a:pt x="6389" y="2875"/>
                </a:lnTo>
                <a:lnTo>
                  <a:pt x="6450" y="2901"/>
                </a:lnTo>
                <a:lnTo>
                  <a:pt x="6511" y="2927"/>
                </a:lnTo>
                <a:lnTo>
                  <a:pt x="6570" y="2955"/>
                </a:lnTo>
                <a:lnTo>
                  <a:pt x="6629" y="2984"/>
                </a:lnTo>
                <a:lnTo>
                  <a:pt x="6687" y="3014"/>
                </a:lnTo>
                <a:lnTo>
                  <a:pt x="6743" y="3046"/>
                </a:lnTo>
                <a:lnTo>
                  <a:pt x="6799" y="3078"/>
                </a:lnTo>
                <a:lnTo>
                  <a:pt x="6854" y="3113"/>
                </a:lnTo>
                <a:lnTo>
                  <a:pt x="6908" y="3148"/>
                </a:lnTo>
                <a:lnTo>
                  <a:pt x="6961" y="3185"/>
                </a:lnTo>
                <a:lnTo>
                  <a:pt x="7014" y="3223"/>
                </a:lnTo>
                <a:lnTo>
                  <a:pt x="7064" y="3262"/>
                </a:lnTo>
                <a:lnTo>
                  <a:pt x="7115" y="3302"/>
                </a:lnTo>
                <a:lnTo>
                  <a:pt x="7165" y="3345"/>
                </a:lnTo>
                <a:lnTo>
                  <a:pt x="7213" y="3388"/>
                </a:lnTo>
                <a:lnTo>
                  <a:pt x="7261" y="3432"/>
                </a:lnTo>
                <a:lnTo>
                  <a:pt x="7307" y="3478"/>
                </a:lnTo>
                <a:lnTo>
                  <a:pt x="7353" y="3524"/>
                </a:lnTo>
                <a:lnTo>
                  <a:pt x="7397" y="3571"/>
                </a:lnTo>
                <a:lnTo>
                  <a:pt x="7441" y="3620"/>
                </a:lnTo>
                <a:lnTo>
                  <a:pt x="7482" y="3669"/>
                </a:lnTo>
                <a:lnTo>
                  <a:pt x="7524" y="3719"/>
                </a:lnTo>
                <a:lnTo>
                  <a:pt x="7563" y="3770"/>
                </a:lnTo>
                <a:lnTo>
                  <a:pt x="7601" y="3822"/>
                </a:lnTo>
                <a:lnTo>
                  <a:pt x="7638" y="3875"/>
                </a:lnTo>
                <a:lnTo>
                  <a:pt x="7674" y="3928"/>
                </a:lnTo>
                <a:lnTo>
                  <a:pt x="7708" y="3984"/>
                </a:lnTo>
                <a:lnTo>
                  <a:pt x="7741" y="4039"/>
                </a:lnTo>
                <a:lnTo>
                  <a:pt x="7772" y="4096"/>
                </a:lnTo>
                <a:lnTo>
                  <a:pt x="7803" y="4153"/>
                </a:lnTo>
                <a:lnTo>
                  <a:pt x="7832" y="4211"/>
                </a:lnTo>
                <a:lnTo>
                  <a:pt x="7860" y="4271"/>
                </a:lnTo>
                <a:lnTo>
                  <a:pt x="7886" y="4330"/>
                </a:lnTo>
                <a:lnTo>
                  <a:pt x="7912" y="4392"/>
                </a:lnTo>
                <a:lnTo>
                  <a:pt x="7936" y="4453"/>
                </a:lnTo>
                <a:lnTo>
                  <a:pt x="7958" y="4515"/>
                </a:lnTo>
                <a:lnTo>
                  <a:pt x="7980" y="4577"/>
                </a:lnTo>
                <a:lnTo>
                  <a:pt x="7998" y="4641"/>
                </a:lnTo>
                <a:lnTo>
                  <a:pt x="8016" y="4704"/>
                </a:lnTo>
                <a:lnTo>
                  <a:pt x="8031" y="4769"/>
                </a:lnTo>
                <a:lnTo>
                  <a:pt x="8045" y="4834"/>
                </a:lnTo>
                <a:lnTo>
                  <a:pt x="8057" y="4900"/>
                </a:lnTo>
                <a:lnTo>
                  <a:pt x="8069" y="4965"/>
                </a:lnTo>
                <a:lnTo>
                  <a:pt x="8078" y="5033"/>
                </a:lnTo>
                <a:lnTo>
                  <a:pt x="8086" y="5099"/>
                </a:lnTo>
                <a:lnTo>
                  <a:pt x="8092" y="5168"/>
                </a:lnTo>
                <a:lnTo>
                  <a:pt x="8096" y="5237"/>
                </a:lnTo>
                <a:lnTo>
                  <a:pt x="8099" y="5305"/>
                </a:lnTo>
                <a:lnTo>
                  <a:pt x="8101" y="5375"/>
                </a:lnTo>
                <a:close/>
                <a:moveTo>
                  <a:pt x="10800" y="5375"/>
                </a:moveTo>
                <a:lnTo>
                  <a:pt x="10799" y="5305"/>
                </a:lnTo>
                <a:lnTo>
                  <a:pt x="10797" y="5236"/>
                </a:lnTo>
                <a:lnTo>
                  <a:pt x="10794" y="5166"/>
                </a:lnTo>
                <a:lnTo>
                  <a:pt x="10791" y="5097"/>
                </a:lnTo>
                <a:lnTo>
                  <a:pt x="10787" y="5029"/>
                </a:lnTo>
                <a:lnTo>
                  <a:pt x="10782" y="4960"/>
                </a:lnTo>
                <a:lnTo>
                  <a:pt x="10776" y="4892"/>
                </a:lnTo>
                <a:lnTo>
                  <a:pt x="10770" y="4824"/>
                </a:lnTo>
                <a:lnTo>
                  <a:pt x="10763" y="4757"/>
                </a:lnTo>
                <a:lnTo>
                  <a:pt x="10754" y="4689"/>
                </a:lnTo>
                <a:lnTo>
                  <a:pt x="10745" y="4623"/>
                </a:lnTo>
                <a:lnTo>
                  <a:pt x="10735" y="4555"/>
                </a:lnTo>
                <a:lnTo>
                  <a:pt x="10725" y="4490"/>
                </a:lnTo>
                <a:lnTo>
                  <a:pt x="10714" y="4423"/>
                </a:lnTo>
                <a:lnTo>
                  <a:pt x="10702" y="4358"/>
                </a:lnTo>
                <a:lnTo>
                  <a:pt x="10689" y="4292"/>
                </a:lnTo>
                <a:lnTo>
                  <a:pt x="10674" y="4227"/>
                </a:lnTo>
                <a:lnTo>
                  <a:pt x="10660" y="4161"/>
                </a:lnTo>
                <a:lnTo>
                  <a:pt x="10645" y="4097"/>
                </a:lnTo>
                <a:lnTo>
                  <a:pt x="10629" y="4032"/>
                </a:lnTo>
                <a:lnTo>
                  <a:pt x="10613" y="3968"/>
                </a:lnTo>
                <a:lnTo>
                  <a:pt x="10594" y="3904"/>
                </a:lnTo>
                <a:lnTo>
                  <a:pt x="10576" y="3840"/>
                </a:lnTo>
                <a:lnTo>
                  <a:pt x="10557" y="3778"/>
                </a:lnTo>
                <a:lnTo>
                  <a:pt x="10537" y="3714"/>
                </a:lnTo>
                <a:lnTo>
                  <a:pt x="10517" y="3652"/>
                </a:lnTo>
                <a:lnTo>
                  <a:pt x="10494" y="3590"/>
                </a:lnTo>
                <a:lnTo>
                  <a:pt x="10472" y="3528"/>
                </a:lnTo>
                <a:lnTo>
                  <a:pt x="10449" y="3467"/>
                </a:lnTo>
                <a:lnTo>
                  <a:pt x="10424" y="3405"/>
                </a:lnTo>
                <a:lnTo>
                  <a:pt x="10400" y="3344"/>
                </a:lnTo>
                <a:lnTo>
                  <a:pt x="10375" y="3283"/>
                </a:lnTo>
                <a:lnTo>
                  <a:pt x="10348" y="3223"/>
                </a:lnTo>
                <a:lnTo>
                  <a:pt x="10321" y="3162"/>
                </a:lnTo>
                <a:lnTo>
                  <a:pt x="10294" y="3103"/>
                </a:lnTo>
                <a:lnTo>
                  <a:pt x="10265" y="3043"/>
                </a:lnTo>
                <a:lnTo>
                  <a:pt x="10237" y="2985"/>
                </a:lnTo>
                <a:lnTo>
                  <a:pt x="10207" y="2926"/>
                </a:lnTo>
                <a:lnTo>
                  <a:pt x="10177" y="2869"/>
                </a:lnTo>
                <a:lnTo>
                  <a:pt x="10146" y="2811"/>
                </a:lnTo>
                <a:lnTo>
                  <a:pt x="10115" y="2754"/>
                </a:lnTo>
                <a:lnTo>
                  <a:pt x="10083" y="2697"/>
                </a:lnTo>
                <a:lnTo>
                  <a:pt x="10051" y="2642"/>
                </a:lnTo>
                <a:lnTo>
                  <a:pt x="10017" y="2587"/>
                </a:lnTo>
                <a:lnTo>
                  <a:pt x="9983" y="2531"/>
                </a:lnTo>
                <a:lnTo>
                  <a:pt x="9949" y="2477"/>
                </a:lnTo>
                <a:lnTo>
                  <a:pt x="9914" y="2422"/>
                </a:lnTo>
                <a:lnTo>
                  <a:pt x="9878" y="2369"/>
                </a:lnTo>
                <a:lnTo>
                  <a:pt x="9841" y="2315"/>
                </a:lnTo>
                <a:lnTo>
                  <a:pt x="9805" y="2263"/>
                </a:lnTo>
                <a:lnTo>
                  <a:pt x="9767" y="2211"/>
                </a:lnTo>
                <a:lnTo>
                  <a:pt x="9729" y="2159"/>
                </a:lnTo>
                <a:lnTo>
                  <a:pt x="9689" y="2108"/>
                </a:lnTo>
                <a:lnTo>
                  <a:pt x="9650" y="2056"/>
                </a:lnTo>
                <a:lnTo>
                  <a:pt x="9609" y="2006"/>
                </a:lnTo>
                <a:lnTo>
                  <a:pt x="9569" y="1957"/>
                </a:lnTo>
                <a:lnTo>
                  <a:pt x="9527" y="1907"/>
                </a:lnTo>
                <a:lnTo>
                  <a:pt x="9485" y="1858"/>
                </a:lnTo>
                <a:lnTo>
                  <a:pt x="9442" y="1809"/>
                </a:lnTo>
                <a:lnTo>
                  <a:pt x="9399" y="1761"/>
                </a:lnTo>
                <a:lnTo>
                  <a:pt x="9354" y="1714"/>
                </a:lnTo>
                <a:lnTo>
                  <a:pt x="9310" y="1667"/>
                </a:lnTo>
                <a:lnTo>
                  <a:pt x="9264" y="1620"/>
                </a:lnTo>
                <a:lnTo>
                  <a:pt x="9219" y="1574"/>
                </a:lnTo>
                <a:lnTo>
                  <a:pt x="9172" y="1528"/>
                </a:lnTo>
                <a:lnTo>
                  <a:pt x="9126" y="1483"/>
                </a:lnTo>
                <a:lnTo>
                  <a:pt x="9078" y="1438"/>
                </a:lnTo>
                <a:lnTo>
                  <a:pt x="9030" y="1395"/>
                </a:lnTo>
                <a:lnTo>
                  <a:pt x="8983" y="1352"/>
                </a:lnTo>
                <a:lnTo>
                  <a:pt x="8934" y="1308"/>
                </a:lnTo>
                <a:lnTo>
                  <a:pt x="8885" y="1267"/>
                </a:lnTo>
                <a:lnTo>
                  <a:pt x="8835" y="1226"/>
                </a:lnTo>
                <a:lnTo>
                  <a:pt x="8784" y="1184"/>
                </a:lnTo>
                <a:lnTo>
                  <a:pt x="8734" y="1145"/>
                </a:lnTo>
                <a:lnTo>
                  <a:pt x="8683" y="1106"/>
                </a:lnTo>
                <a:lnTo>
                  <a:pt x="8631" y="1066"/>
                </a:lnTo>
                <a:lnTo>
                  <a:pt x="8580" y="1028"/>
                </a:lnTo>
                <a:lnTo>
                  <a:pt x="8527" y="991"/>
                </a:lnTo>
                <a:lnTo>
                  <a:pt x="8475" y="954"/>
                </a:lnTo>
                <a:lnTo>
                  <a:pt x="8421" y="917"/>
                </a:lnTo>
                <a:lnTo>
                  <a:pt x="8366" y="882"/>
                </a:lnTo>
                <a:lnTo>
                  <a:pt x="8313" y="847"/>
                </a:lnTo>
                <a:lnTo>
                  <a:pt x="8258" y="812"/>
                </a:lnTo>
                <a:lnTo>
                  <a:pt x="8202" y="779"/>
                </a:lnTo>
                <a:lnTo>
                  <a:pt x="8147" y="746"/>
                </a:lnTo>
                <a:lnTo>
                  <a:pt x="8090" y="714"/>
                </a:lnTo>
                <a:lnTo>
                  <a:pt x="8033" y="681"/>
                </a:lnTo>
                <a:lnTo>
                  <a:pt x="7976" y="650"/>
                </a:lnTo>
                <a:lnTo>
                  <a:pt x="7919" y="620"/>
                </a:lnTo>
                <a:lnTo>
                  <a:pt x="7861" y="590"/>
                </a:lnTo>
                <a:lnTo>
                  <a:pt x="7802" y="560"/>
                </a:lnTo>
                <a:lnTo>
                  <a:pt x="7743" y="532"/>
                </a:lnTo>
                <a:lnTo>
                  <a:pt x="7684" y="504"/>
                </a:lnTo>
                <a:lnTo>
                  <a:pt x="7623" y="477"/>
                </a:lnTo>
                <a:lnTo>
                  <a:pt x="7563" y="450"/>
                </a:lnTo>
                <a:lnTo>
                  <a:pt x="7503" y="423"/>
                </a:lnTo>
                <a:lnTo>
                  <a:pt x="7441" y="398"/>
                </a:lnTo>
                <a:lnTo>
                  <a:pt x="7380" y="373"/>
                </a:lnTo>
                <a:lnTo>
                  <a:pt x="7318" y="350"/>
                </a:lnTo>
                <a:lnTo>
                  <a:pt x="7257" y="327"/>
                </a:lnTo>
                <a:lnTo>
                  <a:pt x="7194" y="303"/>
                </a:lnTo>
                <a:lnTo>
                  <a:pt x="7132" y="282"/>
                </a:lnTo>
                <a:lnTo>
                  <a:pt x="7068" y="262"/>
                </a:lnTo>
                <a:lnTo>
                  <a:pt x="7006" y="242"/>
                </a:lnTo>
                <a:lnTo>
                  <a:pt x="6942" y="223"/>
                </a:lnTo>
                <a:lnTo>
                  <a:pt x="6878" y="205"/>
                </a:lnTo>
                <a:lnTo>
                  <a:pt x="6814" y="186"/>
                </a:lnTo>
                <a:lnTo>
                  <a:pt x="6749" y="169"/>
                </a:lnTo>
                <a:lnTo>
                  <a:pt x="6685" y="154"/>
                </a:lnTo>
                <a:lnTo>
                  <a:pt x="6620" y="138"/>
                </a:lnTo>
                <a:lnTo>
                  <a:pt x="6555" y="124"/>
                </a:lnTo>
                <a:lnTo>
                  <a:pt x="6489" y="111"/>
                </a:lnTo>
                <a:lnTo>
                  <a:pt x="6424" y="98"/>
                </a:lnTo>
                <a:lnTo>
                  <a:pt x="6357" y="86"/>
                </a:lnTo>
                <a:lnTo>
                  <a:pt x="6291" y="75"/>
                </a:lnTo>
                <a:lnTo>
                  <a:pt x="6224" y="64"/>
                </a:lnTo>
                <a:lnTo>
                  <a:pt x="6156" y="54"/>
                </a:lnTo>
                <a:lnTo>
                  <a:pt x="6089" y="45"/>
                </a:lnTo>
                <a:lnTo>
                  <a:pt x="6022" y="37"/>
                </a:lnTo>
                <a:lnTo>
                  <a:pt x="5954" y="30"/>
                </a:lnTo>
                <a:lnTo>
                  <a:pt x="5885" y="23"/>
                </a:lnTo>
                <a:lnTo>
                  <a:pt x="5816" y="18"/>
                </a:lnTo>
                <a:lnTo>
                  <a:pt x="5747" y="13"/>
                </a:lnTo>
                <a:lnTo>
                  <a:pt x="5678" y="9"/>
                </a:lnTo>
                <a:lnTo>
                  <a:pt x="5609" y="5"/>
                </a:lnTo>
                <a:lnTo>
                  <a:pt x="5539" y="3"/>
                </a:lnTo>
                <a:lnTo>
                  <a:pt x="5469" y="1"/>
                </a:lnTo>
                <a:lnTo>
                  <a:pt x="5398" y="0"/>
                </a:lnTo>
                <a:lnTo>
                  <a:pt x="5328" y="1"/>
                </a:lnTo>
                <a:lnTo>
                  <a:pt x="5258" y="3"/>
                </a:lnTo>
                <a:lnTo>
                  <a:pt x="5188" y="5"/>
                </a:lnTo>
                <a:lnTo>
                  <a:pt x="5120" y="9"/>
                </a:lnTo>
                <a:lnTo>
                  <a:pt x="5051" y="13"/>
                </a:lnTo>
                <a:lnTo>
                  <a:pt x="4982" y="18"/>
                </a:lnTo>
                <a:lnTo>
                  <a:pt x="4913" y="23"/>
                </a:lnTo>
                <a:lnTo>
                  <a:pt x="4845" y="30"/>
                </a:lnTo>
                <a:lnTo>
                  <a:pt x="4777" y="37"/>
                </a:lnTo>
                <a:lnTo>
                  <a:pt x="4710" y="45"/>
                </a:lnTo>
                <a:lnTo>
                  <a:pt x="4643" y="54"/>
                </a:lnTo>
                <a:lnTo>
                  <a:pt x="4576" y="64"/>
                </a:lnTo>
                <a:lnTo>
                  <a:pt x="4509" y="75"/>
                </a:lnTo>
                <a:lnTo>
                  <a:pt x="4442" y="86"/>
                </a:lnTo>
                <a:lnTo>
                  <a:pt x="4376" y="98"/>
                </a:lnTo>
                <a:lnTo>
                  <a:pt x="4311" y="111"/>
                </a:lnTo>
                <a:lnTo>
                  <a:pt x="4245" y="124"/>
                </a:lnTo>
                <a:lnTo>
                  <a:pt x="4179" y="138"/>
                </a:lnTo>
                <a:lnTo>
                  <a:pt x="4114" y="154"/>
                </a:lnTo>
                <a:lnTo>
                  <a:pt x="4049" y="169"/>
                </a:lnTo>
                <a:lnTo>
                  <a:pt x="3986" y="186"/>
                </a:lnTo>
                <a:lnTo>
                  <a:pt x="3922" y="205"/>
                </a:lnTo>
                <a:lnTo>
                  <a:pt x="3858" y="223"/>
                </a:lnTo>
                <a:lnTo>
                  <a:pt x="3794" y="242"/>
                </a:lnTo>
                <a:lnTo>
                  <a:pt x="3732" y="262"/>
                </a:lnTo>
                <a:lnTo>
                  <a:pt x="3668" y="282"/>
                </a:lnTo>
                <a:lnTo>
                  <a:pt x="3606" y="303"/>
                </a:lnTo>
                <a:lnTo>
                  <a:pt x="3543" y="327"/>
                </a:lnTo>
                <a:lnTo>
                  <a:pt x="3482" y="350"/>
                </a:lnTo>
                <a:lnTo>
                  <a:pt x="3420" y="373"/>
                </a:lnTo>
                <a:lnTo>
                  <a:pt x="3359" y="398"/>
                </a:lnTo>
                <a:lnTo>
                  <a:pt x="3297" y="423"/>
                </a:lnTo>
                <a:lnTo>
                  <a:pt x="3237" y="450"/>
                </a:lnTo>
                <a:lnTo>
                  <a:pt x="3177" y="477"/>
                </a:lnTo>
                <a:lnTo>
                  <a:pt x="3116" y="504"/>
                </a:lnTo>
                <a:lnTo>
                  <a:pt x="3057" y="532"/>
                </a:lnTo>
                <a:lnTo>
                  <a:pt x="2998" y="560"/>
                </a:lnTo>
                <a:lnTo>
                  <a:pt x="2939" y="590"/>
                </a:lnTo>
                <a:lnTo>
                  <a:pt x="2881" y="620"/>
                </a:lnTo>
                <a:lnTo>
                  <a:pt x="2824" y="650"/>
                </a:lnTo>
                <a:lnTo>
                  <a:pt x="2767" y="681"/>
                </a:lnTo>
                <a:lnTo>
                  <a:pt x="2710" y="714"/>
                </a:lnTo>
                <a:lnTo>
                  <a:pt x="2653" y="746"/>
                </a:lnTo>
                <a:lnTo>
                  <a:pt x="2598" y="779"/>
                </a:lnTo>
                <a:lnTo>
                  <a:pt x="2542" y="812"/>
                </a:lnTo>
                <a:lnTo>
                  <a:pt x="2487" y="847"/>
                </a:lnTo>
                <a:lnTo>
                  <a:pt x="2434" y="882"/>
                </a:lnTo>
                <a:lnTo>
                  <a:pt x="2379" y="917"/>
                </a:lnTo>
                <a:lnTo>
                  <a:pt x="2325" y="954"/>
                </a:lnTo>
                <a:lnTo>
                  <a:pt x="2273" y="991"/>
                </a:lnTo>
                <a:lnTo>
                  <a:pt x="2220" y="1028"/>
                </a:lnTo>
                <a:lnTo>
                  <a:pt x="2169" y="1066"/>
                </a:lnTo>
                <a:lnTo>
                  <a:pt x="2117" y="1106"/>
                </a:lnTo>
                <a:lnTo>
                  <a:pt x="2066" y="1145"/>
                </a:lnTo>
                <a:lnTo>
                  <a:pt x="2016" y="1184"/>
                </a:lnTo>
                <a:lnTo>
                  <a:pt x="1965" y="1226"/>
                </a:lnTo>
                <a:lnTo>
                  <a:pt x="1915" y="1267"/>
                </a:lnTo>
                <a:lnTo>
                  <a:pt x="1866" y="1308"/>
                </a:lnTo>
                <a:lnTo>
                  <a:pt x="1817" y="1352"/>
                </a:lnTo>
                <a:lnTo>
                  <a:pt x="1770" y="1395"/>
                </a:lnTo>
                <a:lnTo>
                  <a:pt x="1722" y="1438"/>
                </a:lnTo>
                <a:lnTo>
                  <a:pt x="1674" y="1483"/>
                </a:lnTo>
                <a:lnTo>
                  <a:pt x="1628" y="1528"/>
                </a:lnTo>
                <a:lnTo>
                  <a:pt x="1581" y="1574"/>
                </a:lnTo>
                <a:lnTo>
                  <a:pt x="1536" y="1620"/>
                </a:lnTo>
                <a:lnTo>
                  <a:pt x="1490" y="1667"/>
                </a:lnTo>
                <a:lnTo>
                  <a:pt x="1446" y="1714"/>
                </a:lnTo>
                <a:lnTo>
                  <a:pt x="1401" y="1761"/>
                </a:lnTo>
                <a:lnTo>
                  <a:pt x="1358" y="1809"/>
                </a:lnTo>
                <a:lnTo>
                  <a:pt x="1315" y="1858"/>
                </a:lnTo>
                <a:lnTo>
                  <a:pt x="1273" y="1907"/>
                </a:lnTo>
                <a:lnTo>
                  <a:pt x="1231" y="1957"/>
                </a:lnTo>
                <a:lnTo>
                  <a:pt x="1191" y="2006"/>
                </a:lnTo>
                <a:lnTo>
                  <a:pt x="1150" y="2056"/>
                </a:lnTo>
                <a:lnTo>
                  <a:pt x="1111" y="2108"/>
                </a:lnTo>
                <a:lnTo>
                  <a:pt x="1071" y="2159"/>
                </a:lnTo>
                <a:lnTo>
                  <a:pt x="1033" y="2211"/>
                </a:lnTo>
                <a:lnTo>
                  <a:pt x="995" y="2263"/>
                </a:lnTo>
                <a:lnTo>
                  <a:pt x="959" y="2315"/>
                </a:lnTo>
                <a:lnTo>
                  <a:pt x="922" y="2369"/>
                </a:lnTo>
                <a:lnTo>
                  <a:pt x="886" y="2422"/>
                </a:lnTo>
                <a:lnTo>
                  <a:pt x="851" y="2477"/>
                </a:lnTo>
                <a:lnTo>
                  <a:pt x="817" y="2531"/>
                </a:lnTo>
                <a:lnTo>
                  <a:pt x="783" y="2587"/>
                </a:lnTo>
                <a:lnTo>
                  <a:pt x="749" y="2642"/>
                </a:lnTo>
                <a:lnTo>
                  <a:pt x="717" y="2697"/>
                </a:lnTo>
                <a:lnTo>
                  <a:pt x="684" y="2754"/>
                </a:lnTo>
                <a:lnTo>
                  <a:pt x="653" y="2811"/>
                </a:lnTo>
                <a:lnTo>
                  <a:pt x="623" y="2869"/>
                </a:lnTo>
                <a:lnTo>
                  <a:pt x="593" y="2926"/>
                </a:lnTo>
                <a:lnTo>
                  <a:pt x="563" y="2985"/>
                </a:lnTo>
                <a:lnTo>
                  <a:pt x="535" y="3043"/>
                </a:lnTo>
                <a:lnTo>
                  <a:pt x="506" y="3103"/>
                </a:lnTo>
                <a:lnTo>
                  <a:pt x="479" y="3162"/>
                </a:lnTo>
                <a:lnTo>
                  <a:pt x="452" y="3223"/>
                </a:lnTo>
                <a:lnTo>
                  <a:pt x="425" y="3283"/>
                </a:lnTo>
                <a:lnTo>
                  <a:pt x="400" y="3344"/>
                </a:lnTo>
                <a:lnTo>
                  <a:pt x="375" y="3405"/>
                </a:lnTo>
                <a:lnTo>
                  <a:pt x="350" y="3467"/>
                </a:lnTo>
                <a:lnTo>
                  <a:pt x="327" y="3528"/>
                </a:lnTo>
                <a:lnTo>
                  <a:pt x="305" y="3590"/>
                </a:lnTo>
                <a:lnTo>
                  <a:pt x="282" y="3652"/>
                </a:lnTo>
                <a:lnTo>
                  <a:pt x="262" y="3714"/>
                </a:lnTo>
                <a:lnTo>
                  <a:pt x="242" y="3778"/>
                </a:lnTo>
                <a:lnTo>
                  <a:pt x="223" y="3840"/>
                </a:lnTo>
                <a:lnTo>
                  <a:pt x="204" y="3904"/>
                </a:lnTo>
                <a:lnTo>
                  <a:pt x="186" y="3968"/>
                </a:lnTo>
                <a:lnTo>
                  <a:pt x="169" y="4032"/>
                </a:lnTo>
                <a:lnTo>
                  <a:pt x="154" y="4097"/>
                </a:lnTo>
                <a:lnTo>
                  <a:pt x="139" y="4161"/>
                </a:lnTo>
                <a:lnTo>
                  <a:pt x="124" y="4227"/>
                </a:lnTo>
                <a:lnTo>
                  <a:pt x="110" y="4292"/>
                </a:lnTo>
                <a:lnTo>
                  <a:pt x="97" y="4358"/>
                </a:lnTo>
                <a:lnTo>
                  <a:pt x="85" y="4423"/>
                </a:lnTo>
                <a:lnTo>
                  <a:pt x="74" y="4490"/>
                </a:lnTo>
                <a:lnTo>
                  <a:pt x="64" y="4555"/>
                </a:lnTo>
                <a:lnTo>
                  <a:pt x="54" y="4623"/>
                </a:lnTo>
                <a:lnTo>
                  <a:pt x="46" y="4689"/>
                </a:lnTo>
                <a:lnTo>
                  <a:pt x="37" y="4757"/>
                </a:lnTo>
                <a:lnTo>
                  <a:pt x="30" y="4824"/>
                </a:lnTo>
                <a:lnTo>
                  <a:pt x="23" y="4892"/>
                </a:lnTo>
                <a:lnTo>
                  <a:pt x="18" y="4960"/>
                </a:lnTo>
                <a:lnTo>
                  <a:pt x="13" y="5029"/>
                </a:lnTo>
                <a:lnTo>
                  <a:pt x="9" y="5097"/>
                </a:lnTo>
                <a:lnTo>
                  <a:pt x="6" y="5166"/>
                </a:lnTo>
                <a:lnTo>
                  <a:pt x="3" y="5236"/>
                </a:lnTo>
                <a:lnTo>
                  <a:pt x="1" y="5305"/>
                </a:lnTo>
                <a:lnTo>
                  <a:pt x="0" y="5375"/>
                </a:lnTo>
                <a:lnTo>
                  <a:pt x="0" y="5435"/>
                </a:lnTo>
                <a:lnTo>
                  <a:pt x="0" y="5496"/>
                </a:lnTo>
                <a:lnTo>
                  <a:pt x="2" y="5556"/>
                </a:lnTo>
                <a:lnTo>
                  <a:pt x="3" y="5617"/>
                </a:lnTo>
                <a:lnTo>
                  <a:pt x="6" y="5677"/>
                </a:lnTo>
                <a:lnTo>
                  <a:pt x="8" y="5738"/>
                </a:lnTo>
                <a:lnTo>
                  <a:pt x="12" y="5797"/>
                </a:lnTo>
                <a:lnTo>
                  <a:pt x="16" y="5857"/>
                </a:lnTo>
                <a:lnTo>
                  <a:pt x="21" y="5918"/>
                </a:lnTo>
                <a:lnTo>
                  <a:pt x="27" y="5977"/>
                </a:lnTo>
                <a:lnTo>
                  <a:pt x="33" y="6038"/>
                </a:lnTo>
                <a:lnTo>
                  <a:pt x="39" y="6097"/>
                </a:lnTo>
                <a:lnTo>
                  <a:pt x="48" y="6158"/>
                </a:lnTo>
                <a:lnTo>
                  <a:pt x="55" y="6217"/>
                </a:lnTo>
                <a:lnTo>
                  <a:pt x="64" y="6278"/>
                </a:lnTo>
                <a:lnTo>
                  <a:pt x="73" y="6337"/>
                </a:lnTo>
                <a:lnTo>
                  <a:pt x="83" y="6398"/>
                </a:lnTo>
                <a:lnTo>
                  <a:pt x="94" y="6457"/>
                </a:lnTo>
                <a:lnTo>
                  <a:pt x="105" y="6517"/>
                </a:lnTo>
                <a:lnTo>
                  <a:pt x="118" y="6575"/>
                </a:lnTo>
                <a:lnTo>
                  <a:pt x="133" y="6634"/>
                </a:lnTo>
                <a:lnTo>
                  <a:pt x="147" y="6692"/>
                </a:lnTo>
                <a:lnTo>
                  <a:pt x="163" y="6750"/>
                </a:lnTo>
                <a:lnTo>
                  <a:pt x="179" y="6807"/>
                </a:lnTo>
                <a:lnTo>
                  <a:pt x="197" y="6864"/>
                </a:lnTo>
                <a:lnTo>
                  <a:pt x="216" y="6921"/>
                </a:lnTo>
                <a:lnTo>
                  <a:pt x="236" y="6977"/>
                </a:lnTo>
                <a:lnTo>
                  <a:pt x="256" y="7034"/>
                </a:lnTo>
                <a:lnTo>
                  <a:pt x="278" y="7089"/>
                </a:lnTo>
                <a:lnTo>
                  <a:pt x="302" y="7145"/>
                </a:lnTo>
                <a:lnTo>
                  <a:pt x="325" y="7199"/>
                </a:lnTo>
                <a:lnTo>
                  <a:pt x="350" y="7254"/>
                </a:lnTo>
                <a:lnTo>
                  <a:pt x="4198" y="15382"/>
                </a:lnTo>
                <a:lnTo>
                  <a:pt x="4211" y="15410"/>
                </a:lnTo>
                <a:lnTo>
                  <a:pt x="4226" y="15439"/>
                </a:lnTo>
                <a:lnTo>
                  <a:pt x="4241" y="15466"/>
                </a:lnTo>
                <a:lnTo>
                  <a:pt x="4256" y="15493"/>
                </a:lnTo>
                <a:lnTo>
                  <a:pt x="4271" y="15520"/>
                </a:lnTo>
                <a:lnTo>
                  <a:pt x="4288" y="15546"/>
                </a:lnTo>
                <a:lnTo>
                  <a:pt x="4306" y="15572"/>
                </a:lnTo>
                <a:lnTo>
                  <a:pt x="4324" y="15597"/>
                </a:lnTo>
                <a:lnTo>
                  <a:pt x="4342" y="15622"/>
                </a:lnTo>
                <a:lnTo>
                  <a:pt x="4361" y="15646"/>
                </a:lnTo>
                <a:lnTo>
                  <a:pt x="4382" y="15669"/>
                </a:lnTo>
                <a:lnTo>
                  <a:pt x="4402" y="15693"/>
                </a:lnTo>
                <a:lnTo>
                  <a:pt x="4424" y="15716"/>
                </a:lnTo>
                <a:lnTo>
                  <a:pt x="4445" y="15738"/>
                </a:lnTo>
                <a:lnTo>
                  <a:pt x="4468" y="15759"/>
                </a:lnTo>
                <a:lnTo>
                  <a:pt x="4492" y="15780"/>
                </a:lnTo>
                <a:lnTo>
                  <a:pt x="4514" y="15800"/>
                </a:lnTo>
                <a:lnTo>
                  <a:pt x="4538" y="15821"/>
                </a:lnTo>
                <a:lnTo>
                  <a:pt x="4562" y="15841"/>
                </a:lnTo>
                <a:lnTo>
                  <a:pt x="4586" y="15859"/>
                </a:lnTo>
                <a:lnTo>
                  <a:pt x="4611" y="15878"/>
                </a:lnTo>
                <a:lnTo>
                  <a:pt x="4637" y="15895"/>
                </a:lnTo>
                <a:lnTo>
                  <a:pt x="4662" y="15912"/>
                </a:lnTo>
                <a:lnTo>
                  <a:pt x="4688" y="15928"/>
                </a:lnTo>
                <a:lnTo>
                  <a:pt x="4715" y="15945"/>
                </a:lnTo>
                <a:lnTo>
                  <a:pt x="4741" y="15960"/>
                </a:lnTo>
                <a:lnTo>
                  <a:pt x="4768" y="15974"/>
                </a:lnTo>
                <a:lnTo>
                  <a:pt x="4796" y="15988"/>
                </a:lnTo>
                <a:lnTo>
                  <a:pt x="4824" y="16001"/>
                </a:lnTo>
                <a:lnTo>
                  <a:pt x="4852" y="16013"/>
                </a:lnTo>
                <a:lnTo>
                  <a:pt x="4881" y="16025"/>
                </a:lnTo>
                <a:lnTo>
                  <a:pt x="4910" y="16037"/>
                </a:lnTo>
                <a:lnTo>
                  <a:pt x="4939" y="16048"/>
                </a:lnTo>
                <a:lnTo>
                  <a:pt x="4970" y="16058"/>
                </a:lnTo>
                <a:lnTo>
                  <a:pt x="4999" y="16068"/>
                </a:lnTo>
                <a:lnTo>
                  <a:pt x="5029" y="16077"/>
                </a:lnTo>
                <a:lnTo>
                  <a:pt x="5059" y="16085"/>
                </a:lnTo>
                <a:lnTo>
                  <a:pt x="5089" y="16092"/>
                </a:lnTo>
                <a:lnTo>
                  <a:pt x="5120" y="16099"/>
                </a:lnTo>
                <a:lnTo>
                  <a:pt x="5150" y="16105"/>
                </a:lnTo>
                <a:lnTo>
                  <a:pt x="5180" y="16110"/>
                </a:lnTo>
                <a:lnTo>
                  <a:pt x="5211" y="16115"/>
                </a:lnTo>
                <a:lnTo>
                  <a:pt x="5242" y="16119"/>
                </a:lnTo>
                <a:lnTo>
                  <a:pt x="5272" y="16122"/>
                </a:lnTo>
                <a:lnTo>
                  <a:pt x="5304" y="16125"/>
                </a:lnTo>
                <a:lnTo>
                  <a:pt x="5335" y="16127"/>
                </a:lnTo>
                <a:lnTo>
                  <a:pt x="5367" y="16128"/>
                </a:lnTo>
                <a:lnTo>
                  <a:pt x="5398" y="16128"/>
                </a:lnTo>
                <a:lnTo>
                  <a:pt x="5447" y="16127"/>
                </a:lnTo>
                <a:lnTo>
                  <a:pt x="5494" y="16124"/>
                </a:lnTo>
                <a:lnTo>
                  <a:pt x="5542" y="16120"/>
                </a:lnTo>
                <a:lnTo>
                  <a:pt x="5588" y="16114"/>
                </a:lnTo>
                <a:lnTo>
                  <a:pt x="5635" y="16107"/>
                </a:lnTo>
                <a:lnTo>
                  <a:pt x="5680" y="16098"/>
                </a:lnTo>
                <a:lnTo>
                  <a:pt x="5726" y="16088"/>
                </a:lnTo>
                <a:lnTo>
                  <a:pt x="5772" y="16076"/>
                </a:lnTo>
                <a:lnTo>
                  <a:pt x="5816" y="16062"/>
                </a:lnTo>
                <a:lnTo>
                  <a:pt x="5860" y="16048"/>
                </a:lnTo>
                <a:lnTo>
                  <a:pt x="5903" y="16031"/>
                </a:lnTo>
                <a:lnTo>
                  <a:pt x="5947" y="16014"/>
                </a:lnTo>
                <a:lnTo>
                  <a:pt x="5989" y="15994"/>
                </a:lnTo>
                <a:lnTo>
                  <a:pt x="6031" y="15974"/>
                </a:lnTo>
                <a:lnTo>
                  <a:pt x="6072" y="15952"/>
                </a:lnTo>
                <a:lnTo>
                  <a:pt x="6114" y="15927"/>
                </a:lnTo>
                <a:lnTo>
                  <a:pt x="6153" y="15902"/>
                </a:lnTo>
                <a:lnTo>
                  <a:pt x="6193" y="15876"/>
                </a:lnTo>
                <a:lnTo>
                  <a:pt x="6230" y="15848"/>
                </a:lnTo>
                <a:lnTo>
                  <a:pt x="6267" y="15819"/>
                </a:lnTo>
                <a:lnTo>
                  <a:pt x="6302" y="15789"/>
                </a:lnTo>
                <a:lnTo>
                  <a:pt x="6336" y="15758"/>
                </a:lnTo>
                <a:lnTo>
                  <a:pt x="6370" y="15726"/>
                </a:lnTo>
                <a:lnTo>
                  <a:pt x="6401" y="15693"/>
                </a:lnTo>
                <a:lnTo>
                  <a:pt x="6433" y="15657"/>
                </a:lnTo>
                <a:lnTo>
                  <a:pt x="6462" y="15621"/>
                </a:lnTo>
                <a:lnTo>
                  <a:pt x="6490" y="15585"/>
                </a:lnTo>
                <a:lnTo>
                  <a:pt x="6518" y="15546"/>
                </a:lnTo>
                <a:lnTo>
                  <a:pt x="6543" y="15507"/>
                </a:lnTo>
                <a:lnTo>
                  <a:pt x="6568" y="15467"/>
                </a:lnTo>
                <a:lnTo>
                  <a:pt x="6592" y="15424"/>
                </a:lnTo>
                <a:lnTo>
                  <a:pt x="6614" y="15382"/>
                </a:lnTo>
                <a:lnTo>
                  <a:pt x="10450" y="7254"/>
                </a:lnTo>
                <a:lnTo>
                  <a:pt x="10475" y="7199"/>
                </a:lnTo>
                <a:lnTo>
                  <a:pt x="10498" y="7145"/>
                </a:lnTo>
                <a:lnTo>
                  <a:pt x="10522" y="7089"/>
                </a:lnTo>
                <a:lnTo>
                  <a:pt x="10544" y="7034"/>
                </a:lnTo>
                <a:lnTo>
                  <a:pt x="10564" y="6977"/>
                </a:lnTo>
                <a:lnTo>
                  <a:pt x="10584" y="6921"/>
                </a:lnTo>
                <a:lnTo>
                  <a:pt x="10603" y="6864"/>
                </a:lnTo>
                <a:lnTo>
                  <a:pt x="10621" y="6807"/>
                </a:lnTo>
                <a:lnTo>
                  <a:pt x="10637" y="6750"/>
                </a:lnTo>
                <a:lnTo>
                  <a:pt x="10653" y="6692"/>
                </a:lnTo>
                <a:lnTo>
                  <a:pt x="10667" y="6634"/>
                </a:lnTo>
                <a:lnTo>
                  <a:pt x="10682" y="6575"/>
                </a:lnTo>
                <a:lnTo>
                  <a:pt x="10695" y="6517"/>
                </a:lnTo>
                <a:lnTo>
                  <a:pt x="10706" y="6457"/>
                </a:lnTo>
                <a:lnTo>
                  <a:pt x="10717" y="6398"/>
                </a:lnTo>
                <a:lnTo>
                  <a:pt x="10727" y="6337"/>
                </a:lnTo>
                <a:lnTo>
                  <a:pt x="10736" y="6278"/>
                </a:lnTo>
                <a:lnTo>
                  <a:pt x="10745" y="6217"/>
                </a:lnTo>
                <a:lnTo>
                  <a:pt x="10752" y="6158"/>
                </a:lnTo>
                <a:lnTo>
                  <a:pt x="10761" y="6097"/>
                </a:lnTo>
                <a:lnTo>
                  <a:pt x="10767" y="6038"/>
                </a:lnTo>
                <a:lnTo>
                  <a:pt x="10773" y="5977"/>
                </a:lnTo>
                <a:lnTo>
                  <a:pt x="10779" y="5918"/>
                </a:lnTo>
                <a:lnTo>
                  <a:pt x="10784" y="5857"/>
                </a:lnTo>
                <a:lnTo>
                  <a:pt x="10788" y="5797"/>
                </a:lnTo>
                <a:lnTo>
                  <a:pt x="10791" y="5738"/>
                </a:lnTo>
                <a:lnTo>
                  <a:pt x="10794" y="5677"/>
                </a:lnTo>
                <a:lnTo>
                  <a:pt x="10797" y="5617"/>
                </a:lnTo>
                <a:lnTo>
                  <a:pt x="10798" y="5556"/>
                </a:lnTo>
                <a:lnTo>
                  <a:pt x="10800" y="5496"/>
                </a:lnTo>
                <a:lnTo>
                  <a:pt x="10800" y="5435"/>
                </a:lnTo>
                <a:lnTo>
                  <a:pt x="10800" y="5375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 dirty="0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20" name="Freeform 9"/>
          <p:cNvSpPr>
            <a:spLocks noEditPoints="1"/>
          </p:cNvSpPr>
          <p:nvPr userDrawn="1"/>
        </p:nvSpPr>
        <p:spPr bwMode="auto">
          <a:xfrm>
            <a:off x="3329531" y="2244502"/>
            <a:ext cx="91806" cy="137099"/>
          </a:xfrm>
          <a:custGeom>
            <a:avLst/>
            <a:gdLst>
              <a:gd name="T0" fmla="*/ 8016 w 10800"/>
              <a:gd name="T1" fmla="*/ 6045 h 16128"/>
              <a:gd name="T2" fmla="*/ 7741 w 10800"/>
              <a:gd name="T3" fmla="*/ 6712 h 16128"/>
              <a:gd name="T4" fmla="*/ 7307 w 10800"/>
              <a:gd name="T5" fmla="*/ 7276 h 16128"/>
              <a:gd name="T6" fmla="*/ 6743 w 10800"/>
              <a:gd name="T7" fmla="*/ 7706 h 16128"/>
              <a:gd name="T8" fmla="*/ 6072 w 10800"/>
              <a:gd name="T9" fmla="*/ 7979 h 16128"/>
              <a:gd name="T10" fmla="*/ 5329 w 10800"/>
              <a:gd name="T11" fmla="*/ 8062 h 16128"/>
              <a:gd name="T12" fmla="*/ 4599 w 10800"/>
              <a:gd name="T13" fmla="*/ 7943 h 16128"/>
              <a:gd name="T14" fmla="*/ 3946 w 10800"/>
              <a:gd name="T15" fmla="*/ 7640 h 16128"/>
              <a:gd name="T16" fmla="*/ 3403 w 10800"/>
              <a:gd name="T17" fmla="*/ 7181 h 16128"/>
              <a:gd name="T18" fmla="*/ 2996 w 10800"/>
              <a:gd name="T19" fmla="*/ 6598 h 16128"/>
              <a:gd name="T20" fmla="*/ 2754 w 10800"/>
              <a:gd name="T21" fmla="*/ 5916 h 16128"/>
              <a:gd name="T22" fmla="*/ 2708 w 10800"/>
              <a:gd name="T23" fmla="*/ 5168 h 16128"/>
              <a:gd name="T24" fmla="*/ 2862 w 10800"/>
              <a:gd name="T25" fmla="*/ 4453 h 16128"/>
              <a:gd name="T26" fmla="*/ 3198 w 10800"/>
              <a:gd name="T27" fmla="*/ 3822 h 16128"/>
              <a:gd name="T28" fmla="*/ 3685 w 10800"/>
              <a:gd name="T29" fmla="*/ 3302 h 16128"/>
              <a:gd name="T30" fmla="*/ 4289 w 10800"/>
              <a:gd name="T31" fmla="*/ 2927 h 16128"/>
              <a:gd name="T32" fmla="*/ 4990 w 10800"/>
              <a:gd name="T33" fmla="*/ 2720 h 16128"/>
              <a:gd name="T34" fmla="*/ 5742 w 10800"/>
              <a:gd name="T35" fmla="*/ 2710 h 16128"/>
              <a:gd name="T36" fmla="*/ 6450 w 10800"/>
              <a:gd name="T37" fmla="*/ 2901 h 16128"/>
              <a:gd name="T38" fmla="*/ 7064 w 10800"/>
              <a:gd name="T39" fmla="*/ 3262 h 16128"/>
              <a:gd name="T40" fmla="*/ 7563 w 10800"/>
              <a:gd name="T41" fmla="*/ 3770 h 16128"/>
              <a:gd name="T42" fmla="*/ 7912 w 10800"/>
              <a:gd name="T43" fmla="*/ 4392 h 16128"/>
              <a:gd name="T44" fmla="*/ 8086 w 10800"/>
              <a:gd name="T45" fmla="*/ 5099 h 16128"/>
              <a:gd name="T46" fmla="*/ 10782 w 10800"/>
              <a:gd name="T47" fmla="*/ 4960 h 16128"/>
              <a:gd name="T48" fmla="*/ 10674 w 10800"/>
              <a:gd name="T49" fmla="*/ 4227 h 16128"/>
              <a:gd name="T50" fmla="*/ 10472 w 10800"/>
              <a:gd name="T51" fmla="*/ 3528 h 16128"/>
              <a:gd name="T52" fmla="*/ 10177 w 10800"/>
              <a:gd name="T53" fmla="*/ 2869 h 16128"/>
              <a:gd name="T54" fmla="*/ 9805 w 10800"/>
              <a:gd name="T55" fmla="*/ 2263 h 16128"/>
              <a:gd name="T56" fmla="*/ 9354 w 10800"/>
              <a:gd name="T57" fmla="*/ 1714 h 16128"/>
              <a:gd name="T58" fmla="*/ 8835 w 10800"/>
              <a:gd name="T59" fmla="*/ 1226 h 16128"/>
              <a:gd name="T60" fmla="*/ 8258 w 10800"/>
              <a:gd name="T61" fmla="*/ 812 h 16128"/>
              <a:gd name="T62" fmla="*/ 7623 w 10800"/>
              <a:gd name="T63" fmla="*/ 477 h 16128"/>
              <a:gd name="T64" fmla="*/ 6942 w 10800"/>
              <a:gd name="T65" fmla="*/ 223 h 16128"/>
              <a:gd name="T66" fmla="*/ 6224 w 10800"/>
              <a:gd name="T67" fmla="*/ 64 h 16128"/>
              <a:gd name="T68" fmla="*/ 5469 w 10800"/>
              <a:gd name="T69" fmla="*/ 1 h 16128"/>
              <a:gd name="T70" fmla="*/ 4710 w 10800"/>
              <a:gd name="T71" fmla="*/ 45 h 16128"/>
              <a:gd name="T72" fmla="*/ 3986 w 10800"/>
              <a:gd name="T73" fmla="*/ 186 h 16128"/>
              <a:gd name="T74" fmla="*/ 3297 w 10800"/>
              <a:gd name="T75" fmla="*/ 423 h 16128"/>
              <a:gd name="T76" fmla="*/ 2653 w 10800"/>
              <a:gd name="T77" fmla="*/ 746 h 16128"/>
              <a:gd name="T78" fmla="*/ 2066 w 10800"/>
              <a:gd name="T79" fmla="*/ 1145 h 16128"/>
              <a:gd name="T80" fmla="*/ 1536 w 10800"/>
              <a:gd name="T81" fmla="*/ 1620 h 16128"/>
              <a:gd name="T82" fmla="*/ 1071 w 10800"/>
              <a:gd name="T83" fmla="*/ 2159 h 16128"/>
              <a:gd name="T84" fmla="*/ 684 w 10800"/>
              <a:gd name="T85" fmla="*/ 2754 h 16128"/>
              <a:gd name="T86" fmla="*/ 375 w 10800"/>
              <a:gd name="T87" fmla="*/ 3405 h 16128"/>
              <a:gd name="T88" fmla="*/ 154 w 10800"/>
              <a:gd name="T89" fmla="*/ 4097 h 16128"/>
              <a:gd name="T90" fmla="*/ 30 w 10800"/>
              <a:gd name="T91" fmla="*/ 4824 h 16128"/>
              <a:gd name="T92" fmla="*/ 2 w 10800"/>
              <a:gd name="T93" fmla="*/ 5556 h 16128"/>
              <a:gd name="T94" fmla="*/ 55 w 10800"/>
              <a:gd name="T95" fmla="*/ 6217 h 16128"/>
              <a:gd name="T96" fmla="*/ 197 w 10800"/>
              <a:gd name="T97" fmla="*/ 6864 h 16128"/>
              <a:gd name="T98" fmla="*/ 4241 w 10800"/>
              <a:gd name="T99" fmla="*/ 15466 h 16128"/>
              <a:gd name="T100" fmla="*/ 4445 w 10800"/>
              <a:gd name="T101" fmla="*/ 15738 h 16128"/>
              <a:gd name="T102" fmla="*/ 4715 w 10800"/>
              <a:gd name="T103" fmla="*/ 15945 h 16128"/>
              <a:gd name="T104" fmla="*/ 5029 w 10800"/>
              <a:gd name="T105" fmla="*/ 16077 h 16128"/>
              <a:gd name="T106" fmla="*/ 5367 w 10800"/>
              <a:gd name="T107" fmla="*/ 16128 h 16128"/>
              <a:gd name="T108" fmla="*/ 5860 w 10800"/>
              <a:gd name="T109" fmla="*/ 16048 h 16128"/>
              <a:gd name="T110" fmla="*/ 6302 w 10800"/>
              <a:gd name="T111" fmla="*/ 15789 h 16128"/>
              <a:gd name="T112" fmla="*/ 6614 w 10800"/>
              <a:gd name="T113" fmla="*/ 15382 h 16128"/>
              <a:gd name="T114" fmla="*/ 10653 w 10800"/>
              <a:gd name="T115" fmla="*/ 6692 h 16128"/>
              <a:gd name="T116" fmla="*/ 10767 w 10800"/>
              <a:gd name="T117" fmla="*/ 6038 h 16128"/>
              <a:gd name="T118" fmla="*/ 10800 w 10800"/>
              <a:gd name="T119" fmla="*/ 5375 h 16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0800" h="16128">
                <a:moveTo>
                  <a:pt x="8101" y="5375"/>
                </a:moveTo>
                <a:lnTo>
                  <a:pt x="8099" y="5444"/>
                </a:lnTo>
                <a:lnTo>
                  <a:pt x="8096" y="5514"/>
                </a:lnTo>
                <a:lnTo>
                  <a:pt x="8092" y="5582"/>
                </a:lnTo>
                <a:lnTo>
                  <a:pt x="8086" y="5650"/>
                </a:lnTo>
                <a:lnTo>
                  <a:pt x="8078" y="5717"/>
                </a:lnTo>
                <a:lnTo>
                  <a:pt x="8069" y="5784"/>
                </a:lnTo>
                <a:lnTo>
                  <a:pt x="8057" y="5850"/>
                </a:lnTo>
                <a:lnTo>
                  <a:pt x="8045" y="5916"/>
                </a:lnTo>
                <a:lnTo>
                  <a:pt x="8031" y="5980"/>
                </a:lnTo>
                <a:lnTo>
                  <a:pt x="8016" y="6045"/>
                </a:lnTo>
                <a:lnTo>
                  <a:pt x="7998" y="6109"/>
                </a:lnTo>
                <a:lnTo>
                  <a:pt x="7980" y="6172"/>
                </a:lnTo>
                <a:lnTo>
                  <a:pt x="7958" y="6234"/>
                </a:lnTo>
                <a:lnTo>
                  <a:pt x="7936" y="6297"/>
                </a:lnTo>
                <a:lnTo>
                  <a:pt x="7912" y="6358"/>
                </a:lnTo>
                <a:lnTo>
                  <a:pt x="7886" y="6419"/>
                </a:lnTo>
                <a:lnTo>
                  <a:pt x="7860" y="6480"/>
                </a:lnTo>
                <a:lnTo>
                  <a:pt x="7832" y="6540"/>
                </a:lnTo>
                <a:lnTo>
                  <a:pt x="7803" y="6598"/>
                </a:lnTo>
                <a:lnTo>
                  <a:pt x="7772" y="6656"/>
                </a:lnTo>
                <a:lnTo>
                  <a:pt x="7741" y="6712"/>
                </a:lnTo>
                <a:lnTo>
                  <a:pt x="7708" y="6768"/>
                </a:lnTo>
                <a:lnTo>
                  <a:pt x="7674" y="6823"/>
                </a:lnTo>
                <a:lnTo>
                  <a:pt x="7638" y="6877"/>
                </a:lnTo>
                <a:lnTo>
                  <a:pt x="7601" y="6930"/>
                </a:lnTo>
                <a:lnTo>
                  <a:pt x="7563" y="6981"/>
                </a:lnTo>
                <a:lnTo>
                  <a:pt x="7524" y="7033"/>
                </a:lnTo>
                <a:lnTo>
                  <a:pt x="7482" y="7083"/>
                </a:lnTo>
                <a:lnTo>
                  <a:pt x="7441" y="7133"/>
                </a:lnTo>
                <a:lnTo>
                  <a:pt x="7397" y="7181"/>
                </a:lnTo>
                <a:lnTo>
                  <a:pt x="7353" y="7228"/>
                </a:lnTo>
                <a:lnTo>
                  <a:pt x="7307" y="7276"/>
                </a:lnTo>
                <a:lnTo>
                  <a:pt x="7261" y="7321"/>
                </a:lnTo>
                <a:lnTo>
                  <a:pt x="7213" y="7364"/>
                </a:lnTo>
                <a:lnTo>
                  <a:pt x="7165" y="7408"/>
                </a:lnTo>
                <a:lnTo>
                  <a:pt x="7115" y="7449"/>
                </a:lnTo>
                <a:lnTo>
                  <a:pt x="7064" y="7489"/>
                </a:lnTo>
                <a:lnTo>
                  <a:pt x="7014" y="7529"/>
                </a:lnTo>
                <a:lnTo>
                  <a:pt x="6961" y="7567"/>
                </a:lnTo>
                <a:lnTo>
                  <a:pt x="6908" y="7603"/>
                </a:lnTo>
                <a:lnTo>
                  <a:pt x="6854" y="7640"/>
                </a:lnTo>
                <a:lnTo>
                  <a:pt x="6799" y="7674"/>
                </a:lnTo>
                <a:lnTo>
                  <a:pt x="6743" y="7706"/>
                </a:lnTo>
                <a:lnTo>
                  <a:pt x="6687" y="7738"/>
                </a:lnTo>
                <a:lnTo>
                  <a:pt x="6629" y="7769"/>
                </a:lnTo>
                <a:lnTo>
                  <a:pt x="6570" y="7798"/>
                </a:lnTo>
                <a:lnTo>
                  <a:pt x="6511" y="7826"/>
                </a:lnTo>
                <a:lnTo>
                  <a:pt x="6450" y="7852"/>
                </a:lnTo>
                <a:lnTo>
                  <a:pt x="6389" y="7878"/>
                </a:lnTo>
                <a:lnTo>
                  <a:pt x="6326" y="7901"/>
                </a:lnTo>
                <a:lnTo>
                  <a:pt x="6264" y="7923"/>
                </a:lnTo>
                <a:lnTo>
                  <a:pt x="6201" y="7943"/>
                </a:lnTo>
                <a:lnTo>
                  <a:pt x="6137" y="7962"/>
                </a:lnTo>
                <a:lnTo>
                  <a:pt x="6072" y="7979"/>
                </a:lnTo>
                <a:lnTo>
                  <a:pt x="6007" y="7995"/>
                </a:lnTo>
                <a:lnTo>
                  <a:pt x="5942" y="8010"/>
                </a:lnTo>
                <a:lnTo>
                  <a:pt x="5876" y="8022"/>
                </a:lnTo>
                <a:lnTo>
                  <a:pt x="5810" y="8033"/>
                </a:lnTo>
                <a:lnTo>
                  <a:pt x="5742" y="8042"/>
                </a:lnTo>
                <a:lnTo>
                  <a:pt x="5674" y="8049"/>
                </a:lnTo>
                <a:lnTo>
                  <a:pt x="5607" y="8055"/>
                </a:lnTo>
                <a:lnTo>
                  <a:pt x="5538" y="8059"/>
                </a:lnTo>
                <a:lnTo>
                  <a:pt x="5469" y="8062"/>
                </a:lnTo>
                <a:lnTo>
                  <a:pt x="5398" y="8062"/>
                </a:lnTo>
                <a:lnTo>
                  <a:pt x="5329" y="8062"/>
                </a:lnTo>
                <a:lnTo>
                  <a:pt x="5260" y="8059"/>
                </a:lnTo>
                <a:lnTo>
                  <a:pt x="5191" y="8055"/>
                </a:lnTo>
                <a:lnTo>
                  <a:pt x="5124" y="8049"/>
                </a:lnTo>
                <a:lnTo>
                  <a:pt x="5057" y="8042"/>
                </a:lnTo>
                <a:lnTo>
                  <a:pt x="4990" y="8033"/>
                </a:lnTo>
                <a:lnTo>
                  <a:pt x="4923" y="8022"/>
                </a:lnTo>
                <a:lnTo>
                  <a:pt x="4857" y="8010"/>
                </a:lnTo>
                <a:lnTo>
                  <a:pt x="4793" y="7995"/>
                </a:lnTo>
                <a:lnTo>
                  <a:pt x="4728" y="7979"/>
                </a:lnTo>
                <a:lnTo>
                  <a:pt x="4663" y="7962"/>
                </a:lnTo>
                <a:lnTo>
                  <a:pt x="4599" y="7943"/>
                </a:lnTo>
                <a:lnTo>
                  <a:pt x="4536" y="7923"/>
                </a:lnTo>
                <a:lnTo>
                  <a:pt x="4474" y="7901"/>
                </a:lnTo>
                <a:lnTo>
                  <a:pt x="4411" y="7878"/>
                </a:lnTo>
                <a:lnTo>
                  <a:pt x="4350" y="7852"/>
                </a:lnTo>
                <a:lnTo>
                  <a:pt x="4289" y="7826"/>
                </a:lnTo>
                <a:lnTo>
                  <a:pt x="4230" y="7798"/>
                </a:lnTo>
                <a:lnTo>
                  <a:pt x="4171" y="7769"/>
                </a:lnTo>
                <a:lnTo>
                  <a:pt x="4113" y="7738"/>
                </a:lnTo>
                <a:lnTo>
                  <a:pt x="4057" y="7706"/>
                </a:lnTo>
                <a:lnTo>
                  <a:pt x="4001" y="7674"/>
                </a:lnTo>
                <a:lnTo>
                  <a:pt x="3946" y="7640"/>
                </a:lnTo>
                <a:lnTo>
                  <a:pt x="3892" y="7603"/>
                </a:lnTo>
                <a:lnTo>
                  <a:pt x="3839" y="7567"/>
                </a:lnTo>
                <a:lnTo>
                  <a:pt x="3786" y="7529"/>
                </a:lnTo>
                <a:lnTo>
                  <a:pt x="3736" y="7489"/>
                </a:lnTo>
                <a:lnTo>
                  <a:pt x="3685" y="7449"/>
                </a:lnTo>
                <a:lnTo>
                  <a:pt x="3635" y="7408"/>
                </a:lnTo>
                <a:lnTo>
                  <a:pt x="3587" y="7364"/>
                </a:lnTo>
                <a:lnTo>
                  <a:pt x="3539" y="7321"/>
                </a:lnTo>
                <a:lnTo>
                  <a:pt x="3493" y="7276"/>
                </a:lnTo>
                <a:lnTo>
                  <a:pt x="3447" y="7228"/>
                </a:lnTo>
                <a:lnTo>
                  <a:pt x="3403" y="7181"/>
                </a:lnTo>
                <a:lnTo>
                  <a:pt x="3359" y="7133"/>
                </a:lnTo>
                <a:lnTo>
                  <a:pt x="3317" y="7083"/>
                </a:lnTo>
                <a:lnTo>
                  <a:pt x="3276" y="7033"/>
                </a:lnTo>
                <a:lnTo>
                  <a:pt x="3237" y="6981"/>
                </a:lnTo>
                <a:lnTo>
                  <a:pt x="3198" y="6930"/>
                </a:lnTo>
                <a:lnTo>
                  <a:pt x="3162" y="6877"/>
                </a:lnTo>
                <a:lnTo>
                  <a:pt x="3126" y="6823"/>
                </a:lnTo>
                <a:lnTo>
                  <a:pt x="3092" y="6768"/>
                </a:lnTo>
                <a:lnTo>
                  <a:pt x="3058" y="6712"/>
                </a:lnTo>
                <a:lnTo>
                  <a:pt x="3026" y="6656"/>
                </a:lnTo>
                <a:lnTo>
                  <a:pt x="2996" y="6598"/>
                </a:lnTo>
                <a:lnTo>
                  <a:pt x="2966" y="6540"/>
                </a:lnTo>
                <a:lnTo>
                  <a:pt x="2938" y="6480"/>
                </a:lnTo>
                <a:lnTo>
                  <a:pt x="2911" y="6419"/>
                </a:lnTo>
                <a:lnTo>
                  <a:pt x="2885" y="6358"/>
                </a:lnTo>
                <a:lnTo>
                  <a:pt x="2862" y="6297"/>
                </a:lnTo>
                <a:lnTo>
                  <a:pt x="2840" y="6234"/>
                </a:lnTo>
                <a:lnTo>
                  <a:pt x="2819" y="6172"/>
                </a:lnTo>
                <a:lnTo>
                  <a:pt x="2800" y="6109"/>
                </a:lnTo>
                <a:lnTo>
                  <a:pt x="2784" y="6045"/>
                </a:lnTo>
                <a:lnTo>
                  <a:pt x="2768" y="5980"/>
                </a:lnTo>
                <a:lnTo>
                  <a:pt x="2754" y="5916"/>
                </a:lnTo>
                <a:lnTo>
                  <a:pt x="2742" y="5850"/>
                </a:lnTo>
                <a:lnTo>
                  <a:pt x="2731" y="5784"/>
                </a:lnTo>
                <a:lnTo>
                  <a:pt x="2722" y="5717"/>
                </a:lnTo>
                <a:lnTo>
                  <a:pt x="2714" y="5650"/>
                </a:lnTo>
                <a:lnTo>
                  <a:pt x="2708" y="5582"/>
                </a:lnTo>
                <a:lnTo>
                  <a:pt x="2704" y="5514"/>
                </a:lnTo>
                <a:lnTo>
                  <a:pt x="2701" y="5444"/>
                </a:lnTo>
                <a:lnTo>
                  <a:pt x="2699" y="5375"/>
                </a:lnTo>
                <a:lnTo>
                  <a:pt x="2701" y="5305"/>
                </a:lnTo>
                <a:lnTo>
                  <a:pt x="2704" y="5237"/>
                </a:lnTo>
                <a:lnTo>
                  <a:pt x="2708" y="5168"/>
                </a:lnTo>
                <a:lnTo>
                  <a:pt x="2714" y="5099"/>
                </a:lnTo>
                <a:lnTo>
                  <a:pt x="2722" y="5033"/>
                </a:lnTo>
                <a:lnTo>
                  <a:pt x="2731" y="4965"/>
                </a:lnTo>
                <a:lnTo>
                  <a:pt x="2742" y="4900"/>
                </a:lnTo>
                <a:lnTo>
                  <a:pt x="2754" y="4834"/>
                </a:lnTo>
                <a:lnTo>
                  <a:pt x="2768" y="4769"/>
                </a:lnTo>
                <a:lnTo>
                  <a:pt x="2784" y="4704"/>
                </a:lnTo>
                <a:lnTo>
                  <a:pt x="2800" y="4641"/>
                </a:lnTo>
                <a:lnTo>
                  <a:pt x="2819" y="4577"/>
                </a:lnTo>
                <a:lnTo>
                  <a:pt x="2840" y="4515"/>
                </a:lnTo>
                <a:lnTo>
                  <a:pt x="2862" y="4453"/>
                </a:lnTo>
                <a:lnTo>
                  <a:pt x="2885" y="4392"/>
                </a:lnTo>
                <a:lnTo>
                  <a:pt x="2911" y="4330"/>
                </a:lnTo>
                <a:lnTo>
                  <a:pt x="2938" y="4271"/>
                </a:lnTo>
                <a:lnTo>
                  <a:pt x="2966" y="4211"/>
                </a:lnTo>
                <a:lnTo>
                  <a:pt x="2996" y="4153"/>
                </a:lnTo>
                <a:lnTo>
                  <a:pt x="3026" y="4096"/>
                </a:lnTo>
                <a:lnTo>
                  <a:pt x="3058" y="4039"/>
                </a:lnTo>
                <a:lnTo>
                  <a:pt x="3092" y="3984"/>
                </a:lnTo>
                <a:lnTo>
                  <a:pt x="3126" y="3928"/>
                </a:lnTo>
                <a:lnTo>
                  <a:pt x="3162" y="3875"/>
                </a:lnTo>
                <a:lnTo>
                  <a:pt x="3198" y="3822"/>
                </a:lnTo>
                <a:lnTo>
                  <a:pt x="3237" y="3770"/>
                </a:lnTo>
                <a:lnTo>
                  <a:pt x="3276" y="3719"/>
                </a:lnTo>
                <a:lnTo>
                  <a:pt x="3317" y="3669"/>
                </a:lnTo>
                <a:lnTo>
                  <a:pt x="3359" y="3620"/>
                </a:lnTo>
                <a:lnTo>
                  <a:pt x="3403" y="3571"/>
                </a:lnTo>
                <a:lnTo>
                  <a:pt x="3447" y="3524"/>
                </a:lnTo>
                <a:lnTo>
                  <a:pt x="3493" y="3478"/>
                </a:lnTo>
                <a:lnTo>
                  <a:pt x="3539" y="3432"/>
                </a:lnTo>
                <a:lnTo>
                  <a:pt x="3587" y="3388"/>
                </a:lnTo>
                <a:lnTo>
                  <a:pt x="3635" y="3345"/>
                </a:lnTo>
                <a:lnTo>
                  <a:pt x="3685" y="3302"/>
                </a:lnTo>
                <a:lnTo>
                  <a:pt x="3736" y="3262"/>
                </a:lnTo>
                <a:lnTo>
                  <a:pt x="3786" y="3223"/>
                </a:lnTo>
                <a:lnTo>
                  <a:pt x="3839" y="3185"/>
                </a:lnTo>
                <a:lnTo>
                  <a:pt x="3892" y="3148"/>
                </a:lnTo>
                <a:lnTo>
                  <a:pt x="3946" y="3113"/>
                </a:lnTo>
                <a:lnTo>
                  <a:pt x="4001" y="3078"/>
                </a:lnTo>
                <a:lnTo>
                  <a:pt x="4057" y="3046"/>
                </a:lnTo>
                <a:lnTo>
                  <a:pt x="4113" y="3014"/>
                </a:lnTo>
                <a:lnTo>
                  <a:pt x="4171" y="2984"/>
                </a:lnTo>
                <a:lnTo>
                  <a:pt x="4230" y="2955"/>
                </a:lnTo>
                <a:lnTo>
                  <a:pt x="4289" y="2927"/>
                </a:lnTo>
                <a:lnTo>
                  <a:pt x="4350" y="2901"/>
                </a:lnTo>
                <a:lnTo>
                  <a:pt x="4411" y="2875"/>
                </a:lnTo>
                <a:lnTo>
                  <a:pt x="4474" y="2852"/>
                </a:lnTo>
                <a:lnTo>
                  <a:pt x="4536" y="2828"/>
                </a:lnTo>
                <a:lnTo>
                  <a:pt x="4599" y="2808"/>
                </a:lnTo>
                <a:lnTo>
                  <a:pt x="4663" y="2789"/>
                </a:lnTo>
                <a:lnTo>
                  <a:pt x="4728" y="2772"/>
                </a:lnTo>
                <a:lnTo>
                  <a:pt x="4793" y="2757"/>
                </a:lnTo>
                <a:lnTo>
                  <a:pt x="4857" y="2743"/>
                </a:lnTo>
                <a:lnTo>
                  <a:pt x="4923" y="2730"/>
                </a:lnTo>
                <a:lnTo>
                  <a:pt x="4990" y="2720"/>
                </a:lnTo>
                <a:lnTo>
                  <a:pt x="5057" y="2710"/>
                </a:lnTo>
                <a:lnTo>
                  <a:pt x="5124" y="2702"/>
                </a:lnTo>
                <a:lnTo>
                  <a:pt x="5191" y="2696"/>
                </a:lnTo>
                <a:lnTo>
                  <a:pt x="5260" y="2691"/>
                </a:lnTo>
                <a:lnTo>
                  <a:pt x="5329" y="2689"/>
                </a:lnTo>
                <a:lnTo>
                  <a:pt x="5398" y="2687"/>
                </a:lnTo>
                <a:lnTo>
                  <a:pt x="5469" y="2689"/>
                </a:lnTo>
                <a:lnTo>
                  <a:pt x="5538" y="2691"/>
                </a:lnTo>
                <a:lnTo>
                  <a:pt x="5607" y="2696"/>
                </a:lnTo>
                <a:lnTo>
                  <a:pt x="5674" y="2702"/>
                </a:lnTo>
                <a:lnTo>
                  <a:pt x="5742" y="2710"/>
                </a:lnTo>
                <a:lnTo>
                  <a:pt x="5810" y="2720"/>
                </a:lnTo>
                <a:lnTo>
                  <a:pt x="5876" y="2730"/>
                </a:lnTo>
                <a:lnTo>
                  <a:pt x="5942" y="2743"/>
                </a:lnTo>
                <a:lnTo>
                  <a:pt x="6007" y="2757"/>
                </a:lnTo>
                <a:lnTo>
                  <a:pt x="6072" y="2772"/>
                </a:lnTo>
                <a:lnTo>
                  <a:pt x="6137" y="2789"/>
                </a:lnTo>
                <a:lnTo>
                  <a:pt x="6201" y="2808"/>
                </a:lnTo>
                <a:lnTo>
                  <a:pt x="6264" y="2828"/>
                </a:lnTo>
                <a:lnTo>
                  <a:pt x="6326" y="2852"/>
                </a:lnTo>
                <a:lnTo>
                  <a:pt x="6389" y="2875"/>
                </a:lnTo>
                <a:lnTo>
                  <a:pt x="6450" y="2901"/>
                </a:lnTo>
                <a:lnTo>
                  <a:pt x="6511" y="2927"/>
                </a:lnTo>
                <a:lnTo>
                  <a:pt x="6570" y="2955"/>
                </a:lnTo>
                <a:lnTo>
                  <a:pt x="6629" y="2984"/>
                </a:lnTo>
                <a:lnTo>
                  <a:pt x="6687" y="3014"/>
                </a:lnTo>
                <a:lnTo>
                  <a:pt x="6743" y="3046"/>
                </a:lnTo>
                <a:lnTo>
                  <a:pt x="6799" y="3078"/>
                </a:lnTo>
                <a:lnTo>
                  <a:pt x="6854" y="3113"/>
                </a:lnTo>
                <a:lnTo>
                  <a:pt x="6908" y="3148"/>
                </a:lnTo>
                <a:lnTo>
                  <a:pt x="6961" y="3185"/>
                </a:lnTo>
                <a:lnTo>
                  <a:pt x="7014" y="3223"/>
                </a:lnTo>
                <a:lnTo>
                  <a:pt x="7064" y="3262"/>
                </a:lnTo>
                <a:lnTo>
                  <a:pt x="7115" y="3302"/>
                </a:lnTo>
                <a:lnTo>
                  <a:pt x="7165" y="3345"/>
                </a:lnTo>
                <a:lnTo>
                  <a:pt x="7213" y="3388"/>
                </a:lnTo>
                <a:lnTo>
                  <a:pt x="7261" y="3432"/>
                </a:lnTo>
                <a:lnTo>
                  <a:pt x="7307" y="3478"/>
                </a:lnTo>
                <a:lnTo>
                  <a:pt x="7353" y="3524"/>
                </a:lnTo>
                <a:lnTo>
                  <a:pt x="7397" y="3571"/>
                </a:lnTo>
                <a:lnTo>
                  <a:pt x="7441" y="3620"/>
                </a:lnTo>
                <a:lnTo>
                  <a:pt x="7482" y="3669"/>
                </a:lnTo>
                <a:lnTo>
                  <a:pt x="7524" y="3719"/>
                </a:lnTo>
                <a:lnTo>
                  <a:pt x="7563" y="3770"/>
                </a:lnTo>
                <a:lnTo>
                  <a:pt x="7601" y="3822"/>
                </a:lnTo>
                <a:lnTo>
                  <a:pt x="7638" y="3875"/>
                </a:lnTo>
                <a:lnTo>
                  <a:pt x="7674" y="3928"/>
                </a:lnTo>
                <a:lnTo>
                  <a:pt x="7708" y="3984"/>
                </a:lnTo>
                <a:lnTo>
                  <a:pt x="7741" y="4039"/>
                </a:lnTo>
                <a:lnTo>
                  <a:pt x="7772" y="4096"/>
                </a:lnTo>
                <a:lnTo>
                  <a:pt x="7803" y="4153"/>
                </a:lnTo>
                <a:lnTo>
                  <a:pt x="7832" y="4211"/>
                </a:lnTo>
                <a:lnTo>
                  <a:pt x="7860" y="4271"/>
                </a:lnTo>
                <a:lnTo>
                  <a:pt x="7886" y="4330"/>
                </a:lnTo>
                <a:lnTo>
                  <a:pt x="7912" y="4392"/>
                </a:lnTo>
                <a:lnTo>
                  <a:pt x="7936" y="4453"/>
                </a:lnTo>
                <a:lnTo>
                  <a:pt x="7958" y="4515"/>
                </a:lnTo>
                <a:lnTo>
                  <a:pt x="7980" y="4577"/>
                </a:lnTo>
                <a:lnTo>
                  <a:pt x="7998" y="4641"/>
                </a:lnTo>
                <a:lnTo>
                  <a:pt x="8016" y="4704"/>
                </a:lnTo>
                <a:lnTo>
                  <a:pt x="8031" y="4769"/>
                </a:lnTo>
                <a:lnTo>
                  <a:pt x="8045" y="4834"/>
                </a:lnTo>
                <a:lnTo>
                  <a:pt x="8057" y="4900"/>
                </a:lnTo>
                <a:lnTo>
                  <a:pt x="8069" y="4965"/>
                </a:lnTo>
                <a:lnTo>
                  <a:pt x="8078" y="5033"/>
                </a:lnTo>
                <a:lnTo>
                  <a:pt x="8086" y="5099"/>
                </a:lnTo>
                <a:lnTo>
                  <a:pt x="8092" y="5168"/>
                </a:lnTo>
                <a:lnTo>
                  <a:pt x="8096" y="5237"/>
                </a:lnTo>
                <a:lnTo>
                  <a:pt x="8099" y="5305"/>
                </a:lnTo>
                <a:lnTo>
                  <a:pt x="8101" y="5375"/>
                </a:lnTo>
                <a:close/>
                <a:moveTo>
                  <a:pt x="10800" y="5375"/>
                </a:moveTo>
                <a:lnTo>
                  <a:pt x="10799" y="5305"/>
                </a:lnTo>
                <a:lnTo>
                  <a:pt x="10797" y="5236"/>
                </a:lnTo>
                <a:lnTo>
                  <a:pt x="10794" y="5166"/>
                </a:lnTo>
                <a:lnTo>
                  <a:pt x="10791" y="5097"/>
                </a:lnTo>
                <a:lnTo>
                  <a:pt x="10787" y="5029"/>
                </a:lnTo>
                <a:lnTo>
                  <a:pt x="10782" y="4960"/>
                </a:lnTo>
                <a:lnTo>
                  <a:pt x="10776" y="4892"/>
                </a:lnTo>
                <a:lnTo>
                  <a:pt x="10770" y="4824"/>
                </a:lnTo>
                <a:lnTo>
                  <a:pt x="10763" y="4757"/>
                </a:lnTo>
                <a:lnTo>
                  <a:pt x="10754" y="4689"/>
                </a:lnTo>
                <a:lnTo>
                  <a:pt x="10745" y="4623"/>
                </a:lnTo>
                <a:lnTo>
                  <a:pt x="10735" y="4555"/>
                </a:lnTo>
                <a:lnTo>
                  <a:pt x="10725" y="4490"/>
                </a:lnTo>
                <a:lnTo>
                  <a:pt x="10714" y="4423"/>
                </a:lnTo>
                <a:lnTo>
                  <a:pt x="10702" y="4358"/>
                </a:lnTo>
                <a:lnTo>
                  <a:pt x="10689" y="4292"/>
                </a:lnTo>
                <a:lnTo>
                  <a:pt x="10674" y="4227"/>
                </a:lnTo>
                <a:lnTo>
                  <a:pt x="10660" y="4161"/>
                </a:lnTo>
                <a:lnTo>
                  <a:pt x="10645" y="4097"/>
                </a:lnTo>
                <a:lnTo>
                  <a:pt x="10629" y="4032"/>
                </a:lnTo>
                <a:lnTo>
                  <a:pt x="10613" y="3968"/>
                </a:lnTo>
                <a:lnTo>
                  <a:pt x="10594" y="3904"/>
                </a:lnTo>
                <a:lnTo>
                  <a:pt x="10576" y="3840"/>
                </a:lnTo>
                <a:lnTo>
                  <a:pt x="10557" y="3778"/>
                </a:lnTo>
                <a:lnTo>
                  <a:pt x="10537" y="3714"/>
                </a:lnTo>
                <a:lnTo>
                  <a:pt x="10517" y="3652"/>
                </a:lnTo>
                <a:lnTo>
                  <a:pt x="10494" y="3590"/>
                </a:lnTo>
                <a:lnTo>
                  <a:pt x="10472" y="3528"/>
                </a:lnTo>
                <a:lnTo>
                  <a:pt x="10449" y="3467"/>
                </a:lnTo>
                <a:lnTo>
                  <a:pt x="10424" y="3405"/>
                </a:lnTo>
                <a:lnTo>
                  <a:pt x="10400" y="3344"/>
                </a:lnTo>
                <a:lnTo>
                  <a:pt x="10375" y="3283"/>
                </a:lnTo>
                <a:lnTo>
                  <a:pt x="10348" y="3223"/>
                </a:lnTo>
                <a:lnTo>
                  <a:pt x="10321" y="3162"/>
                </a:lnTo>
                <a:lnTo>
                  <a:pt x="10294" y="3103"/>
                </a:lnTo>
                <a:lnTo>
                  <a:pt x="10265" y="3043"/>
                </a:lnTo>
                <a:lnTo>
                  <a:pt x="10237" y="2985"/>
                </a:lnTo>
                <a:lnTo>
                  <a:pt x="10207" y="2926"/>
                </a:lnTo>
                <a:lnTo>
                  <a:pt x="10177" y="2869"/>
                </a:lnTo>
                <a:lnTo>
                  <a:pt x="10146" y="2811"/>
                </a:lnTo>
                <a:lnTo>
                  <a:pt x="10115" y="2754"/>
                </a:lnTo>
                <a:lnTo>
                  <a:pt x="10083" y="2697"/>
                </a:lnTo>
                <a:lnTo>
                  <a:pt x="10051" y="2642"/>
                </a:lnTo>
                <a:lnTo>
                  <a:pt x="10017" y="2587"/>
                </a:lnTo>
                <a:lnTo>
                  <a:pt x="9983" y="2531"/>
                </a:lnTo>
                <a:lnTo>
                  <a:pt x="9949" y="2477"/>
                </a:lnTo>
                <a:lnTo>
                  <a:pt x="9914" y="2422"/>
                </a:lnTo>
                <a:lnTo>
                  <a:pt x="9878" y="2369"/>
                </a:lnTo>
                <a:lnTo>
                  <a:pt x="9841" y="2315"/>
                </a:lnTo>
                <a:lnTo>
                  <a:pt x="9805" y="2263"/>
                </a:lnTo>
                <a:lnTo>
                  <a:pt x="9767" y="2211"/>
                </a:lnTo>
                <a:lnTo>
                  <a:pt x="9729" y="2159"/>
                </a:lnTo>
                <a:lnTo>
                  <a:pt x="9689" y="2108"/>
                </a:lnTo>
                <a:lnTo>
                  <a:pt x="9650" y="2056"/>
                </a:lnTo>
                <a:lnTo>
                  <a:pt x="9609" y="2006"/>
                </a:lnTo>
                <a:lnTo>
                  <a:pt x="9569" y="1957"/>
                </a:lnTo>
                <a:lnTo>
                  <a:pt x="9527" y="1907"/>
                </a:lnTo>
                <a:lnTo>
                  <a:pt x="9485" y="1858"/>
                </a:lnTo>
                <a:lnTo>
                  <a:pt x="9442" y="1809"/>
                </a:lnTo>
                <a:lnTo>
                  <a:pt x="9399" y="1761"/>
                </a:lnTo>
                <a:lnTo>
                  <a:pt x="9354" y="1714"/>
                </a:lnTo>
                <a:lnTo>
                  <a:pt x="9310" y="1667"/>
                </a:lnTo>
                <a:lnTo>
                  <a:pt x="9264" y="1620"/>
                </a:lnTo>
                <a:lnTo>
                  <a:pt x="9219" y="1574"/>
                </a:lnTo>
                <a:lnTo>
                  <a:pt x="9172" y="1528"/>
                </a:lnTo>
                <a:lnTo>
                  <a:pt x="9126" y="1483"/>
                </a:lnTo>
                <a:lnTo>
                  <a:pt x="9078" y="1438"/>
                </a:lnTo>
                <a:lnTo>
                  <a:pt x="9030" y="1395"/>
                </a:lnTo>
                <a:lnTo>
                  <a:pt x="8983" y="1352"/>
                </a:lnTo>
                <a:lnTo>
                  <a:pt x="8934" y="1308"/>
                </a:lnTo>
                <a:lnTo>
                  <a:pt x="8885" y="1267"/>
                </a:lnTo>
                <a:lnTo>
                  <a:pt x="8835" y="1226"/>
                </a:lnTo>
                <a:lnTo>
                  <a:pt x="8784" y="1184"/>
                </a:lnTo>
                <a:lnTo>
                  <a:pt x="8734" y="1145"/>
                </a:lnTo>
                <a:lnTo>
                  <a:pt x="8683" y="1106"/>
                </a:lnTo>
                <a:lnTo>
                  <a:pt x="8631" y="1066"/>
                </a:lnTo>
                <a:lnTo>
                  <a:pt x="8580" y="1028"/>
                </a:lnTo>
                <a:lnTo>
                  <a:pt x="8527" y="991"/>
                </a:lnTo>
                <a:lnTo>
                  <a:pt x="8475" y="954"/>
                </a:lnTo>
                <a:lnTo>
                  <a:pt x="8421" y="917"/>
                </a:lnTo>
                <a:lnTo>
                  <a:pt x="8366" y="882"/>
                </a:lnTo>
                <a:lnTo>
                  <a:pt x="8313" y="847"/>
                </a:lnTo>
                <a:lnTo>
                  <a:pt x="8258" y="812"/>
                </a:lnTo>
                <a:lnTo>
                  <a:pt x="8202" y="779"/>
                </a:lnTo>
                <a:lnTo>
                  <a:pt x="8147" y="746"/>
                </a:lnTo>
                <a:lnTo>
                  <a:pt x="8090" y="714"/>
                </a:lnTo>
                <a:lnTo>
                  <a:pt x="8033" y="681"/>
                </a:lnTo>
                <a:lnTo>
                  <a:pt x="7976" y="650"/>
                </a:lnTo>
                <a:lnTo>
                  <a:pt x="7919" y="620"/>
                </a:lnTo>
                <a:lnTo>
                  <a:pt x="7861" y="590"/>
                </a:lnTo>
                <a:lnTo>
                  <a:pt x="7802" y="560"/>
                </a:lnTo>
                <a:lnTo>
                  <a:pt x="7743" y="532"/>
                </a:lnTo>
                <a:lnTo>
                  <a:pt x="7684" y="504"/>
                </a:lnTo>
                <a:lnTo>
                  <a:pt x="7623" y="477"/>
                </a:lnTo>
                <a:lnTo>
                  <a:pt x="7563" y="450"/>
                </a:lnTo>
                <a:lnTo>
                  <a:pt x="7503" y="423"/>
                </a:lnTo>
                <a:lnTo>
                  <a:pt x="7441" y="398"/>
                </a:lnTo>
                <a:lnTo>
                  <a:pt x="7380" y="373"/>
                </a:lnTo>
                <a:lnTo>
                  <a:pt x="7318" y="350"/>
                </a:lnTo>
                <a:lnTo>
                  <a:pt x="7257" y="327"/>
                </a:lnTo>
                <a:lnTo>
                  <a:pt x="7194" y="303"/>
                </a:lnTo>
                <a:lnTo>
                  <a:pt x="7132" y="282"/>
                </a:lnTo>
                <a:lnTo>
                  <a:pt x="7068" y="262"/>
                </a:lnTo>
                <a:lnTo>
                  <a:pt x="7006" y="242"/>
                </a:lnTo>
                <a:lnTo>
                  <a:pt x="6942" y="223"/>
                </a:lnTo>
                <a:lnTo>
                  <a:pt x="6878" y="205"/>
                </a:lnTo>
                <a:lnTo>
                  <a:pt x="6814" y="186"/>
                </a:lnTo>
                <a:lnTo>
                  <a:pt x="6749" y="169"/>
                </a:lnTo>
                <a:lnTo>
                  <a:pt x="6685" y="154"/>
                </a:lnTo>
                <a:lnTo>
                  <a:pt x="6620" y="138"/>
                </a:lnTo>
                <a:lnTo>
                  <a:pt x="6555" y="124"/>
                </a:lnTo>
                <a:lnTo>
                  <a:pt x="6489" y="111"/>
                </a:lnTo>
                <a:lnTo>
                  <a:pt x="6424" y="98"/>
                </a:lnTo>
                <a:lnTo>
                  <a:pt x="6357" y="86"/>
                </a:lnTo>
                <a:lnTo>
                  <a:pt x="6291" y="75"/>
                </a:lnTo>
                <a:lnTo>
                  <a:pt x="6224" y="64"/>
                </a:lnTo>
                <a:lnTo>
                  <a:pt x="6156" y="54"/>
                </a:lnTo>
                <a:lnTo>
                  <a:pt x="6089" y="45"/>
                </a:lnTo>
                <a:lnTo>
                  <a:pt x="6022" y="37"/>
                </a:lnTo>
                <a:lnTo>
                  <a:pt x="5954" y="30"/>
                </a:lnTo>
                <a:lnTo>
                  <a:pt x="5885" y="23"/>
                </a:lnTo>
                <a:lnTo>
                  <a:pt x="5816" y="18"/>
                </a:lnTo>
                <a:lnTo>
                  <a:pt x="5747" y="13"/>
                </a:lnTo>
                <a:lnTo>
                  <a:pt x="5678" y="9"/>
                </a:lnTo>
                <a:lnTo>
                  <a:pt x="5609" y="5"/>
                </a:lnTo>
                <a:lnTo>
                  <a:pt x="5539" y="3"/>
                </a:lnTo>
                <a:lnTo>
                  <a:pt x="5469" y="1"/>
                </a:lnTo>
                <a:lnTo>
                  <a:pt x="5398" y="0"/>
                </a:lnTo>
                <a:lnTo>
                  <a:pt x="5328" y="1"/>
                </a:lnTo>
                <a:lnTo>
                  <a:pt x="5258" y="3"/>
                </a:lnTo>
                <a:lnTo>
                  <a:pt x="5188" y="5"/>
                </a:lnTo>
                <a:lnTo>
                  <a:pt x="5120" y="9"/>
                </a:lnTo>
                <a:lnTo>
                  <a:pt x="5051" y="13"/>
                </a:lnTo>
                <a:lnTo>
                  <a:pt x="4982" y="18"/>
                </a:lnTo>
                <a:lnTo>
                  <a:pt x="4913" y="23"/>
                </a:lnTo>
                <a:lnTo>
                  <a:pt x="4845" y="30"/>
                </a:lnTo>
                <a:lnTo>
                  <a:pt x="4777" y="37"/>
                </a:lnTo>
                <a:lnTo>
                  <a:pt x="4710" y="45"/>
                </a:lnTo>
                <a:lnTo>
                  <a:pt x="4643" y="54"/>
                </a:lnTo>
                <a:lnTo>
                  <a:pt x="4576" y="64"/>
                </a:lnTo>
                <a:lnTo>
                  <a:pt x="4509" y="75"/>
                </a:lnTo>
                <a:lnTo>
                  <a:pt x="4442" y="86"/>
                </a:lnTo>
                <a:lnTo>
                  <a:pt x="4376" y="98"/>
                </a:lnTo>
                <a:lnTo>
                  <a:pt x="4311" y="111"/>
                </a:lnTo>
                <a:lnTo>
                  <a:pt x="4245" y="124"/>
                </a:lnTo>
                <a:lnTo>
                  <a:pt x="4179" y="138"/>
                </a:lnTo>
                <a:lnTo>
                  <a:pt x="4114" y="154"/>
                </a:lnTo>
                <a:lnTo>
                  <a:pt x="4049" y="169"/>
                </a:lnTo>
                <a:lnTo>
                  <a:pt x="3986" y="186"/>
                </a:lnTo>
                <a:lnTo>
                  <a:pt x="3922" y="205"/>
                </a:lnTo>
                <a:lnTo>
                  <a:pt x="3858" y="223"/>
                </a:lnTo>
                <a:lnTo>
                  <a:pt x="3794" y="242"/>
                </a:lnTo>
                <a:lnTo>
                  <a:pt x="3732" y="262"/>
                </a:lnTo>
                <a:lnTo>
                  <a:pt x="3668" y="282"/>
                </a:lnTo>
                <a:lnTo>
                  <a:pt x="3606" y="303"/>
                </a:lnTo>
                <a:lnTo>
                  <a:pt x="3543" y="327"/>
                </a:lnTo>
                <a:lnTo>
                  <a:pt x="3482" y="350"/>
                </a:lnTo>
                <a:lnTo>
                  <a:pt x="3420" y="373"/>
                </a:lnTo>
                <a:lnTo>
                  <a:pt x="3359" y="398"/>
                </a:lnTo>
                <a:lnTo>
                  <a:pt x="3297" y="423"/>
                </a:lnTo>
                <a:lnTo>
                  <a:pt x="3237" y="450"/>
                </a:lnTo>
                <a:lnTo>
                  <a:pt x="3177" y="477"/>
                </a:lnTo>
                <a:lnTo>
                  <a:pt x="3116" y="504"/>
                </a:lnTo>
                <a:lnTo>
                  <a:pt x="3057" y="532"/>
                </a:lnTo>
                <a:lnTo>
                  <a:pt x="2998" y="560"/>
                </a:lnTo>
                <a:lnTo>
                  <a:pt x="2939" y="590"/>
                </a:lnTo>
                <a:lnTo>
                  <a:pt x="2881" y="620"/>
                </a:lnTo>
                <a:lnTo>
                  <a:pt x="2824" y="650"/>
                </a:lnTo>
                <a:lnTo>
                  <a:pt x="2767" y="681"/>
                </a:lnTo>
                <a:lnTo>
                  <a:pt x="2710" y="714"/>
                </a:lnTo>
                <a:lnTo>
                  <a:pt x="2653" y="746"/>
                </a:lnTo>
                <a:lnTo>
                  <a:pt x="2598" y="779"/>
                </a:lnTo>
                <a:lnTo>
                  <a:pt x="2542" y="812"/>
                </a:lnTo>
                <a:lnTo>
                  <a:pt x="2487" y="847"/>
                </a:lnTo>
                <a:lnTo>
                  <a:pt x="2434" y="882"/>
                </a:lnTo>
                <a:lnTo>
                  <a:pt x="2379" y="917"/>
                </a:lnTo>
                <a:lnTo>
                  <a:pt x="2325" y="954"/>
                </a:lnTo>
                <a:lnTo>
                  <a:pt x="2273" y="991"/>
                </a:lnTo>
                <a:lnTo>
                  <a:pt x="2220" y="1028"/>
                </a:lnTo>
                <a:lnTo>
                  <a:pt x="2169" y="1066"/>
                </a:lnTo>
                <a:lnTo>
                  <a:pt x="2117" y="1106"/>
                </a:lnTo>
                <a:lnTo>
                  <a:pt x="2066" y="1145"/>
                </a:lnTo>
                <a:lnTo>
                  <a:pt x="2016" y="1184"/>
                </a:lnTo>
                <a:lnTo>
                  <a:pt x="1965" y="1226"/>
                </a:lnTo>
                <a:lnTo>
                  <a:pt x="1915" y="1267"/>
                </a:lnTo>
                <a:lnTo>
                  <a:pt x="1866" y="1308"/>
                </a:lnTo>
                <a:lnTo>
                  <a:pt x="1817" y="1352"/>
                </a:lnTo>
                <a:lnTo>
                  <a:pt x="1770" y="1395"/>
                </a:lnTo>
                <a:lnTo>
                  <a:pt x="1722" y="1438"/>
                </a:lnTo>
                <a:lnTo>
                  <a:pt x="1674" y="1483"/>
                </a:lnTo>
                <a:lnTo>
                  <a:pt x="1628" y="1528"/>
                </a:lnTo>
                <a:lnTo>
                  <a:pt x="1581" y="1574"/>
                </a:lnTo>
                <a:lnTo>
                  <a:pt x="1536" y="1620"/>
                </a:lnTo>
                <a:lnTo>
                  <a:pt x="1490" y="1667"/>
                </a:lnTo>
                <a:lnTo>
                  <a:pt x="1446" y="1714"/>
                </a:lnTo>
                <a:lnTo>
                  <a:pt x="1401" y="1761"/>
                </a:lnTo>
                <a:lnTo>
                  <a:pt x="1358" y="1809"/>
                </a:lnTo>
                <a:lnTo>
                  <a:pt x="1315" y="1858"/>
                </a:lnTo>
                <a:lnTo>
                  <a:pt x="1273" y="1907"/>
                </a:lnTo>
                <a:lnTo>
                  <a:pt x="1231" y="1957"/>
                </a:lnTo>
                <a:lnTo>
                  <a:pt x="1191" y="2006"/>
                </a:lnTo>
                <a:lnTo>
                  <a:pt x="1150" y="2056"/>
                </a:lnTo>
                <a:lnTo>
                  <a:pt x="1111" y="2108"/>
                </a:lnTo>
                <a:lnTo>
                  <a:pt x="1071" y="2159"/>
                </a:lnTo>
                <a:lnTo>
                  <a:pt x="1033" y="2211"/>
                </a:lnTo>
                <a:lnTo>
                  <a:pt x="995" y="2263"/>
                </a:lnTo>
                <a:lnTo>
                  <a:pt x="959" y="2315"/>
                </a:lnTo>
                <a:lnTo>
                  <a:pt x="922" y="2369"/>
                </a:lnTo>
                <a:lnTo>
                  <a:pt x="886" y="2422"/>
                </a:lnTo>
                <a:lnTo>
                  <a:pt x="851" y="2477"/>
                </a:lnTo>
                <a:lnTo>
                  <a:pt x="817" y="2531"/>
                </a:lnTo>
                <a:lnTo>
                  <a:pt x="783" y="2587"/>
                </a:lnTo>
                <a:lnTo>
                  <a:pt x="749" y="2642"/>
                </a:lnTo>
                <a:lnTo>
                  <a:pt x="717" y="2697"/>
                </a:lnTo>
                <a:lnTo>
                  <a:pt x="684" y="2754"/>
                </a:lnTo>
                <a:lnTo>
                  <a:pt x="653" y="2811"/>
                </a:lnTo>
                <a:lnTo>
                  <a:pt x="623" y="2869"/>
                </a:lnTo>
                <a:lnTo>
                  <a:pt x="593" y="2926"/>
                </a:lnTo>
                <a:lnTo>
                  <a:pt x="563" y="2985"/>
                </a:lnTo>
                <a:lnTo>
                  <a:pt x="535" y="3043"/>
                </a:lnTo>
                <a:lnTo>
                  <a:pt x="506" y="3103"/>
                </a:lnTo>
                <a:lnTo>
                  <a:pt x="479" y="3162"/>
                </a:lnTo>
                <a:lnTo>
                  <a:pt x="452" y="3223"/>
                </a:lnTo>
                <a:lnTo>
                  <a:pt x="425" y="3283"/>
                </a:lnTo>
                <a:lnTo>
                  <a:pt x="400" y="3344"/>
                </a:lnTo>
                <a:lnTo>
                  <a:pt x="375" y="3405"/>
                </a:lnTo>
                <a:lnTo>
                  <a:pt x="350" y="3467"/>
                </a:lnTo>
                <a:lnTo>
                  <a:pt x="327" y="3528"/>
                </a:lnTo>
                <a:lnTo>
                  <a:pt x="305" y="3590"/>
                </a:lnTo>
                <a:lnTo>
                  <a:pt x="282" y="3652"/>
                </a:lnTo>
                <a:lnTo>
                  <a:pt x="262" y="3714"/>
                </a:lnTo>
                <a:lnTo>
                  <a:pt x="242" y="3778"/>
                </a:lnTo>
                <a:lnTo>
                  <a:pt x="223" y="3840"/>
                </a:lnTo>
                <a:lnTo>
                  <a:pt x="204" y="3904"/>
                </a:lnTo>
                <a:lnTo>
                  <a:pt x="186" y="3968"/>
                </a:lnTo>
                <a:lnTo>
                  <a:pt x="169" y="4032"/>
                </a:lnTo>
                <a:lnTo>
                  <a:pt x="154" y="4097"/>
                </a:lnTo>
                <a:lnTo>
                  <a:pt x="139" y="4161"/>
                </a:lnTo>
                <a:lnTo>
                  <a:pt x="124" y="4227"/>
                </a:lnTo>
                <a:lnTo>
                  <a:pt x="110" y="4292"/>
                </a:lnTo>
                <a:lnTo>
                  <a:pt x="97" y="4358"/>
                </a:lnTo>
                <a:lnTo>
                  <a:pt x="85" y="4423"/>
                </a:lnTo>
                <a:lnTo>
                  <a:pt x="74" y="4490"/>
                </a:lnTo>
                <a:lnTo>
                  <a:pt x="64" y="4555"/>
                </a:lnTo>
                <a:lnTo>
                  <a:pt x="54" y="4623"/>
                </a:lnTo>
                <a:lnTo>
                  <a:pt x="46" y="4689"/>
                </a:lnTo>
                <a:lnTo>
                  <a:pt x="37" y="4757"/>
                </a:lnTo>
                <a:lnTo>
                  <a:pt x="30" y="4824"/>
                </a:lnTo>
                <a:lnTo>
                  <a:pt x="23" y="4892"/>
                </a:lnTo>
                <a:lnTo>
                  <a:pt x="18" y="4960"/>
                </a:lnTo>
                <a:lnTo>
                  <a:pt x="13" y="5029"/>
                </a:lnTo>
                <a:lnTo>
                  <a:pt x="9" y="5097"/>
                </a:lnTo>
                <a:lnTo>
                  <a:pt x="6" y="5166"/>
                </a:lnTo>
                <a:lnTo>
                  <a:pt x="3" y="5236"/>
                </a:lnTo>
                <a:lnTo>
                  <a:pt x="1" y="5305"/>
                </a:lnTo>
                <a:lnTo>
                  <a:pt x="0" y="5375"/>
                </a:lnTo>
                <a:lnTo>
                  <a:pt x="0" y="5435"/>
                </a:lnTo>
                <a:lnTo>
                  <a:pt x="0" y="5496"/>
                </a:lnTo>
                <a:lnTo>
                  <a:pt x="2" y="5556"/>
                </a:lnTo>
                <a:lnTo>
                  <a:pt x="3" y="5617"/>
                </a:lnTo>
                <a:lnTo>
                  <a:pt x="6" y="5677"/>
                </a:lnTo>
                <a:lnTo>
                  <a:pt x="8" y="5738"/>
                </a:lnTo>
                <a:lnTo>
                  <a:pt x="12" y="5797"/>
                </a:lnTo>
                <a:lnTo>
                  <a:pt x="16" y="5857"/>
                </a:lnTo>
                <a:lnTo>
                  <a:pt x="21" y="5918"/>
                </a:lnTo>
                <a:lnTo>
                  <a:pt x="27" y="5977"/>
                </a:lnTo>
                <a:lnTo>
                  <a:pt x="33" y="6038"/>
                </a:lnTo>
                <a:lnTo>
                  <a:pt x="39" y="6097"/>
                </a:lnTo>
                <a:lnTo>
                  <a:pt x="48" y="6158"/>
                </a:lnTo>
                <a:lnTo>
                  <a:pt x="55" y="6217"/>
                </a:lnTo>
                <a:lnTo>
                  <a:pt x="64" y="6278"/>
                </a:lnTo>
                <a:lnTo>
                  <a:pt x="73" y="6337"/>
                </a:lnTo>
                <a:lnTo>
                  <a:pt x="83" y="6398"/>
                </a:lnTo>
                <a:lnTo>
                  <a:pt x="94" y="6457"/>
                </a:lnTo>
                <a:lnTo>
                  <a:pt x="105" y="6517"/>
                </a:lnTo>
                <a:lnTo>
                  <a:pt x="118" y="6575"/>
                </a:lnTo>
                <a:lnTo>
                  <a:pt x="133" y="6634"/>
                </a:lnTo>
                <a:lnTo>
                  <a:pt x="147" y="6692"/>
                </a:lnTo>
                <a:lnTo>
                  <a:pt x="163" y="6750"/>
                </a:lnTo>
                <a:lnTo>
                  <a:pt x="179" y="6807"/>
                </a:lnTo>
                <a:lnTo>
                  <a:pt x="197" y="6864"/>
                </a:lnTo>
                <a:lnTo>
                  <a:pt x="216" y="6921"/>
                </a:lnTo>
                <a:lnTo>
                  <a:pt x="236" y="6977"/>
                </a:lnTo>
                <a:lnTo>
                  <a:pt x="256" y="7034"/>
                </a:lnTo>
                <a:lnTo>
                  <a:pt x="278" y="7089"/>
                </a:lnTo>
                <a:lnTo>
                  <a:pt x="302" y="7145"/>
                </a:lnTo>
                <a:lnTo>
                  <a:pt x="325" y="7199"/>
                </a:lnTo>
                <a:lnTo>
                  <a:pt x="350" y="7254"/>
                </a:lnTo>
                <a:lnTo>
                  <a:pt x="4198" y="15382"/>
                </a:lnTo>
                <a:lnTo>
                  <a:pt x="4211" y="15410"/>
                </a:lnTo>
                <a:lnTo>
                  <a:pt x="4226" y="15439"/>
                </a:lnTo>
                <a:lnTo>
                  <a:pt x="4241" y="15466"/>
                </a:lnTo>
                <a:lnTo>
                  <a:pt x="4256" y="15493"/>
                </a:lnTo>
                <a:lnTo>
                  <a:pt x="4271" y="15520"/>
                </a:lnTo>
                <a:lnTo>
                  <a:pt x="4288" y="15546"/>
                </a:lnTo>
                <a:lnTo>
                  <a:pt x="4306" y="15572"/>
                </a:lnTo>
                <a:lnTo>
                  <a:pt x="4324" y="15597"/>
                </a:lnTo>
                <a:lnTo>
                  <a:pt x="4342" y="15622"/>
                </a:lnTo>
                <a:lnTo>
                  <a:pt x="4361" y="15646"/>
                </a:lnTo>
                <a:lnTo>
                  <a:pt x="4382" y="15669"/>
                </a:lnTo>
                <a:lnTo>
                  <a:pt x="4402" y="15693"/>
                </a:lnTo>
                <a:lnTo>
                  <a:pt x="4424" y="15716"/>
                </a:lnTo>
                <a:lnTo>
                  <a:pt x="4445" y="15738"/>
                </a:lnTo>
                <a:lnTo>
                  <a:pt x="4468" y="15759"/>
                </a:lnTo>
                <a:lnTo>
                  <a:pt x="4492" y="15780"/>
                </a:lnTo>
                <a:lnTo>
                  <a:pt x="4514" y="15800"/>
                </a:lnTo>
                <a:lnTo>
                  <a:pt x="4538" y="15821"/>
                </a:lnTo>
                <a:lnTo>
                  <a:pt x="4562" y="15841"/>
                </a:lnTo>
                <a:lnTo>
                  <a:pt x="4586" y="15859"/>
                </a:lnTo>
                <a:lnTo>
                  <a:pt x="4611" y="15878"/>
                </a:lnTo>
                <a:lnTo>
                  <a:pt x="4637" y="15895"/>
                </a:lnTo>
                <a:lnTo>
                  <a:pt x="4662" y="15912"/>
                </a:lnTo>
                <a:lnTo>
                  <a:pt x="4688" y="15928"/>
                </a:lnTo>
                <a:lnTo>
                  <a:pt x="4715" y="15945"/>
                </a:lnTo>
                <a:lnTo>
                  <a:pt x="4741" y="15960"/>
                </a:lnTo>
                <a:lnTo>
                  <a:pt x="4768" y="15974"/>
                </a:lnTo>
                <a:lnTo>
                  <a:pt x="4796" y="15988"/>
                </a:lnTo>
                <a:lnTo>
                  <a:pt x="4824" y="16001"/>
                </a:lnTo>
                <a:lnTo>
                  <a:pt x="4852" y="16013"/>
                </a:lnTo>
                <a:lnTo>
                  <a:pt x="4881" y="16025"/>
                </a:lnTo>
                <a:lnTo>
                  <a:pt x="4910" y="16037"/>
                </a:lnTo>
                <a:lnTo>
                  <a:pt x="4939" y="16048"/>
                </a:lnTo>
                <a:lnTo>
                  <a:pt x="4970" y="16058"/>
                </a:lnTo>
                <a:lnTo>
                  <a:pt x="4999" y="16068"/>
                </a:lnTo>
                <a:lnTo>
                  <a:pt x="5029" y="16077"/>
                </a:lnTo>
                <a:lnTo>
                  <a:pt x="5059" y="16085"/>
                </a:lnTo>
                <a:lnTo>
                  <a:pt x="5089" y="16092"/>
                </a:lnTo>
                <a:lnTo>
                  <a:pt x="5120" y="16099"/>
                </a:lnTo>
                <a:lnTo>
                  <a:pt x="5150" y="16105"/>
                </a:lnTo>
                <a:lnTo>
                  <a:pt x="5180" y="16110"/>
                </a:lnTo>
                <a:lnTo>
                  <a:pt x="5211" y="16115"/>
                </a:lnTo>
                <a:lnTo>
                  <a:pt x="5242" y="16119"/>
                </a:lnTo>
                <a:lnTo>
                  <a:pt x="5272" y="16122"/>
                </a:lnTo>
                <a:lnTo>
                  <a:pt x="5304" y="16125"/>
                </a:lnTo>
                <a:lnTo>
                  <a:pt x="5335" y="16127"/>
                </a:lnTo>
                <a:lnTo>
                  <a:pt x="5367" y="16128"/>
                </a:lnTo>
                <a:lnTo>
                  <a:pt x="5398" y="16128"/>
                </a:lnTo>
                <a:lnTo>
                  <a:pt x="5447" y="16127"/>
                </a:lnTo>
                <a:lnTo>
                  <a:pt x="5494" y="16124"/>
                </a:lnTo>
                <a:lnTo>
                  <a:pt x="5542" y="16120"/>
                </a:lnTo>
                <a:lnTo>
                  <a:pt x="5588" y="16114"/>
                </a:lnTo>
                <a:lnTo>
                  <a:pt x="5635" y="16107"/>
                </a:lnTo>
                <a:lnTo>
                  <a:pt x="5680" y="16098"/>
                </a:lnTo>
                <a:lnTo>
                  <a:pt x="5726" y="16088"/>
                </a:lnTo>
                <a:lnTo>
                  <a:pt x="5772" y="16076"/>
                </a:lnTo>
                <a:lnTo>
                  <a:pt x="5816" y="16062"/>
                </a:lnTo>
                <a:lnTo>
                  <a:pt x="5860" y="16048"/>
                </a:lnTo>
                <a:lnTo>
                  <a:pt x="5903" y="16031"/>
                </a:lnTo>
                <a:lnTo>
                  <a:pt x="5947" y="16014"/>
                </a:lnTo>
                <a:lnTo>
                  <a:pt x="5989" y="15994"/>
                </a:lnTo>
                <a:lnTo>
                  <a:pt x="6031" y="15974"/>
                </a:lnTo>
                <a:lnTo>
                  <a:pt x="6072" y="15952"/>
                </a:lnTo>
                <a:lnTo>
                  <a:pt x="6114" y="15927"/>
                </a:lnTo>
                <a:lnTo>
                  <a:pt x="6153" y="15902"/>
                </a:lnTo>
                <a:lnTo>
                  <a:pt x="6193" y="15876"/>
                </a:lnTo>
                <a:lnTo>
                  <a:pt x="6230" y="15848"/>
                </a:lnTo>
                <a:lnTo>
                  <a:pt x="6267" y="15819"/>
                </a:lnTo>
                <a:lnTo>
                  <a:pt x="6302" y="15789"/>
                </a:lnTo>
                <a:lnTo>
                  <a:pt x="6336" y="15758"/>
                </a:lnTo>
                <a:lnTo>
                  <a:pt x="6370" y="15726"/>
                </a:lnTo>
                <a:lnTo>
                  <a:pt x="6401" y="15693"/>
                </a:lnTo>
                <a:lnTo>
                  <a:pt x="6433" y="15657"/>
                </a:lnTo>
                <a:lnTo>
                  <a:pt x="6462" y="15621"/>
                </a:lnTo>
                <a:lnTo>
                  <a:pt x="6490" y="15585"/>
                </a:lnTo>
                <a:lnTo>
                  <a:pt x="6518" y="15546"/>
                </a:lnTo>
                <a:lnTo>
                  <a:pt x="6543" y="15507"/>
                </a:lnTo>
                <a:lnTo>
                  <a:pt x="6568" y="15467"/>
                </a:lnTo>
                <a:lnTo>
                  <a:pt x="6592" y="15424"/>
                </a:lnTo>
                <a:lnTo>
                  <a:pt x="6614" y="15382"/>
                </a:lnTo>
                <a:lnTo>
                  <a:pt x="10450" y="7254"/>
                </a:lnTo>
                <a:lnTo>
                  <a:pt x="10475" y="7199"/>
                </a:lnTo>
                <a:lnTo>
                  <a:pt x="10498" y="7145"/>
                </a:lnTo>
                <a:lnTo>
                  <a:pt x="10522" y="7089"/>
                </a:lnTo>
                <a:lnTo>
                  <a:pt x="10544" y="7034"/>
                </a:lnTo>
                <a:lnTo>
                  <a:pt x="10564" y="6977"/>
                </a:lnTo>
                <a:lnTo>
                  <a:pt x="10584" y="6921"/>
                </a:lnTo>
                <a:lnTo>
                  <a:pt x="10603" y="6864"/>
                </a:lnTo>
                <a:lnTo>
                  <a:pt x="10621" y="6807"/>
                </a:lnTo>
                <a:lnTo>
                  <a:pt x="10637" y="6750"/>
                </a:lnTo>
                <a:lnTo>
                  <a:pt x="10653" y="6692"/>
                </a:lnTo>
                <a:lnTo>
                  <a:pt x="10667" y="6634"/>
                </a:lnTo>
                <a:lnTo>
                  <a:pt x="10682" y="6575"/>
                </a:lnTo>
                <a:lnTo>
                  <a:pt x="10695" y="6517"/>
                </a:lnTo>
                <a:lnTo>
                  <a:pt x="10706" y="6457"/>
                </a:lnTo>
                <a:lnTo>
                  <a:pt x="10717" y="6398"/>
                </a:lnTo>
                <a:lnTo>
                  <a:pt x="10727" y="6337"/>
                </a:lnTo>
                <a:lnTo>
                  <a:pt x="10736" y="6278"/>
                </a:lnTo>
                <a:lnTo>
                  <a:pt x="10745" y="6217"/>
                </a:lnTo>
                <a:lnTo>
                  <a:pt x="10752" y="6158"/>
                </a:lnTo>
                <a:lnTo>
                  <a:pt x="10761" y="6097"/>
                </a:lnTo>
                <a:lnTo>
                  <a:pt x="10767" y="6038"/>
                </a:lnTo>
                <a:lnTo>
                  <a:pt x="10773" y="5977"/>
                </a:lnTo>
                <a:lnTo>
                  <a:pt x="10779" y="5918"/>
                </a:lnTo>
                <a:lnTo>
                  <a:pt x="10784" y="5857"/>
                </a:lnTo>
                <a:lnTo>
                  <a:pt x="10788" y="5797"/>
                </a:lnTo>
                <a:lnTo>
                  <a:pt x="10791" y="5738"/>
                </a:lnTo>
                <a:lnTo>
                  <a:pt x="10794" y="5677"/>
                </a:lnTo>
                <a:lnTo>
                  <a:pt x="10797" y="5617"/>
                </a:lnTo>
                <a:lnTo>
                  <a:pt x="10798" y="5556"/>
                </a:lnTo>
                <a:lnTo>
                  <a:pt x="10800" y="5496"/>
                </a:lnTo>
                <a:lnTo>
                  <a:pt x="10800" y="5435"/>
                </a:lnTo>
                <a:lnTo>
                  <a:pt x="10800" y="5375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 dirty="0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21" name="Freeform 9"/>
          <p:cNvSpPr>
            <a:spLocks noEditPoints="1"/>
          </p:cNvSpPr>
          <p:nvPr userDrawn="1"/>
        </p:nvSpPr>
        <p:spPr bwMode="auto">
          <a:xfrm>
            <a:off x="7033463" y="2113576"/>
            <a:ext cx="91806" cy="137099"/>
          </a:xfrm>
          <a:custGeom>
            <a:avLst/>
            <a:gdLst>
              <a:gd name="T0" fmla="*/ 8016 w 10800"/>
              <a:gd name="T1" fmla="*/ 6045 h 16128"/>
              <a:gd name="T2" fmla="*/ 7741 w 10800"/>
              <a:gd name="T3" fmla="*/ 6712 h 16128"/>
              <a:gd name="T4" fmla="*/ 7307 w 10800"/>
              <a:gd name="T5" fmla="*/ 7276 h 16128"/>
              <a:gd name="T6" fmla="*/ 6743 w 10800"/>
              <a:gd name="T7" fmla="*/ 7706 h 16128"/>
              <a:gd name="T8" fmla="*/ 6072 w 10800"/>
              <a:gd name="T9" fmla="*/ 7979 h 16128"/>
              <a:gd name="T10" fmla="*/ 5329 w 10800"/>
              <a:gd name="T11" fmla="*/ 8062 h 16128"/>
              <a:gd name="T12" fmla="*/ 4599 w 10800"/>
              <a:gd name="T13" fmla="*/ 7943 h 16128"/>
              <a:gd name="T14" fmla="*/ 3946 w 10800"/>
              <a:gd name="T15" fmla="*/ 7640 h 16128"/>
              <a:gd name="T16" fmla="*/ 3403 w 10800"/>
              <a:gd name="T17" fmla="*/ 7181 h 16128"/>
              <a:gd name="T18" fmla="*/ 2996 w 10800"/>
              <a:gd name="T19" fmla="*/ 6598 h 16128"/>
              <a:gd name="T20" fmla="*/ 2754 w 10800"/>
              <a:gd name="T21" fmla="*/ 5916 h 16128"/>
              <a:gd name="T22" fmla="*/ 2708 w 10800"/>
              <a:gd name="T23" fmla="*/ 5168 h 16128"/>
              <a:gd name="T24" fmla="*/ 2862 w 10800"/>
              <a:gd name="T25" fmla="*/ 4453 h 16128"/>
              <a:gd name="T26" fmla="*/ 3198 w 10800"/>
              <a:gd name="T27" fmla="*/ 3822 h 16128"/>
              <a:gd name="T28" fmla="*/ 3685 w 10800"/>
              <a:gd name="T29" fmla="*/ 3302 h 16128"/>
              <a:gd name="T30" fmla="*/ 4289 w 10800"/>
              <a:gd name="T31" fmla="*/ 2927 h 16128"/>
              <a:gd name="T32" fmla="*/ 4990 w 10800"/>
              <a:gd name="T33" fmla="*/ 2720 h 16128"/>
              <a:gd name="T34" fmla="*/ 5742 w 10800"/>
              <a:gd name="T35" fmla="*/ 2710 h 16128"/>
              <a:gd name="T36" fmla="*/ 6450 w 10800"/>
              <a:gd name="T37" fmla="*/ 2901 h 16128"/>
              <a:gd name="T38" fmla="*/ 7064 w 10800"/>
              <a:gd name="T39" fmla="*/ 3262 h 16128"/>
              <a:gd name="T40" fmla="*/ 7563 w 10800"/>
              <a:gd name="T41" fmla="*/ 3770 h 16128"/>
              <a:gd name="T42" fmla="*/ 7912 w 10800"/>
              <a:gd name="T43" fmla="*/ 4392 h 16128"/>
              <a:gd name="T44" fmla="*/ 8086 w 10800"/>
              <a:gd name="T45" fmla="*/ 5099 h 16128"/>
              <a:gd name="T46" fmla="*/ 10782 w 10800"/>
              <a:gd name="T47" fmla="*/ 4960 h 16128"/>
              <a:gd name="T48" fmla="*/ 10674 w 10800"/>
              <a:gd name="T49" fmla="*/ 4227 h 16128"/>
              <a:gd name="T50" fmla="*/ 10472 w 10800"/>
              <a:gd name="T51" fmla="*/ 3528 h 16128"/>
              <a:gd name="T52" fmla="*/ 10177 w 10800"/>
              <a:gd name="T53" fmla="*/ 2869 h 16128"/>
              <a:gd name="T54" fmla="*/ 9805 w 10800"/>
              <a:gd name="T55" fmla="*/ 2263 h 16128"/>
              <a:gd name="T56" fmla="*/ 9354 w 10800"/>
              <a:gd name="T57" fmla="*/ 1714 h 16128"/>
              <a:gd name="T58" fmla="*/ 8835 w 10800"/>
              <a:gd name="T59" fmla="*/ 1226 h 16128"/>
              <a:gd name="T60" fmla="*/ 8258 w 10800"/>
              <a:gd name="T61" fmla="*/ 812 h 16128"/>
              <a:gd name="T62" fmla="*/ 7623 w 10800"/>
              <a:gd name="T63" fmla="*/ 477 h 16128"/>
              <a:gd name="T64" fmla="*/ 6942 w 10800"/>
              <a:gd name="T65" fmla="*/ 223 h 16128"/>
              <a:gd name="T66" fmla="*/ 6224 w 10800"/>
              <a:gd name="T67" fmla="*/ 64 h 16128"/>
              <a:gd name="T68" fmla="*/ 5469 w 10800"/>
              <a:gd name="T69" fmla="*/ 1 h 16128"/>
              <a:gd name="T70" fmla="*/ 4710 w 10800"/>
              <a:gd name="T71" fmla="*/ 45 h 16128"/>
              <a:gd name="T72" fmla="*/ 3986 w 10800"/>
              <a:gd name="T73" fmla="*/ 186 h 16128"/>
              <a:gd name="T74" fmla="*/ 3297 w 10800"/>
              <a:gd name="T75" fmla="*/ 423 h 16128"/>
              <a:gd name="T76" fmla="*/ 2653 w 10800"/>
              <a:gd name="T77" fmla="*/ 746 h 16128"/>
              <a:gd name="T78" fmla="*/ 2066 w 10800"/>
              <a:gd name="T79" fmla="*/ 1145 h 16128"/>
              <a:gd name="T80" fmla="*/ 1536 w 10800"/>
              <a:gd name="T81" fmla="*/ 1620 h 16128"/>
              <a:gd name="T82" fmla="*/ 1071 w 10800"/>
              <a:gd name="T83" fmla="*/ 2159 h 16128"/>
              <a:gd name="T84" fmla="*/ 684 w 10800"/>
              <a:gd name="T85" fmla="*/ 2754 h 16128"/>
              <a:gd name="T86" fmla="*/ 375 w 10800"/>
              <a:gd name="T87" fmla="*/ 3405 h 16128"/>
              <a:gd name="T88" fmla="*/ 154 w 10800"/>
              <a:gd name="T89" fmla="*/ 4097 h 16128"/>
              <a:gd name="T90" fmla="*/ 30 w 10800"/>
              <a:gd name="T91" fmla="*/ 4824 h 16128"/>
              <a:gd name="T92" fmla="*/ 2 w 10800"/>
              <a:gd name="T93" fmla="*/ 5556 h 16128"/>
              <a:gd name="T94" fmla="*/ 55 w 10800"/>
              <a:gd name="T95" fmla="*/ 6217 h 16128"/>
              <a:gd name="T96" fmla="*/ 197 w 10800"/>
              <a:gd name="T97" fmla="*/ 6864 h 16128"/>
              <a:gd name="T98" fmla="*/ 4241 w 10800"/>
              <a:gd name="T99" fmla="*/ 15466 h 16128"/>
              <a:gd name="T100" fmla="*/ 4445 w 10800"/>
              <a:gd name="T101" fmla="*/ 15738 h 16128"/>
              <a:gd name="T102" fmla="*/ 4715 w 10800"/>
              <a:gd name="T103" fmla="*/ 15945 h 16128"/>
              <a:gd name="T104" fmla="*/ 5029 w 10800"/>
              <a:gd name="T105" fmla="*/ 16077 h 16128"/>
              <a:gd name="T106" fmla="*/ 5367 w 10800"/>
              <a:gd name="T107" fmla="*/ 16128 h 16128"/>
              <a:gd name="T108" fmla="*/ 5860 w 10800"/>
              <a:gd name="T109" fmla="*/ 16048 h 16128"/>
              <a:gd name="T110" fmla="*/ 6302 w 10800"/>
              <a:gd name="T111" fmla="*/ 15789 h 16128"/>
              <a:gd name="T112" fmla="*/ 6614 w 10800"/>
              <a:gd name="T113" fmla="*/ 15382 h 16128"/>
              <a:gd name="T114" fmla="*/ 10653 w 10800"/>
              <a:gd name="T115" fmla="*/ 6692 h 16128"/>
              <a:gd name="T116" fmla="*/ 10767 w 10800"/>
              <a:gd name="T117" fmla="*/ 6038 h 16128"/>
              <a:gd name="T118" fmla="*/ 10800 w 10800"/>
              <a:gd name="T119" fmla="*/ 5375 h 16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0800" h="16128">
                <a:moveTo>
                  <a:pt x="8101" y="5375"/>
                </a:moveTo>
                <a:lnTo>
                  <a:pt x="8099" y="5444"/>
                </a:lnTo>
                <a:lnTo>
                  <a:pt x="8096" y="5514"/>
                </a:lnTo>
                <a:lnTo>
                  <a:pt x="8092" y="5582"/>
                </a:lnTo>
                <a:lnTo>
                  <a:pt x="8086" y="5650"/>
                </a:lnTo>
                <a:lnTo>
                  <a:pt x="8078" y="5717"/>
                </a:lnTo>
                <a:lnTo>
                  <a:pt x="8069" y="5784"/>
                </a:lnTo>
                <a:lnTo>
                  <a:pt x="8057" y="5850"/>
                </a:lnTo>
                <a:lnTo>
                  <a:pt x="8045" y="5916"/>
                </a:lnTo>
                <a:lnTo>
                  <a:pt x="8031" y="5980"/>
                </a:lnTo>
                <a:lnTo>
                  <a:pt x="8016" y="6045"/>
                </a:lnTo>
                <a:lnTo>
                  <a:pt x="7998" y="6109"/>
                </a:lnTo>
                <a:lnTo>
                  <a:pt x="7980" y="6172"/>
                </a:lnTo>
                <a:lnTo>
                  <a:pt x="7958" y="6234"/>
                </a:lnTo>
                <a:lnTo>
                  <a:pt x="7936" y="6297"/>
                </a:lnTo>
                <a:lnTo>
                  <a:pt x="7912" y="6358"/>
                </a:lnTo>
                <a:lnTo>
                  <a:pt x="7886" y="6419"/>
                </a:lnTo>
                <a:lnTo>
                  <a:pt x="7860" y="6480"/>
                </a:lnTo>
                <a:lnTo>
                  <a:pt x="7832" y="6540"/>
                </a:lnTo>
                <a:lnTo>
                  <a:pt x="7803" y="6598"/>
                </a:lnTo>
                <a:lnTo>
                  <a:pt x="7772" y="6656"/>
                </a:lnTo>
                <a:lnTo>
                  <a:pt x="7741" y="6712"/>
                </a:lnTo>
                <a:lnTo>
                  <a:pt x="7708" y="6768"/>
                </a:lnTo>
                <a:lnTo>
                  <a:pt x="7674" y="6823"/>
                </a:lnTo>
                <a:lnTo>
                  <a:pt x="7638" y="6877"/>
                </a:lnTo>
                <a:lnTo>
                  <a:pt x="7601" y="6930"/>
                </a:lnTo>
                <a:lnTo>
                  <a:pt x="7563" y="6981"/>
                </a:lnTo>
                <a:lnTo>
                  <a:pt x="7524" y="7033"/>
                </a:lnTo>
                <a:lnTo>
                  <a:pt x="7482" y="7083"/>
                </a:lnTo>
                <a:lnTo>
                  <a:pt x="7441" y="7133"/>
                </a:lnTo>
                <a:lnTo>
                  <a:pt x="7397" y="7181"/>
                </a:lnTo>
                <a:lnTo>
                  <a:pt x="7353" y="7228"/>
                </a:lnTo>
                <a:lnTo>
                  <a:pt x="7307" y="7276"/>
                </a:lnTo>
                <a:lnTo>
                  <a:pt x="7261" y="7321"/>
                </a:lnTo>
                <a:lnTo>
                  <a:pt x="7213" y="7364"/>
                </a:lnTo>
                <a:lnTo>
                  <a:pt x="7165" y="7408"/>
                </a:lnTo>
                <a:lnTo>
                  <a:pt x="7115" y="7449"/>
                </a:lnTo>
                <a:lnTo>
                  <a:pt x="7064" y="7489"/>
                </a:lnTo>
                <a:lnTo>
                  <a:pt x="7014" y="7529"/>
                </a:lnTo>
                <a:lnTo>
                  <a:pt x="6961" y="7567"/>
                </a:lnTo>
                <a:lnTo>
                  <a:pt x="6908" y="7603"/>
                </a:lnTo>
                <a:lnTo>
                  <a:pt x="6854" y="7640"/>
                </a:lnTo>
                <a:lnTo>
                  <a:pt x="6799" y="7674"/>
                </a:lnTo>
                <a:lnTo>
                  <a:pt x="6743" y="7706"/>
                </a:lnTo>
                <a:lnTo>
                  <a:pt x="6687" y="7738"/>
                </a:lnTo>
                <a:lnTo>
                  <a:pt x="6629" y="7769"/>
                </a:lnTo>
                <a:lnTo>
                  <a:pt x="6570" y="7798"/>
                </a:lnTo>
                <a:lnTo>
                  <a:pt x="6511" y="7826"/>
                </a:lnTo>
                <a:lnTo>
                  <a:pt x="6450" y="7852"/>
                </a:lnTo>
                <a:lnTo>
                  <a:pt x="6389" y="7878"/>
                </a:lnTo>
                <a:lnTo>
                  <a:pt x="6326" y="7901"/>
                </a:lnTo>
                <a:lnTo>
                  <a:pt x="6264" y="7923"/>
                </a:lnTo>
                <a:lnTo>
                  <a:pt x="6201" y="7943"/>
                </a:lnTo>
                <a:lnTo>
                  <a:pt x="6137" y="7962"/>
                </a:lnTo>
                <a:lnTo>
                  <a:pt x="6072" y="7979"/>
                </a:lnTo>
                <a:lnTo>
                  <a:pt x="6007" y="7995"/>
                </a:lnTo>
                <a:lnTo>
                  <a:pt x="5942" y="8010"/>
                </a:lnTo>
                <a:lnTo>
                  <a:pt x="5876" y="8022"/>
                </a:lnTo>
                <a:lnTo>
                  <a:pt x="5810" y="8033"/>
                </a:lnTo>
                <a:lnTo>
                  <a:pt x="5742" y="8042"/>
                </a:lnTo>
                <a:lnTo>
                  <a:pt x="5674" y="8049"/>
                </a:lnTo>
                <a:lnTo>
                  <a:pt x="5607" y="8055"/>
                </a:lnTo>
                <a:lnTo>
                  <a:pt x="5538" y="8059"/>
                </a:lnTo>
                <a:lnTo>
                  <a:pt x="5469" y="8062"/>
                </a:lnTo>
                <a:lnTo>
                  <a:pt x="5398" y="8062"/>
                </a:lnTo>
                <a:lnTo>
                  <a:pt x="5329" y="8062"/>
                </a:lnTo>
                <a:lnTo>
                  <a:pt x="5260" y="8059"/>
                </a:lnTo>
                <a:lnTo>
                  <a:pt x="5191" y="8055"/>
                </a:lnTo>
                <a:lnTo>
                  <a:pt x="5124" y="8049"/>
                </a:lnTo>
                <a:lnTo>
                  <a:pt x="5057" y="8042"/>
                </a:lnTo>
                <a:lnTo>
                  <a:pt x="4990" y="8033"/>
                </a:lnTo>
                <a:lnTo>
                  <a:pt x="4923" y="8022"/>
                </a:lnTo>
                <a:lnTo>
                  <a:pt x="4857" y="8010"/>
                </a:lnTo>
                <a:lnTo>
                  <a:pt x="4793" y="7995"/>
                </a:lnTo>
                <a:lnTo>
                  <a:pt x="4728" y="7979"/>
                </a:lnTo>
                <a:lnTo>
                  <a:pt x="4663" y="7962"/>
                </a:lnTo>
                <a:lnTo>
                  <a:pt x="4599" y="7943"/>
                </a:lnTo>
                <a:lnTo>
                  <a:pt x="4536" y="7923"/>
                </a:lnTo>
                <a:lnTo>
                  <a:pt x="4474" y="7901"/>
                </a:lnTo>
                <a:lnTo>
                  <a:pt x="4411" y="7878"/>
                </a:lnTo>
                <a:lnTo>
                  <a:pt x="4350" y="7852"/>
                </a:lnTo>
                <a:lnTo>
                  <a:pt x="4289" y="7826"/>
                </a:lnTo>
                <a:lnTo>
                  <a:pt x="4230" y="7798"/>
                </a:lnTo>
                <a:lnTo>
                  <a:pt x="4171" y="7769"/>
                </a:lnTo>
                <a:lnTo>
                  <a:pt x="4113" y="7738"/>
                </a:lnTo>
                <a:lnTo>
                  <a:pt x="4057" y="7706"/>
                </a:lnTo>
                <a:lnTo>
                  <a:pt x="4001" y="7674"/>
                </a:lnTo>
                <a:lnTo>
                  <a:pt x="3946" y="7640"/>
                </a:lnTo>
                <a:lnTo>
                  <a:pt x="3892" y="7603"/>
                </a:lnTo>
                <a:lnTo>
                  <a:pt x="3839" y="7567"/>
                </a:lnTo>
                <a:lnTo>
                  <a:pt x="3786" y="7529"/>
                </a:lnTo>
                <a:lnTo>
                  <a:pt x="3736" y="7489"/>
                </a:lnTo>
                <a:lnTo>
                  <a:pt x="3685" y="7449"/>
                </a:lnTo>
                <a:lnTo>
                  <a:pt x="3635" y="7408"/>
                </a:lnTo>
                <a:lnTo>
                  <a:pt x="3587" y="7364"/>
                </a:lnTo>
                <a:lnTo>
                  <a:pt x="3539" y="7321"/>
                </a:lnTo>
                <a:lnTo>
                  <a:pt x="3493" y="7276"/>
                </a:lnTo>
                <a:lnTo>
                  <a:pt x="3447" y="7228"/>
                </a:lnTo>
                <a:lnTo>
                  <a:pt x="3403" y="7181"/>
                </a:lnTo>
                <a:lnTo>
                  <a:pt x="3359" y="7133"/>
                </a:lnTo>
                <a:lnTo>
                  <a:pt x="3317" y="7083"/>
                </a:lnTo>
                <a:lnTo>
                  <a:pt x="3276" y="7033"/>
                </a:lnTo>
                <a:lnTo>
                  <a:pt x="3237" y="6981"/>
                </a:lnTo>
                <a:lnTo>
                  <a:pt x="3198" y="6930"/>
                </a:lnTo>
                <a:lnTo>
                  <a:pt x="3162" y="6877"/>
                </a:lnTo>
                <a:lnTo>
                  <a:pt x="3126" y="6823"/>
                </a:lnTo>
                <a:lnTo>
                  <a:pt x="3092" y="6768"/>
                </a:lnTo>
                <a:lnTo>
                  <a:pt x="3058" y="6712"/>
                </a:lnTo>
                <a:lnTo>
                  <a:pt x="3026" y="6656"/>
                </a:lnTo>
                <a:lnTo>
                  <a:pt x="2996" y="6598"/>
                </a:lnTo>
                <a:lnTo>
                  <a:pt x="2966" y="6540"/>
                </a:lnTo>
                <a:lnTo>
                  <a:pt x="2938" y="6480"/>
                </a:lnTo>
                <a:lnTo>
                  <a:pt x="2911" y="6419"/>
                </a:lnTo>
                <a:lnTo>
                  <a:pt x="2885" y="6358"/>
                </a:lnTo>
                <a:lnTo>
                  <a:pt x="2862" y="6297"/>
                </a:lnTo>
                <a:lnTo>
                  <a:pt x="2840" y="6234"/>
                </a:lnTo>
                <a:lnTo>
                  <a:pt x="2819" y="6172"/>
                </a:lnTo>
                <a:lnTo>
                  <a:pt x="2800" y="6109"/>
                </a:lnTo>
                <a:lnTo>
                  <a:pt x="2784" y="6045"/>
                </a:lnTo>
                <a:lnTo>
                  <a:pt x="2768" y="5980"/>
                </a:lnTo>
                <a:lnTo>
                  <a:pt x="2754" y="5916"/>
                </a:lnTo>
                <a:lnTo>
                  <a:pt x="2742" y="5850"/>
                </a:lnTo>
                <a:lnTo>
                  <a:pt x="2731" y="5784"/>
                </a:lnTo>
                <a:lnTo>
                  <a:pt x="2722" y="5717"/>
                </a:lnTo>
                <a:lnTo>
                  <a:pt x="2714" y="5650"/>
                </a:lnTo>
                <a:lnTo>
                  <a:pt x="2708" y="5582"/>
                </a:lnTo>
                <a:lnTo>
                  <a:pt x="2704" y="5514"/>
                </a:lnTo>
                <a:lnTo>
                  <a:pt x="2701" y="5444"/>
                </a:lnTo>
                <a:lnTo>
                  <a:pt x="2699" y="5375"/>
                </a:lnTo>
                <a:lnTo>
                  <a:pt x="2701" y="5305"/>
                </a:lnTo>
                <a:lnTo>
                  <a:pt x="2704" y="5237"/>
                </a:lnTo>
                <a:lnTo>
                  <a:pt x="2708" y="5168"/>
                </a:lnTo>
                <a:lnTo>
                  <a:pt x="2714" y="5099"/>
                </a:lnTo>
                <a:lnTo>
                  <a:pt x="2722" y="5033"/>
                </a:lnTo>
                <a:lnTo>
                  <a:pt x="2731" y="4965"/>
                </a:lnTo>
                <a:lnTo>
                  <a:pt x="2742" y="4900"/>
                </a:lnTo>
                <a:lnTo>
                  <a:pt x="2754" y="4834"/>
                </a:lnTo>
                <a:lnTo>
                  <a:pt x="2768" y="4769"/>
                </a:lnTo>
                <a:lnTo>
                  <a:pt x="2784" y="4704"/>
                </a:lnTo>
                <a:lnTo>
                  <a:pt x="2800" y="4641"/>
                </a:lnTo>
                <a:lnTo>
                  <a:pt x="2819" y="4577"/>
                </a:lnTo>
                <a:lnTo>
                  <a:pt x="2840" y="4515"/>
                </a:lnTo>
                <a:lnTo>
                  <a:pt x="2862" y="4453"/>
                </a:lnTo>
                <a:lnTo>
                  <a:pt x="2885" y="4392"/>
                </a:lnTo>
                <a:lnTo>
                  <a:pt x="2911" y="4330"/>
                </a:lnTo>
                <a:lnTo>
                  <a:pt x="2938" y="4271"/>
                </a:lnTo>
                <a:lnTo>
                  <a:pt x="2966" y="4211"/>
                </a:lnTo>
                <a:lnTo>
                  <a:pt x="2996" y="4153"/>
                </a:lnTo>
                <a:lnTo>
                  <a:pt x="3026" y="4096"/>
                </a:lnTo>
                <a:lnTo>
                  <a:pt x="3058" y="4039"/>
                </a:lnTo>
                <a:lnTo>
                  <a:pt x="3092" y="3984"/>
                </a:lnTo>
                <a:lnTo>
                  <a:pt x="3126" y="3928"/>
                </a:lnTo>
                <a:lnTo>
                  <a:pt x="3162" y="3875"/>
                </a:lnTo>
                <a:lnTo>
                  <a:pt x="3198" y="3822"/>
                </a:lnTo>
                <a:lnTo>
                  <a:pt x="3237" y="3770"/>
                </a:lnTo>
                <a:lnTo>
                  <a:pt x="3276" y="3719"/>
                </a:lnTo>
                <a:lnTo>
                  <a:pt x="3317" y="3669"/>
                </a:lnTo>
                <a:lnTo>
                  <a:pt x="3359" y="3620"/>
                </a:lnTo>
                <a:lnTo>
                  <a:pt x="3403" y="3571"/>
                </a:lnTo>
                <a:lnTo>
                  <a:pt x="3447" y="3524"/>
                </a:lnTo>
                <a:lnTo>
                  <a:pt x="3493" y="3478"/>
                </a:lnTo>
                <a:lnTo>
                  <a:pt x="3539" y="3432"/>
                </a:lnTo>
                <a:lnTo>
                  <a:pt x="3587" y="3388"/>
                </a:lnTo>
                <a:lnTo>
                  <a:pt x="3635" y="3345"/>
                </a:lnTo>
                <a:lnTo>
                  <a:pt x="3685" y="3302"/>
                </a:lnTo>
                <a:lnTo>
                  <a:pt x="3736" y="3262"/>
                </a:lnTo>
                <a:lnTo>
                  <a:pt x="3786" y="3223"/>
                </a:lnTo>
                <a:lnTo>
                  <a:pt x="3839" y="3185"/>
                </a:lnTo>
                <a:lnTo>
                  <a:pt x="3892" y="3148"/>
                </a:lnTo>
                <a:lnTo>
                  <a:pt x="3946" y="3113"/>
                </a:lnTo>
                <a:lnTo>
                  <a:pt x="4001" y="3078"/>
                </a:lnTo>
                <a:lnTo>
                  <a:pt x="4057" y="3046"/>
                </a:lnTo>
                <a:lnTo>
                  <a:pt x="4113" y="3014"/>
                </a:lnTo>
                <a:lnTo>
                  <a:pt x="4171" y="2984"/>
                </a:lnTo>
                <a:lnTo>
                  <a:pt x="4230" y="2955"/>
                </a:lnTo>
                <a:lnTo>
                  <a:pt x="4289" y="2927"/>
                </a:lnTo>
                <a:lnTo>
                  <a:pt x="4350" y="2901"/>
                </a:lnTo>
                <a:lnTo>
                  <a:pt x="4411" y="2875"/>
                </a:lnTo>
                <a:lnTo>
                  <a:pt x="4474" y="2852"/>
                </a:lnTo>
                <a:lnTo>
                  <a:pt x="4536" y="2828"/>
                </a:lnTo>
                <a:lnTo>
                  <a:pt x="4599" y="2808"/>
                </a:lnTo>
                <a:lnTo>
                  <a:pt x="4663" y="2789"/>
                </a:lnTo>
                <a:lnTo>
                  <a:pt x="4728" y="2772"/>
                </a:lnTo>
                <a:lnTo>
                  <a:pt x="4793" y="2757"/>
                </a:lnTo>
                <a:lnTo>
                  <a:pt x="4857" y="2743"/>
                </a:lnTo>
                <a:lnTo>
                  <a:pt x="4923" y="2730"/>
                </a:lnTo>
                <a:lnTo>
                  <a:pt x="4990" y="2720"/>
                </a:lnTo>
                <a:lnTo>
                  <a:pt x="5057" y="2710"/>
                </a:lnTo>
                <a:lnTo>
                  <a:pt x="5124" y="2702"/>
                </a:lnTo>
                <a:lnTo>
                  <a:pt x="5191" y="2696"/>
                </a:lnTo>
                <a:lnTo>
                  <a:pt x="5260" y="2691"/>
                </a:lnTo>
                <a:lnTo>
                  <a:pt x="5329" y="2689"/>
                </a:lnTo>
                <a:lnTo>
                  <a:pt x="5398" y="2687"/>
                </a:lnTo>
                <a:lnTo>
                  <a:pt x="5469" y="2689"/>
                </a:lnTo>
                <a:lnTo>
                  <a:pt x="5538" y="2691"/>
                </a:lnTo>
                <a:lnTo>
                  <a:pt x="5607" y="2696"/>
                </a:lnTo>
                <a:lnTo>
                  <a:pt x="5674" y="2702"/>
                </a:lnTo>
                <a:lnTo>
                  <a:pt x="5742" y="2710"/>
                </a:lnTo>
                <a:lnTo>
                  <a:pt x="5810" y="2720"/>
                </a:lnTo>
                <a:lnTo>
                  <a:pt x="5876" y="2730"/>
                </a:lnTo>
                <a:lnTo>
                  <a:pt x="5942" y="2743"/>
                </a:lnTo>
                <a:lnTo>
                  <a:pt x="6007" y="2757"/>
                </a:lnTo>
                <a:lnTo>
                  <a:pt x="6072" y="2772"/>
                </a:lnTo>
                <a:lnTo>
                  <a:pt x="6137" y="2789"/>
                </a:lnTo>
                <a:lnTo>
                  <a:pt x="6201" y="2808"/>
                </a:lnTo>
                <a:lnTo>
                  <a:pt x="6264" y="2828"/>
                </a:lnTo>
                <a:lnTo>
                  <a:pt x="6326" y="2852"/>
                </a:lnTo>
                <a:lnTo>
                  <a:pt x="6389" y="2875"/>
                </a:lnTo>
                <a:lnTo>
                  <a:pt x="6450" y="2901"/>
                </a:lnTo>
                <a:lnTo>
                  <a:pt x="6511" y="2927"/>
                </a:lnTo>
                <a:lnTo>
                  <a:pt x="6570" y="2955"/>
                </a:lnTo>
                <a:lnTo>
                  <a:pt x="6629" y="2984"/>
                </a:lnTo>
                <a:lnTo>
                  <a:pt x="6687" y="3014"/>
                </a:lnTo>
                <a:lnTo>
                  <a:pt x="6743" y="3046"/>
                </a:lnTo>
                <a:lnTo>
                  <a:pt x="6799" y="3078"/>
                </a:lnTo>
                <a:lnTo>
                  <a:pt x="6854" y="3113"/>
                </a:lnTo>
                <a:lnTo>
                  <a:pt x="6908" y="3148"/>
                </a:lnTo>
                <a:lnTo>
                  <a:pt x="6961" y="3185"/>
                </a:lnTo>
                <a:lnTo>
                  <a:pt x="7014" y="3223"/>
                </a:lnTo>
                <a:lnTo>
                  <a:pt x="7064" y="3262"/>
                </a:lnTo>
                <a:lnTo>
                  <a:pt x="7115" y="3302"/>
                </a:lnTo>
                <a:lnTo>
                  <a:pt x="7165" y="3345"/>
                </a:lnTo>
                <a:lnTo>
                  <a:pt x="7213" y="3388"/>
                </a:lnTo>
                <a:lnTo>
                  <a:pt x="7261" y="3432"/>
                </a:lnTo>
                <a:lnTo>
                  <a:pt x="7307" y="3478"/>
                </a:lnTo>
                <a:lnTo>
                  <a:pt x="7353" y="3524"/>
                </a:lnTo>
                <a:lnTo>
                  <a:pt x="7397" y="3571"/>
                </a:lnTo>
                <a:lnTo>
                  <a:pt x="7441" y="3620"/>
                </a:lnTo>
                <a:lnTo>
                  <a:pt x="7482" y="3669"/>
                </a:lnTo>
                <a:lnTo>
                  <a:pt x="7524" y="3719"/>
                </a:lnTo>
                <a:lnTo>
                  <a:pt x="7563" y="3770"/>
                </a:lnTo>
                <a:lnTo>
                  <a:pt x="7601" y="3822"/>
                </a:lnTo>
                <a:lnTo>
                  <a:pt x="7638" y="3875"/>
                </a:lnTo>
                <a:lnTo>
                  <a:pt x="7674" y="3928"/>
                </a:lnTo>
                <a:lnTo>
                  <a:pt x="7708" y="3984"/>
                </a:lnTo>
                <a:lnTo>
                  <a:pt x="7741" y="4039"/>
                </a:lnTo>
                <a:lnTo>
                  <a:pt x="7772" y="4096"/>
                </a:lnTo>
                <a:lnTo>
                  <a:pt x="7803" y="4153"/>
                </a:lnTo>
                <a:lnTo>
                  <a:pt x="7832" y="4211"/>
                </a:lnTo>
                <a:lnTo>
                  <a:pt x="7860" y="4271"/>
                </a:lnTo>
                <a:lnTo>
                  <a:pt x="7886" y="4330"/>
                </a:lnTo>
                <a:lnTo>
                  <a:pt x="7912" y="4392"/>
                </a:lnTo>
                <a:lnTo>
                  <a:pt x="7936" y="4453"/>
                </a:lnTo>
                <a:lnTo>
                  <a:pt x="7958" y="4515"/>
                </a:lnTo>
                <a:lnTo>
                  <a:pt x="7980" y="4577"/>
                </a:lnTo>
                <a:lnTo>
                  <a:pt x="7998" y="4641"/>
                </a:lnTo>
                <a:lnTo>
                  <a:pt x="8016" y="4704"/>
                </a:lnTo>
                <a:lnTo>
                  <a:pt x="8031" y="4769"/>
                </a:lnTo>
                <a:lnTo>
                  <a:pt x="8045" y="4834"/>
                </a:lnTo>
                <a:lnTo>
                  <a:pt x="8057" y="4900"/>
                </a:lnTo>
                <a:lnTo>
                  <a:pt x="8069" y="4965"/>
                </a:lnTo>
                <a:lnTo>
                  <a:pt x="8078" y="5033"/>
                </a:lnTo>
                <a:lnTo>
                  <a:pt x="8086" y="5099"/>
                </a:lnTo>
                <a:lnTo>
                  <a:pt x="8092" y="5168"/>
                </a:lnTo>
                <a:lnTo>
                  <a:pt x="8096" y="5237"/>
                </a:lnTo>
                <a:lnTo>
                  <a:pt x="8099" y="5305"/>
                </a:lnTo>
                <a:lnTo>
                  <a:pt x="8101" y="5375"/>
                </a:lnTo>
                <a:close/>
                <a:moveTo>
                  <a:pt x="10800" y="5375"/>
                </a:moveTo>
                <a:lnTo>
                  <a:pt x="10799" y="5305"/>
                </a:lnTo>
                <a:lnTo>
                  <a:pt x="10797" y="5236"/>
                </a:lnTo>
                <a:lnTo>
                  <a:pt x="10794" y="5166"/>
                </a:lnTo>
                <a:lnTo>
                  <a:pt x="10791" y="5097"/>
                </a:lnTo>
                <a:lnTo>
                  <a:pt x="10787" y="5029"/>
                </a:lnTo>
                <a:lnTo>
                  <a:pt x="10782" y="4960"/>
                </a:lnTo>
                <a:lnTo>
                  <a:pt x="10776" y="4892"/>
                </a:lnTo>
                <a:lnTo>
                  <a:pt x="10770" y="4824"/>
                </a:lnTo>
                <a:lnTo>
                  <a:pt x="10763" y="4757"/>
                </a:lnTo>
                <a:lnTo>
                  <a:pt x="10754" y="4689"/>
                </a:lnTo>
                <a:lnTo>
                  <a:pt x="10745" y="4623"/>
                </a:lnTo>
                <a:lnTo>
                  <a:pt x="10735" y="4555"/>
                </a:lnTo>
                <a:lnTo>
                  <a:pt x="10725" y="4490"/>
                </a:lnTo>
                <a:lnTo>
                  <a:pt x="10714" y="4423"/>
                </a:lnTo>
                <a:lnTo>
                  <a:pt x="10702" y="4358"/>
                </a:lnTo>
                <a:lnTo>
                  <a:pt x="10689" y="4292"/>
                </a:lnTo>
                <a:lnTo>
                  <a:pt x="10674" y="4227"/>
                </a:lnTo>
                <a:lnTo>
                  <a:pt x="10660" y="4161"/>
                </a:lnTo>
                <a:lnTo>
                  <a:pt x="10645" y="4097"/>
                </a:lnTo>
                <a:lnTo>
                  <a:pt x="10629" y="4032"/>
                </a:lnTo>
                <a:lnTo>
                  <a:pt x="10613" y="3968"/>
                </a:lnTo>
                <a:lnTo>
                  <a:pt x="10594" y="3904"/>
                </a:lnTo>
                <a:lnTo>
                  <a:pt x="10576" y="3840"/>
                </a:lnTo>
                <a:lnTo>
                  <a:pt x="10557" y="3778"/>
                </a:lnTo>
                <a:lnTo>
                  <a:pt x="10537" y="3714"/>
                </a:lnTo>
                <a:lnTo>
                  <a:pt x="10517" y="3652"/>
                </a:lnTo>
                <a:lnTo>
                  <a:pt x="10494" y="3590"/>
                </a:lnTo>
                <a:lnTo>
                  <a:pt x="10472" y="3528"/>
                </a:lnTo>
                <a:lnTo>
                  <a:pt x="10449" y="3467"/>
                </a:lnTo>
                <a:lnTo>
                  <a:pt x="10424" y="3405"/>
                </a:lnTo>
                <a:lnTo>
                  <a:pt x="10400" y="3344"/>
                </a:lnTo>
                <a:lnTo>
                  <a:pt x="10375" y="3283"/>
                </a:lnTo>
                <a:lnTo>
                  <a:pt x="10348" y="3223"/>
                </a:lnTo>
                <a:lnTo>
                  <a:pt x="10321" y="3162"/>
                </a:lnTo>
                <a:lnTo>
                  <a:pt x="10294" y="3103"/>
                </a:lnTo>
                <a:lnTo>
                  <a:pt x="10265" y="3043"/>
                </a:lnTo>
                <a:lnTo>
                  <a:pt x="10237" y="2985"/>
                </a:lnTo>
                <a:lnTo>
                  <a:pt x="10207" y="2926"/>
                </a:lnTo>
                <a:lnTo>
                  <a:pt x="10177" y="2869"/>
                </a:lnTo>
                <a:lnTo>
                  <a:pt x="10146" y="2811"/>
                </a:lnTo>
                <a:lnTo>
                  <a:pt x="10115" y="2754"/>
                </a:lnTo>
                <a:lnTo>
                  <a:pt x="10083" y="2697"/>
                </a:lnTo>
                <a:lnTo>
                  <a:pt x="10051" y="2642"/>
                </a:lnTo>
                <a:lnTo>
                  <a:pt x="10017" y="2587"/>
                </a:lnTo>
                <a:lnTo>
                  <a:pt x="9983" y="2531"/>
                </a:lnTo>
                <a:lnTo>
                  <a:pt x="9949" y="2477"/>
                </a:lnTo>
                <a:lnTo>
                  <a:pt x="9914" y="2422"/>
                </a:lnTo>
                <a:lnTo>
                  <a:pt x="9878" y="2369"/>
                </a:lnTo>
                <a:lnTo>
                  <a:pt x="9841" y="2315"/>
                </a:lnTo>
                <a:lnTo>
                  <a:pt x="9805" y="2263"/>
                </a:lnTo>
                <a:lnTo>
                  <a:pt x="9767" y="2211"/>
                </a:lnTo>
                <a:lnTo>
                  <a:pt x="9729" y="2159"/>
                </a:lnTo>
                <a:lnTo>
                  <a:pt x="9689" y="2108"/>
                </a:lnTo>
                <a:lnTo>
                  <a:pt x="9650" y="2056"/>
                </a:lnTo>
                <a:lnTo>
                  <a:pt x="9609" y="2006"/>
                </a:lnTo>
                <a:lnTo>
                  <a:pt x="9569" y="1957"/>
                </a:lnTo>
                <a:lnTo>
                  <a:pt x="9527" y="1907"/>
                </a:lnTo>
                <a:lnTo>
                  <a:pt x="9485" y="1858"/>
                </a:lnTo>
                <a:lnTo>
                  <a:pt x="9442" y="1809"/>
                </a:lnTo>
                <a:lnTo>
                  <a:pt x="9399" y="1761"/>
                </a:lnTo>
                <a:lnTo>
                  <a:pt x="9354" y="1714"/>
                </a:lnTo>
                <a:lnTo>
                  <a:pt x="9310" y="1667"/>
                </a:lnTo>
                <a:lnTo>
                  <a:pt x="9264" y="1620"/>
                </a:lnTo>
                <a:lnTo>
                  <a:pt x="9219" y="1574"/>
                </a:lnTo>
                <a:lnTo>
                  <a:pt x="9172" y="1528"/>
                </a:lnTo>
                <a:lnTo>
                  <a:pt x="9126" y="1483"/>
                </a:lnTo>
                <a:lnTo>
                  <a:pt x="9078" y="1438"/>
                </a:lnTo>
                <a:lnTo>
                  <a:pt x="9030" y="1395"/>
                </a:lnTo>
                <a:lnTo>
                  <a:pt x="8983" y="1352"/>
                </a:lnTo>
                <a:lnTo>
                  <a:pt x="8934" y="1308"/>
                </a:lnTo>
                <a:lnTo>
                  <a:pt x="8885" y="1267"/>
                </a:lnTo>
                <a:lnTo>
                  <a:pt x="8835" y="1226"/>
                </a:lnTo>
                <a:lnTo>
                  <a:pt x="8784" y="1184"/>
                </a:lnTo>
                <a:lnTo>
                  <a:pt x="8734" y="1145"/>
                </a:lnTo>
                <a:lnTo>
                  <a:pt x="8683" y="1106"/>
                </a:lnTo>
                <a:lnTo>
                  <a:pt x="8631" y="1066"/>
                </a:lnTo>
                <a:lnTo>
                  <a:pt x="8580" y="1028"/>
                </a:lnTo>
                <a:lnTo>
                  <a:pt x="8527" y="991"/>
                </a:lnTo>
                <a:lnTo>
                  <a:pt x="8475" y="954"/>
                </a:lnTo>
                <a:lnTo>
                  <a:pt x="8421" y="917"/>
                </a:lnTo>
                <a:lnTo>
                  <a:pt x="8366" y="882"/>
                </a:lnTo>
                <a:lnTo>
                  <a:pt x="8313" y="847"/>
                </a:lnTo>
                <a:lnTo>
                  <a:pt x="8258" y="812"/>
                </a:lnTo>
                <a:lnTo>
                  <a:pt x="8202" y="779"/>
                </a:lnTo>
                <a:lnTo>
                  <a:pt x="8147" y="746"/>
                </a:lnTo>
                <a:lnTo>
                  <a:pt x="8090" y="714"/>
                </a:lnTo>
                <a:lnTo>
                  <a:pt x="8033" y="681"/>
                </a:lnTo>
                <a:lnTo>
                  <a:pt x="7976" y="650"/>
                </a:lnTo>
                <a:lnTo>
                  <a:pt x="7919" y="620"/>
                </a:lnTo>
                <a:lnTo>
                  <a:pt x="7861" y="590"/>
                </a:lnTo>
                <a:lnTo>
                  <a:pt x="7802" y="560"/>
                </a:lnTo>
                <a:lnTo>
                  <a:pt x="7743" y="532"/>
                </a:lnTo>
                <a:lnTo>
                  <a:pt x="7684" y="504"/>
                </a:lnTo>
                <a:lnTo>
                  <a:pt x="7623" y="477"/>
                </a:lnTo>
                <a:lnTo>
                  <a:pt x="7563" y="450"/>
                </a:lnTo>
                <a:lnTo>
                  <a:pt x="7503" y="423"/>
                </a:lnTo>
                <a:lnTo>
                  <a:pt x="7441" y="398"/>
                </a:lnTo>
                <a:lnTo>
                  <a:pt x="7380" y="373"/>
                </a:lnTo>
                <a:lnTo>
                  <a:pt x="7318" y="350"/>
                </a:lnTo>
                <a:lnTo>
                  <a:pt x="7257" y="327"/>
                </a:lnTo>
                <a:lnTo>
                  <a:pt x="7194" y="303"/>
                </a:lnTo>
                <a:lnTo>
                  <a:pt x="7132" y="282"/>
                </a:lnTo>
                <a:lnTo>
                  <a:pt x="7068" y="262"/>
                </a:lnTo>
                <a:lnTo>
                  <a:pt x="7006" y="242"/>
                </a:lnTo>
                <a:lnTo>
                  <a:pt x="6942" y="223"/>
                </a:lnTo>
                <a:lnTo>
                  <a:pt x="6878" y="205"/>
                </a:lnTo>
                <a:lnTo>
                  <a:pt x="6814" y="186"/>
                </a:lnTo>
                <a:lnTo>
                  <a:pt x="6749" y="169"/>
                </a:lnTo>
                <a:lnTo>
                  <a:pt x="6685" y="154"/>
                </a:lnTo>
                <a:lnTo>
                  <a:pt x="6620" y="138"/>
                </a:lnTo>
                <a:lnTo>
                  <a:pt x="6555" y="124"/>
                </a:lnTo>
                <a:lnTo>
                  <a:pt x="6489" y="111"/>
                </a:lnTo>
                <a:lnTo>
                  <a:pt x="6424" y="98"/>
                </a:lnTo>
                <a:lnTo>
                  <a:pt x="6357" y="86"/>
                </a:lnTo>
                <a:lnTo>
                  <a:pt x="6291" y="75"/>
                </a:lnTo>
                <a:lnTo>
                  <a:pt x="6224" y="64"/>
                </a:lnTo>
                <a:lnTo>
                  <a:pt x="6156" y="54"/>
                </a:lnTo>
                <a:lnTo>
                  <a:pt x="6089" y="45"/>
                </a:lnTo>
                <a:lnTo>
                  <a:pt x="6022" y="37"/>
                </a:lnTo>
                <a:lnTo>
                  <a:pt x="5954" y="30"/>
                </a:lnTo>
                <a:lnTo>
                  <a:pt x="5885" y="23"/>
                </a:lnTo>
                <a:lnTo>
                  <a:pt x="5816" y="18"/>
                </a:lnTo>
                <a:lnTo>
                  <a:pt x="5747" y="13"/>
                </a:lnTo>
                <a:lnTo>
                  <a:pt x="5678" y="9"/>
                </a:lnTo>
                <a:lnTo>
                  <a:pt x="5609" y="5"/>
                </a:lnTo>
                <a:lnTo>
                  <a:pt x="5539" y="3"/>
                </a:lnTo>
                <a:lnTo>
                  <a:pt x="5469" y="1"/>
                </a:lnTo>
                <a:lnTo>
                  <a:pt x="5398" y="0"/>
                </a:lnTo>
                <a:lnTo>
                  <a:pt x="5328" y="1"/>
                </a:lnTo>
                <a:lnTo>
                  <a:pt x="5258" y="3"/>
                </a:lnTo>
                <a:lnTo>
                  <a:pt x="5188" y="5"/>
                </a:lnTo>
                <a:lnTo>
                  <a:pt x="5120" y="9"/>
                </a:lnTo>
                <a:lnTo>
                  <a:pt x="5051" y="13"/>
                </a:lnTo>
                <a:lnTo>
                  <a:pt x="4982" y="18"/>
                </a:lnTo>
                <a:lnTo>
                  <a:pt x="4913" y="23"/>
                </a:lnTo>
                <a:lnTo>
                  <a:pt x="4845" y="30"/>
                </a:lnTo>
                <a:lnTo>
                  <a:pt x="4777" y="37"/>
                </a:lnTo>
                <a:lnTo>
                  <a:pt x="4710" y="45"/>
                </a:lnTo>
                <a:lnTo>
                  <a:pt x="4643" y="54"/>
                </a:lnTo>
                <a:lnTo>
                  <a:pt x="4576" y="64"/>
                </a:lnTo>
                <a:lnTo>
                  <a:pt x="4509" y="75"/>
                </a:lnTo>
                <a:lnTo>
                  <a:pt x="4442" y="86"/>
                </a:lnTo>
                <a:lnTo>
                  <a:pt x="4376" y="98"/>
                </a:lnTo>
                <a:lnTo>
                  <a:pt x="4311" y="111"/>
                </a:lnTo>
                <a:lnTo>
                  <a:pt x="4245" y="124"/>
                </a:lnTo>
                <a:lnTo>
                  <a:pt x="4179" y="138"/>
                </a:lnTo>
                <a:lnTo>
                  <a:pt x="4114" y="154"/>
                </a:lnTo>
                <a:lnTo>
                  <a:pt x="4049" y="169"/>
                </a:lnTo>
                <a:lnTo>
                  <a:pt x="3986" y="186"/>
                </a:lnTo>
                <a:lnTo>
                  <a:pt x="3922" y="205"/>
                </a:lnTo>
                <a:lnTo>
                  <a:pt x="3858" y="223"/>
                </a:lnTo>
                <a:lnTo>
                  <a:pt x="3794" y="242"/>
                </a:lnTo>
                <a:lnTo>
                  <a:pt x="3732" y="262"/>
                </a:lnTo>
                <a:lnTo>
                  <a:pt x="3668" y="282"/>
                </a:lnTo>
                <a:lnTo>
                  <a:pt x="3606" y="303"/>
                </a:lnTo>
                <a:lnTo>
                  <a:pt x="3543" y="327"/>
                </a:lnTo>
                <a:lnTo>
                  <a:pt x="3482" y="350"/>
                </a:lnTo>
                <a:lnTo>
                  <a:pt x="3420" y="373"/>
                </a:lnTo>
                <a:lnTo>
                  <a:pt x="3359" y="398"/>
                </a:lnTo>
                <a:lnTo>
                  <a:pt x="3297" y="423"/>
                </a:lnTo>
                <a:lnTo>
                  <a:pt x="3237" y="450"/>
                </a:lnTo>
                <a:lnTo>
                  <a:pt x="3177" y="477"/>
                </a:lnTo>
                <a:lnTo>
                  <a:pt x="3116" y="504"/>
                </a:lnTo>
                <a:lnTo>
                  <a:pt x="3057" y="532"/>
                </a:lnTo>
                <a:lnTo>
                  <a:pt x="2998" y="560"/>
                </a:lnTo>
                <a:lnTo>
                  <a:pt x="2939" y="590"/>
                </a:lnTo>
                <a:lnTo>
                  <a:pt x="2881" y="620"/>
                </a:lnTo>
                <a:lnTo>
                  <a:pt x="2824" y="650"/>
                </a:lnTo>
                <a:lnTo>
                  <a:pt x="2767" y="681"/>
                </a:lnTo>
                <a:lnTo>
                  <a:pt x="2710" y="714"/>
                </a:lnTo>
                <a:lnTo>
                  <a:pt x="2653" y="746"/>
                </a:lnTo>
                <a:lnTo>
                  <a:pt x="2598" y="779"/>
                </a:lnTo>
                <a:lnTo>
                  <a:pt x="2542" y="812"/>
                </a:lnTo>
                <a:lnTo>
                  <a:pt x="2487" y="847"/>
                </a:lnTo>
                <a:lnTo>
                  <a:pt x="2434" y="882"/>
                </a:lnTo>
                <a:lnTo>
                  <a:pt x="2379" y="917"/>
                </a:lnTo>
                <a:lnTo>
                  <a:pt x="2325" y="954"/>
                </a:lnTo>
                <a:lnTo>
                  <a:pt x="2273" y="991"/>
                </a:lnTo>
                <a:lnTo>
                  <a:pt x="2220" y="1028"/>
                </a:lnTo>
                <a:lnTo>
                  <a:pt x="2169" y="1066"/>
                </a:lnTo>
                <a:lnTo>
                  <a:pt x="2117" y="1106"/>
                </a:lnTo>
                <a:lnTo>
                  <a:pt x="2066" y="1145"/>
                </a:lnTo>
                <a:lnTo>
                  <a:pt x="2016" y="1184"/>
                </a:lnTo>
                <a:lnTo>
                  <a:pt x="1965" y="1226"/>
                </a:lnTo>
                <a:lnTo>
                  <a:pt x="1915" y="1267"/>
                </a:lnTo>
                <a:lnTo>
                  <a:pt x="1866" y="1308"/>
                </a:lnTo>
                <a:lnTo>
                  <a:pt x="1817" y="1352"/>
                </a:lnTo>
                <a:lnTo>
                  <a:pt x="1770" y="1395"/>
                </a:lnTo>
                <a:lnTo>
                  <a:pt x="1722" y="1438"/>
                </a:lnTo>
                <a:lnTo>
                  <a:pt x="1674" y="1483"/>
                </a:lnTo>
                <a:lnTo>
                  <a:pt x="1628" y="1528"/>
                </a:lnTo>
                <a:lnTo>
                  <a:pt x="1581" y="1574"/>
                </a:lnTo>
                <a:lnTo>
                  <a:pt x="1536" y="1620"/>
                </a:lnTo>
                <a:lnTo>
                  <a:pt x="1490" y="1667"/>
                </a:lnTo>
                <a:lnTo>
                  <a:pt x="1446" y="1714"/>
                </a:lnTo>
                <a:lnTo>
                  <a:pt x="1401" y="1761"/>
                </a:lnTo>
                <a:lnTo>
                  <a:pt x="1358" y="1809"/>
                </a:lnTo>
                <a:lnTo>
                  <a:pt x="1315" y="1858"/>
                </a:lnTo>
                <a:lnTo>
                  <a:pt x="1273" y="1907"/>
                </a:lnTo>
                <a:lnTo>
                  <a:pt x="1231" y="1957"/>
                </a:lnTo>
                <a:lnTo>
                  <a:pt x="1191" y="2006"/>
                </a:lnTo>
                <a:lnTo>
                  <a:pt x="1150" y="2056"/>
                </a:lnTo>
                <a:lnTo>
                  <a:pt x="1111" y="2108"/>
                </a:lnTo>
                <a:lnTo>
                  <a:pt x="1071" y="2159"/>
                </a:lnTo>
                <a:lnTo>
                  <a:pt x="1033" y="2211"/>
                </a:lnTo>
                <a:lnTo>
                  <a:pt x="995" y="2263"/>
                </a:lnTo>
                <a:lnTo>
                  <a:pt x="959" y="2315"/>
                </a:lnTo>
                <a:lnTo>
                  <a:pt x="922" y="2369"/>
                </a:lnTo>
                <a:lnTo>
                  <a:pt x="886" y="2422"/>
                </a:lnTo>
                <a:lnTo>
                  <a:pt x="851" y="2477"/>
                </a:lnTo>
                <a:lnTo>
                  <a:pt x="817" y="2531"/>
                </a:lnTo>
                <a:lnTo>
                  <a:pt x="783" y="2587"/>
                </a:lnTo>
                <a:lnTo>
                  <a:pt x="749" y="2642"/>
                </a:lnTo>
                <a:lnTo>
                  <a:pt x="717" y="2697"/>
                </a:lnTo>
                <a:lnTo>
                  <a:pt x="684" y="2754"/>
                </a:lnTo>
                <a:lnTo>
                  <a:pt x="653" y="2811"/>
                </a:lnTo>
                <a:lnTo>
                  <a:pt x="623" y="2869"/>
                </a:lnTo>
                <a:lnTo>
                  <a:pt x="593" y="2926"/>
                </a:lnTo>
                <a:lnTo>
                  <a:pt x="563" y="2985"/>
                </a:lnTo>
                <a:lnTo>
                  <a:pt x="535" y="3043"/>
                </a:lnTo>
                <a:lnTo>
                  <a:pt x="506" y="3103"/>
                </a:lnTo>
                <a:lnTo>
                  <a:pt x="479" y="3162"/>
                </a:lnTo>
                <a:lnTo>
                  <a:pt x="452" y="3223"/>
                </a:lnTo>
                <a:lnTo>
                  <a:pt x="425" y="3283"/>
                </a:lnTo>
                <a:lnTo>
                  <a:pt x="400" y="3344"/>
                </a:lnTo>
                <a:lnTo>
                  <a:pt x="375" y="3405"/>
                </a:lnTo>
                <a:lnTo>
                  <a:pt x="350" y="3467"/>
                </a:lnTo>
                <a:lnTo>
                  <a:pt x="327" y="3528"/>
                </a:lnTo>
                <a:lnTo>
                  <a:pt x="305" y="3590"/>
                </a:lnTo>
                <a:lnTo>
                  <a:pt x="282" y="3652"/>
                </a:lnTo>
                <a:lnTo>
                  <a:pt x="262" y="3714"/>
                </a:lnTo>
                <a:lnTo>
                  <a:pt x="242" y="3778"/>
                </a:lnTo>
                <a:lnTo>
                  <a:pt x="223" y="3840"/>
                </a:lnTo>
                <a:lnTo>
                  <a:pt x="204" y="3904"/>
                </a:lnTo>
                <a:lnTo>
                  <a:pt x="186" y="3968"/>
                </a:lnTo>
                <a:lnTo>
                  <a:pt x="169" y="4032"/>
                </a:lnTo>
                <a:lnTo>
                  <a:pt x="154" y="4097"/>
                </a:lnTo>
                <a:lnTo>
                  <a:pt x="139" y="4161"/>
                </a:lnTo>
                <a:lnTo>
                  <a:pt x="124" y="4227"/>
                </a:lnTo>
                <a:lnTo>
                  <a:pt x="110" y="4292"/>
                </a:lnTo>
                <a:lnTo>
                  <a:pt x="97" y="4358"/>
                </a:lnTo>
                <a:lnTo>
                  <a:pt x="85" y="4423"/>
                </a:lnTo>
                <a:lnTo>
                  <a:pt x="74" y="4490"/>
                </a:lnTo>
                <a:lnTo>
                  <a:pt x="64" y="4555"/>
                </a:lnTo>
                <a:lnTo>
                  <a:pt x="54" y="4623"/>
                </a:lnTo>
                <a:lnTo>
                  <a:pt x="46" y="4689"/>
                </a:lnTo>
                <a:lnTo>
                  <a:pt x="37" y="4757"/>
                </a:lnTo>
                <a:lnTo>
                  <a:pt x="30" y="4824"/>
                </a:lnTo>
                <a:lnTo>
                  <a:pt x="23" y="4892"/>
                </a:lnTo>
                <a:lnTo>
                  <a:pt x="18" y="4960"/>
                </a:lnTo>
                <a:lnTo>
                  <a:pt x="13" y="5029"/>
                </a:lnTo>
                <a:lnTo>
                  <a:pt x="9" y="5097"/>
                </a:lnTo>
                <a:lnTo>
                  <a:pt x="6" y="5166"/>
                </a:lnTo>
                <a:lnTo>
                  <a:pt x="3" y="5236"/>
                </a:lnTo>
                <a:lnTo>
                  <a:pt x="1" y="5305"/>
                </a:lnTo>
                <a:lnTo>
                  <a:pt x="0" y="5375"/>
                </a:lnTo>
                <a:lnTo>
                  <a:pt x="0" y="5435"/>
                </a:lnTo>
                <a:lnTo>
                  <a:pt x="0" y="5496"/>
                </a:lnTo>
                <a:lnTo>
                  <a:pt x="2" y="5556"/>
                </a:lnTo>
                <a:lnTo>
                  <a:pt x="3" y="5617"/>
                </a:lnTo>
                <a:lnTo>
                  <a:pt x="6" y="5677"/>
                </a:lnTo>
                <a:lnTo>
                  <a:pt x="8" y="5738"/>
                </a:lnTo>
                <a:lnTo>
                  <a:pt x="12" y="5797"/>
                </a:lnTo>
                <a:lnTo>
                  <a:pt x="16" y="5857"/>
                </a:lnTo>
                <a:lnTo>
                  <a:pt x="21" y="5918"/>
                </a:lnTo>
                <a:lnTo>
                  <a:pt x="27" y="5977"/>
                </a:lnTo>
                <a:lnTo>
                  <a:pt x="33" y="6038"/>
                </a:lnTo>
                <a:lnTo>
                  <a:pt x="39" y="6097"/>
                </a:lnTo>
                <a:lnTo>
                  <a:pt x="48" y="6158"/>
                </a:lnTo>
                <a:lnTo>
                  <a:pt x="55" y="6217"/>
                </a:lnTo>
                <a:lnTo>
                  <a:pt x="64" y="6278"/>
                </a:lnTo>
                <a:lnTo>
                  <a:pt x="73" y="6337"/>
                </a:lnTo>
                <a:lnTo>
                  <a:pt x="83" y="6398"/>
                </a:lnTo>
                <a:lnTo>
                  <a:pt x="94" y="6457"/>
                </a:lnTo>
                <a:lnTo>
                  <a:pt x="105" y="6517"/>
                </a:lnTo>
                <a:lnTo>
                  <a:pt x="118" y="6575"/>
                </a:lnTo>
                <a:lnTo>
                  <a:pt x="133" y="6634"/>
                </a:lnTo>
                <a:lnTo>
                  <a:pt x="147" y="6692"/>
                </a:lnTo>
                <a:lnTo>
                  <a:pt x="163" y="6750"/>
                </a:lnTo>
                <a:lnTo>
                  <a:pt x="179" y="6807"/>
                </a:lnTo>
                <a:lnTo>
                  <a:pt x="197" y="6864"/>
                </a:lnTo>
                <a:lnTo>
                  <a:pt x="216" y="6921"/>
                </a:lnTo>
                <a:lnTo>
                  <a:pt x="236" y="6977"/>
                </a:lnTo>
                <a:lnTo>
                  <a:pt x="256" y="7034"/>
                </a:lnTo>
                <a:lnTo>
                  <a:pt x="278" y="7089"/>
                </a:lnTo>
                <a:lnTo>
                  <a:pt x="302" y="7145"/>
                </a:lnTo>
                <a:lnTo>
                  <a:pt x="325" y="7199"/>
                </a:lnTo>
                <a:lnTo>
                  <a:pt x="350" y="7254"/>
                </a:lnTo>
                <a:lnTo>
                  <a:pt x="4198" y="15382"/>
                </a:lnTo>
                <a:lnTo>
                  <a:pt x="4211" y="15410"/>
                </a:lnTo>
                <a:lnTo>
                  <a:pt x="4226" y="15439"/>
                </a:lnTo>
                <a:lnTo>
                  <a:pt x="4241" y="15466"/>
                </a:lnTo>
                <a:lnTo>
                  <a:pt x="4256" y="15493"/>
                </a:lnTo>
                <a:lnTo>
                  <a:pt x="4271" y="15520"/>
                </a:lnTo>
                <a:lnTo>
                  <a:pt x="4288" y="15546"/>
                </a:lnTo>
                <a:lnTo>
                  <a:pt x="4306" y="15572"/>
                </a:lnTo>
                <a:lnTo>
                  <a:pt x="4324" y="15597"/>
                </a:lnTo>
                <a:lnTo>
                  <a:pt x="4342" y="15622"/>
                </a:lnTo>
                <a:lnTo>
                  <a:pt x="4361" y="15646"/>
                </a:lnTo>
                <a:lnTo>
                  <a:pt x="4382" y="15669"/>
                </a:lnTo>
                <a:lnTo>
                  <a:pt x="4402" y="15693"/>
                </a:lnTo>
                <a:lnTo>
                  <a:pt x="4424" y="15716"/>
                </a:lnTo>
                <a:lnTo>
                  <a:pt x="4445" y="15738"/>
                </a:lnTo>
                <a:lnTo>
                  <a:pt x="4468" y="15759"/>
                </a:lnTo>
                <a:lnTo>
                  <a:pt x="4492" y="15780"/>
                </a:lnTo>
                <a:lnTo>
                  <a:pt x="4514" y="15800"/>
                </a:lnTo>
                <a:lnTo>
                  <a:pt x="4538" y="15821"/>
                </a:lnTo>
                <a:lnTo>
                  <a:pt x="4562" y="15841"/>
                </a:lnTo>
                <a:lnTo>
                  <a:pt x="4586" y="15859"/>
                </a:lnTo>
                <a:lnTo>
                  <a:pt x="4611" y="15878"/>
                </a:lnTo>
                <a:lnTo>
                  <a:pt x="4637" y="15895"/>
                </a:lnTo>
                <a:lnTo>
                  <a:pt x="4662" y="15912"/>
                </a:lnTo>
                <a:lnTo>
                  <a:pt x="4688" y="15928"/>
                </a:lnTo>
                <a:lnTo>
                  <a:pt x="4715" y="15945"/>
                </a:lnTo>
                <a:lnTo>
                  <a:pt x="4741" y="15960"/>
                </a:lnTo>
                <a:lnTo>
                  <a:pt x="4768" y="15974"/>
                </a:lnTo>
                <a:lnTo>
                  <a:pt x="4796" y="15988"/>
                </a:lnTo>
                <a:lnTo>
                  <a:pt x="4824" y="16001"/>
                </a:lnTo>
                <a:lnTo>
                  <a:pt x="4852" y="16013"/>
                </a:lnTo>
                <a:lnTo>
                  <a:pt x="4881" y="16025"/>
                </a:lnTo>
                <a:lnTo>
                  <a:pt x="4910" y="16037"/>
                </a:lnTo>
                <a:lnTo>
                  <a:pt x="4939" y="16048"/>
                </a:lnTo>
                <a:lnTo>
                  <a:pt x="4970" y="16058"/>
                </a:lnTo>
                <a:lnTo>
                  <a:pt x="4999" y="16068"/>
                </a:lnTo>
                <a:lnTo>
                  <a:pt x="5029" y="16077"/>
                </a:lnTo>
                <a:lnTo>
                  <a:pt x="5059" y="16085"/>
                </a:lnTo>
                <a:lnTo>
                  <a:pt x="5089" y="16092"/>
                </a:lnTo>
                <a:lnTo>
                  <a:pt x="5120" y="16099"/>
                </a:lnTo>
                <a:lnTo>
                  <a:pt x="5150" y="16105"/>
                </a:lnTo>
                <a:lnTo>
                  <a:pt x="5180" y="16110"/>
                </a:lnTo>
                <a:lnTo>
                  <a:pt x="5211" y="16115"/>
                </a:lnTo>
                <a:lnTo>
                  <a:pt x="5242" y="16119"/>
                </a:lnTo>
                <a:lnTo>
                  <a:pt x="5272" y="16122"/>
                </a:lnTo>
                <a:lnTo>
                  <a:pt x="5304" y="16125"/>
                </a:lnTo>
                <a:lnTo>
                  <a:pt x="5335" y="16127"/>
                </a:lnTo>
                <a:lnTo>
                  <a:pt x="5367" y="16128"/>
                </a:lnTo>
                <a:lnTo>
                  <a:pt x="5398" y="16128"/>
                </a:lnTo>
                <a:lnTo>
                  <a:pt x="5447" y="16127"/>
                </a:lnTo>
                <a:lnTo>
                  <a:pt x="5494" y="16124"/>
                </a:lnTo>
                <a:lnTo>
                  <a:pt x="5542" y="16120"/>
                </a:lnTo>
                <a:lnTo>
                  <a:pt x="5588" y="16114"/>
                </a:lnTo>
                <a:lnTo>
                  <a:pt x="5635" y="16107"/>
                </a:lnTo>
                <a:lnTo>
                  <a:pt x="5680" y="16098"/>
                </a:lnTo>
                <a:lnTo>
                  <a:pt x="5726" y="16088"/>
                </a:lnTo>
                <a:lnTo>
                  <a:pt x="5772" y="16076"/>
                </a:lnTo>
                <a:lnTo>
                  <a:pt x="5816" y="16062"/>
                </a:lnTo>
                <a:lnTo>
                  <a:pt x="5860" y="16048"/>
                </a:lnTo>
                <a:lnTo>
                  <a:pt x="5903" y="16031"/>
                </a:lnTo>
                <a:lnTo>
                  <a:pt x="5947" y="16014"/>
                </a:lnTo>
                <a:lnTo>
                  <a:pt x="5989" y="15994"/>
                </a:lnTo>
                <a:lnTo>
                  <a:pt x="6031" y="15974"/>
                </a:lnTo>
                <a:lnTo>
                  <a:pt x="6072" y="15952"/>
                </a:lnTo>
                <a:lnTo>
                  <a:pt x="6114" y="15927"/>
                </a:lnTo>
                <a:lnTo>
                  <a:pt x="6153" y="15902"/>
                </a:lnTo>
                <a:lnTo>
                  <a:pt x="6193" y="15876"/>
                </a:lnTo>
                <a:lnTo>
                  <a:pt x="6230" y="15848"/>
                </a:lnTo>
                <a:lnTo>
                  <a:pt x="6267" y="15819"/>
                </a:lnTo>
                <a:lnTo>
                  <a:pt x="6302" y="15789"/>
                </a:lnTo>
                <a:lnTo>
                  <a:pt x="6336" y="15758"/>
                </a:lnTo>
                <a:lnTo>
                  <a:pt x="6370" y="15726"/>
                </a:lnTo>
                <a:lnTo>
                  <a:pt x="6401" y="15693"/>
                </a:lnTo>
                <a:lnTo>
                  <a:pt x="6433" y="15657"/>
                </a:lnTo>
                <a:lnTo>
                  <a:pt x="6462" y="15621"/>
                </a:lnTo>
                <a:lnTo>
                  <a:pt x="6490" y="15585"/>
                </a:lnTo>
                <a:lnTo>
                  <a:pt x="6518" y="15546"/>
                </a:lnTo>
                <a:lnTo>
                  <a:pt x="6543" y="15507"/>
                </a:lnTo>
                <a:lnTo>
                  <a:pt x="6568" y="15467"/>
                </a:lnTo>
                <a:lnTo>
                  <a:pt x="6592" y="15424"/>
                </a:lnTo>
                <a:lnTo>
                  <a:pt x="6614" y="15382"/>
                </a:lnTo>
                <a:lnTo>
                  <a:pt x="10450" y="7254"/>
                </a:lnTo>
                <a:lnTo>
                  <a:pt x="10475" y="7199"/>
                </a:lnTo>
                <a:lnTo>
                  <a:pt x="10498" y="7145"/>
                </a:lnTo>
                <a:lnTo>
                  <a:pt x="10522" y="7089"/>
                </a:lnTo>
                <a:lnTo>
                  <a:pt x="10544" y="7034"/>
                </a:lnTo>
                <a:lnTo>
                  <a:pt x="10564" y="6977"/>
                </a:lnTo>
                <a:lnTo>
                  <a:pt x="10584" y="6921"/>
                </a:lnTo>
                <a:lnTo>
                  <a:pt x="10603" y="6864"/>
                </a:lnTo>
                <a:lnTo>
                  <a:pt x="10621" y="6807"/>
                </a:lnTo>
                <a:lnTo>
                  <a:pt x="10637" y="6750"/>
                </a:lnTo>
                <a:lnTo>
                  <a:pt x="10653" y="6692"/>
                </a:lnTo>
                <a:lnTo>
                  <a:pt x="10667" y="6634"/>
                </a:lnTo>
                <a:lnTo>
                  <a:pt x="10682" y="6575"/>
                </a:lnTo>
                <a:lnTo>
                  <a:pt x="10695" y="6517"/>
                </a:lnTo>
                <a:lnTo>
                  <a:pt x="10706" y="6457"/>
                </a:lnTo>
                <a:lnTo>
                  <a:pt x="10717" y="6398"/>
                </a:lnTo>
                <a:lnTo>
                  <a:pt x="10727" y="6337"/>
                </a:lnTo>
                <a:lnTo>
                  <a:pt x="10736" y="6278"/>
                </a:lnTo>
                <a:lnTo>
                  <a:pt x="10745" y="6217"/>
                </a:lnTo>
                <a:lnTo>
                  <a:pt x="10752" y="6158"/>
                </a:lnTo>
                <a:lnTo>
                  <a:pt x="10761" y="6097"/>
                </a:lnTo>
                <a:lnTo>
                  <a:pt x="10767" y="6038"/>
                </a:lnTo>
                <a:lnTo>
                  <a:pt x="10773" y="5977"/>
                </a:lnTo>
                <a:lnTo>
                  <a:pt x="10779" y="5918"/>
                </a:lnTo>
                <a:lnTo>
                  <a:pt x="10784" y="5857"/>
                </a:lnTo>
                <a:lnTo>
                  <a:pt x="10788" y="5797"/>
                </a:lnTo>
                <a:lnTo>
                  <a:pt x="10791" y="5738"/>
                </a:lnTo>
                <a:lnTo>
                  <a:pt x="10794" y="5677"/>
                </a:lnTo>
                <a:lnTo>
                  <a:pt x="10797" y="5617"/>
                </a:lnTo>
                <a:lnTo>
                  <a:pt x="10798" y="5556"/>
                </a:lnTo>
                <a:lnTo>
                  <a:pt x="10800" y="5496"/>
                </a:lnTo>
                <a:lnTo>
                  <a:pt x="10800" y="5435"/>
                </a:lnTo>
                <a:lnTo>
                  <a:pt x="10800" y="5375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 dirty="0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22" name="Freeform 9"/>
          <p:cNvSpPr>
            <a:spLocks noEditPoints="1"/>
          </p:cNvSpPr>
          <p:nvPr userDrawn="1"/>
        </p:nvSpPr>
        <p:spPr bwMode="auto">
          <a:xfrm>
            <a:off x="4152761" y="3169975"/>
            <a:ext cx="91806" cy="137099"/>
          </a:xfrm>
          <a:custGeom>
            <a:avLst/>
            <a:gdLst>
              <a:gd name="T0" fmla="*/ 8016 w 10800"/>
              <a:gd name="T1" fmla="*/ 6045 h 16128"/>
              <a:gd name="T2" fmla="*/ 7741 w 10800"/>
              <a:gd name="T3" fmla="*/ 6712 h 16128"/>
              <a:gd name="T4" fmla="*/ 7307 w 10800"/>
              <a:gd name="T5" fmla="*/ 7276 h 16128"/>
              <a:gd name="T6" fmla="*/ 6743 w 10800"/>
              <a:gd name="T7" fmla="*/ 7706 h 16128"/>
              <a:gd name="T8" fmla="*/ 6072 w 10800"/>
              <a:gd name="T9" fmla="*/ 7979 h 16128"/>
              <a:gd name="T10" fmla="*/ 5329 w 10800"/>
              <a:gd name="T11" fmla="*/ 8062 h 16128"/>
              <a:gd name="T12" fmla="*/ 4599 w 10800"/>
              <a:gd name="T13" fmla="*/ 7943 h 16128"/>
              <a:gd name="T14" fmla="*/ 3946 w 10800"/>
              <a:gd name="T15" fmla="*/ 7640 h 16128"/>
              <a:gd name="T16" fmla="*/ 3403 w 10800"/>
              <a:gd name="T17" fmla="*/ 7181 h 16128"/>
              <a:gd name="T18" fmla="*/ 2996 w 10800"/>
              <a:gd name="T19" fmla="*/ 6598 h 16128"/>
              <a:gd name="T20" fmla="*/ 2754 w 10800"/>
              <a:gd name="T21" fmla="*/ 5916 h 16128"/>
              <a:gd name="T22" fmla="*/ 2708 w 10800"/>
              <a:gd name="T23" fmla="*/ 5168 h 16128"/>
              <a:gd name="T24" fmla="*/ 2862 w 10800"/>
              <a:gd name="T25" fmla="*/ 4453 h 16128"/>
              <a:gd name="T26" fmla="*/ 3198 w 10800"/>
              <a:gd name="T27" fmla="*/ 3822 h 16128"/>
              <a:gd name="T28" fmla="*/ 3685 w 10800"/>
              <a:gd name="T29" fmla="*/ 3302 h 16128"/>
              <a:gd name="T30" fmla="*/ 4289 w 10800"/>
              <a:gd name="T31" fmla="*/ 2927 h 16128"/>
              <a:gd name="T32" fmla="*/ 4990 w 10800"/>
              <a:gd name="T33" fmla="*/ 2720 h 16128"/>
              <a:gd name="T34" fmla="*/ 5742 w 10800"/>
              <a:gd name="T35" fmla="*/ 2710 h 16128"/>
              <a:gd name="T36" fmla="*/ 6450 w 10800"/>
              <a:gd name="T37" fmla="*/ 2901 h 16128"/>
              <a:gd name="T38" fmla="*/ 7064 w 10800"/>
              <a:gd name="T39" fmla="*/ 3262 h 16128"/>
              <a:gd name="T40" fmla="*/ 7563 w 10800"/>
              <a:gd name="T41" fmla="*/ 3770 h 16128"/>
              <a:gd name="T42" fmla="*/ 7912 w 10800"/>
              <a:gd name="T43" fmla="*/ 4392 h 16128"/>
              <a:gd name="T44" fmla="*/ 8086 w 10800"/>
              <a:gd name="T45" fmla="*/ 5099 h 16128"/>
              <a:gd name="T46" fmla="*/ 10782 w 10800"/>
              <a:gd name="T47" fmla="*/ 4960 h 16128"/>
              <a:gd name="T48" fmla="*/ 10674 w 10800"/>
              <a:gd name="T49" fmla="*/ 4227 h 16128"/>
              <a:gd name="T50" fmla="*/ 10472 w 10800"/>
              <a:gd name="T51" fmla="*/ 3528 h 16128"/>
              <a:gd name="T52" fmla="*/ 10177 w 10800"/>
              <a:gd name="T53" fmla="*/ 2869 h 16128"/>
              <a:gd name="T54" fmla="*/ 9805 w 10800"/>
              <a:gd name="T55" fmla="*/ 2263 h 16128"/>
              <a:gd name="T56" fmla="*/ 9354 w 10800"/>
              <a:gd name="T57" fmla="*/ 1714 h 16128"/>
              <a:gd name="T58" fmla="*/ 8835 w 10800"/>
              <a:gd name="T59" fmla="*/ 1226 h 16128"/>
              <a:gd name="T60" fmla="*/ 8258 w 10800"/>
              <a:gd name="T61" fmla="*/ 812 h 16128"/>
              <a:gd name="T62" fmla="*/ 7623 w 10800"/>
              <a:gd name="T63" fmla="*/ 477 h 16128"/>
              <a:gd name="T64" fmla="*/ 6942 w 10800"/>
              <a:gd name="T65" fmla="*/ 223 h 16128"/>
              <a:gd name="T66" fmla="*/ 6224 w 10800"/>
              <a:gd name="T67" fmla="*/ 64 h 16128"/>
              <a:gd name="T68" fmla="*/ 5469 w 10800"/>
              <a:gd name="T69" fmla="*/ 1 h 16128"/>
              <a:gd name="T70" fmla="*/ 4710 w 10800"/>
              <a:gd name="T71" fmla="*/ 45 h 16128"/>
              <a:gd name="T72" fmla="*/ 3986 w 10800"/>
              <a:gd name="T73" fmla="*/ 186 h 16128"/>
              <a:gd name="T74" fmla="*/ 3297 w 10800"/>
              <a:gd name="T75" fmla="*/ 423 h 16128"/>
              <a:gd name="T76" fmla="*/ 2653 w 10800"/>
              <a:gd name="T77" fmla="*/ 746 h 16128"/>
              <a:gd name="T78" fmla="*/ 2066 w 10800"/>
              <a:gd name="T79" fmla="*/ 1145 h 16128"/>
              <a:gd name="T80" fmla="*/ 1536 w 10800"/>
              <a:gd name="T81" fmla="*/ 1620 h 16128"/>
              <a:gd name="T82" fmla="*/ 1071 w 10800"/>
              <a:gd name="T83" fmla="*/ 2159 h 16128"/>
              <a:gd name="T84" fmla="*/ 684 w 10800"/>
              <a:gd name="T85" fmla="*/ 2754 h 16128"/>
              <a:gd name="T86" fmla="*/ 375 w 10800"/>
              <a:gd name="T87" fmla="*/ 3405 h 16128"/>
              <a:gd name="T88" fmla="*/ 154 w 10800"/>
              <a:gd name="T89" fmla="*/ 4097 h 16128"/>
              <a:gd name="T90" fmla="*/ 30 w 10800"/>
              <a:gd name="T91" fmla="*/ 4824 h 16128"/>
              <a:gd name="T92" fmla="*/ 2 w 10800"/>
              <a:gd name="T93" fmla="*/ 5556 h 16128"/>
              <a:gd name="T94" fmla="*/ 55 w 10800"/>
              <a:gd name="T95" fmla="*/ 6217 h 16128"/>
              <a:gd name="T96" fmla="*/ 197 w 10800"/>
              <a:gd name="T97" fmla="*/ 6864 h 16128"/>
              <a:gd name="T98" fmla="*/ 4241 w 10800"/>
              <a:gd name="T99" fmla="*/ 15466 h 16128"/>
              <a:gd name="T100" fmla="*/ 4445 w 10800"/>
              <a:gd name="T101" fmla="*/ 15738 h 16128"/>
              <a:gd name="T102" fmla="*/ 4715 w 10800"/>
              <a:gd name="T103" fmla="*/ 15945 h 16128"/>
              <a:gd name="T104" fmla="*/ 5029 w 10800"/>
              <a:gd name="T105" fmla="*/ 16077 h 16128"/>
              <a:gd name="T106" fmla="*/ 5367 w 10800"/>
              <a:gd name="T107" fmla="*/ 16128 h 16128"/>
              <a:gd name="T108" fmla="*/ 5860 w 10800"/>
              <a:gd name="T109" fmla="*/ 16048 h 16128"/>
              <a:gd name="T110" fmla="*/ 6302 w 10800"/>
              <a:gd name="T111" fmla="*/ 15789 h 16128"/>
              <a:gd name="T112" fmla="*/ 6614 w 10800"/>
              <a:gd name="T113" fmla="*/ 15382 h 16128"/>
              <a:gd name="T114" fmla="*/ 10653 w 10800"/>
              <a:gd name="T115" fmla="*/ 6692 h 16128"/>
              <a:gd name="T116" fmla="*/ 10767 w 10800"/>
              <a:gd name="T117" fmla="*/ 6038 h 16128"/>
              <a:gd name="T118" fmla="*/ 10800 w 10800"/>
              <a:gd name="T119" fmla="*/ 5375 h 16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0800" h="16128">
                <a:moveTo>
                  <a:pt x="8101" y="5375"/>
                </a:moveTo>
                <a:lnTo>
                  <a:pt x="8099" y="5444"/>
                </a:lnTo>
                <a:lnTo>
                  <a:pt x="8096" y="5514"/>
                </a:lnTo>
                <a:lnTo>
                  <a:pt x="8092" y="5582"/>
                </a:lnTo>
                <a:lnTo>
                  <a:pt x="8086" y="5650"/>
                </a:lnTo>
                <a:lnTo>
                  <a:pt x="8078" y="5717"/>
                </a:lnTo>
                <a:lnTo>
                  <a:pt x="8069" y="5784"/>
                </a:lnTo>
                <a:lnTo>
                  <a:pt x="8057" y="5850"/>
                </a:lnTo>
                <a:lnTo>
                  <a:pt x="8045" y="5916"/>
                </a:lnTo>
                <a:lnTo>
                  <a:pt x="8031" y="5980"/>
                </a:lnTo>
                <a:lnTo>
                  <a:pt x="8016" y="6045"/>
                </a:lnTo>
                <a:lnTo>
                  <a:pt x="7998" y="6109"/>
                </a:lnTo>
                <a:lnTo>
                  <a:pt x="7980" y="6172"/>
                </a:lnTo>
                <a:lnTo>
                  <a:pt x="7958" y="6234"/>
                </a:lnTo>
                <a:lnTo>
                  <a:pt x="7936" y="6297"/>
                </a:lnTo>
                <a:lnTo>
                  <a:pt x="7912" y="6358"/>
                </a:lnTo>
                <a:lnTo>
                  <a:pt x="7886" y="6419"/>
                </a:lnTo>
                <a:lnTo>
                  <a:pt x="7860" y="6480"/>
                </a:lnTo>
                <a:lnTo>
                  <a:pt x="7832" y="6540"/>
                </a:lnTo>
                <a:lnTo>
                  <a:pt x="7803" y="6598"/>
                </a:lnTo>
                <a:lnTo>
                  <a:pt x="7772" y="6656"/>
                </a:lnTo>
                <a:lnTo>
                  <a:pt x="7741" y="6712"/>
                </a:lnTo>
                <a:lnTo>
                  <a:pt x="7708" y="6768"/>
                </a:lnTo>
                <a:lnTo>
                  <a:pt x="7674" y="6823"/>
                </a:lnTo>
                <a:lnTo>
                  <a:pt x="7638" y="6877"/>
                </a:lnTo>
                <a:lnTo>
                  <a:pt x="7601" y="6930"/>
                </a:lnTo>
                <a:lnTo>
                  <a:pt x="7563" y="6981"/>
                </a:lnTo>
                <a:lnTo>
                  <a:pt x="7524" y="7033"/>
                </a:lnTo>
                <a:lnTo>
                  <a:pt x="7482" y="7083"/>
                </a:lnTo>
                <a:lnTo>
                  <a:pt x="7441" y="7133"/>
                </a:lnTo>
                <a:lnTo>
                  <a:pt x="7397" y="7181"/>
                </a:lnTo>
                <a:lnTo>
                  <a:pt x="7353" y="7228"/>
                </a:lnTo>
                <a:lnTo>
                  <a:pt x="7307" y="7276"/>
                </a:lnTo>
                <a:lnTo>
                  <a:pt x="7261" y="7321"/>
                </a:lnTo>
                <a:lnTo>
                  <a:pt x="7213" y="7364"/>
                </a:lnTo>
                <a:lnTo>
                  <a:pt x="7165" y="7408"/>
                </a:lnTo>
                <a:lnTo>
                  <a:pt x="7115" y="7449"/>
                </a:lnTo>
                <a:lnTo>
                  <a:pt x="7064" y="7489"/>
                </a:lnTo>
                <a:lnTo>
                  <a:pt x="7014" y="7529"/>
                </a:lnTo>
                <a:lnTo>
                  <a:pt x="6961" y="7567"/>
                </a:lnTo>
                <a:lnTo>
                  <a:pt x="6908" y="7603"/>
                </a:lnTo>
                <a:lnTo>
                  <a:pt x="6854" y="7640"/>
                </a:lnTo>
                <a:lnTo>
                  <a:pt x="6799" y="7674"/>
                </a:lnTo>
                <a:lnTo>
                  <a:pt x="6743" y="7706"/>
                </a:lnTo>
                <a:lnTo>
                  <a:pt x="6687" y="7738"/>
                </a:lnTo>
                <a:lnTo>
                  <a:pt x="6629" y="7769"/>
                </a:lnTo>
                <a:lnTo>
                  <a:pt x="6570" y="7798"/>
                </a:lnTo>
                <a:lnTo>
                  <a:pt x="6511" y="7826"/>
                </a:lnTo>
                <a:lnTo>
                  <a:pt x="6450" y="7852"/>
                </a:lnTo>
                <a:lnTo>
                  <a:pt x="6389" y="7878"/>
                </a:lnTo>
                <a:lnTo>
                  <a:pt x="6326" y="7901"/>
                </a:lnTo>
                <a:lnTo>
                  <a:pt x="6264" y="7923"/>
                </a:lnTo>
                <a:lnTo>
                  <a:pt x="6201" y="7943"/>
                </a:lnTo>
                <a:lnTo>
                  <a:pt x="6137" y="7962"/>
                </a:lnTo>
                <a:lnTo>
                  <a:pt x="6072" y="7979"/>
                </a:lnTo>
                <a:lnTo>
                  <a:pt x="6007" y="7995"/>
                </a:lnTo>
                <a:lnTo>
                  <a:pt x="5942" y="8010"/>
                </a:lnTo>
                <a:lnTo>
                  <a:pt x="5876" y="8022"/>
                </a:lnTo>
                <a:lnTo>
                  <a:pt x="5810" y="8033"/>
                </a:lnTo>
                <a:lnTo>
                  <a:pt x="5742" y="8042"/>
                </a:lnTo>
                <a:lnTo>
                  <a:pt x="5674" y="8049"/>
                </a:lnTo>
                <a:lnTo>
                  <a:pt x="5607" y="8055"/>
                </a:lnTo>
                <a:lnTo>
                  <a:pt x="5538" y="8059"/>
                </a:lnTo>
                <a:lnTo>
                  <a:pt x="5469" y="8062"/>
                </a:lnTo>
                <a:lnTo>
                  <a:pt x="5398" y="8062"/>
                </a:lnTo>
                <a:lnTo>
                  <a:pt x="5329" y="8062"/>
                </a:lnTo>
                <a:lnTo>
                  <a:pt x="5260" y="8059"/>
                </a:lnTo>
                <a:lnTo>
                  <a:pt x="5191" y="8055"/>
                </a:lnTo>
                <a:lnTo>
                  <a:pt x="5124" y="8049"/>
                </a:lnTo>
                <a:lnTo>
                  <a:pt x="5057" y="8042"/>
                </a:lnTo>
                <a:lnTo>
                  <a:pt x="4990" y="8033"/>
                </a:lnTo>
                <a:lnTo>
                  <a:pt x="4923" y="8022"/>
                </a:lnTo>
                <a:lnTo>
                  <a:pt x="4857" y="8010"/>
                </a:lnTo>
                <a:lnTo>
                  <a:pt x="4793" y="7995"/>
                </a:lnTo>
                <a:lnTo>
                  <a:pt x="4728" y="7979"/>
                </a:lnTo>
                <a:lnTo>
                  <a:pt x="4663" y="7962"/>
                </a:lnTo>
                <a:lnTo>
                  <a:pt x="4599" y="7943"/>
                </a:lnTo>
                <a:lnTo>
                  <a:pt x="4536" y="7923"/>
                </a:lnTo>
                <a:lnTo>
                  <a:pt x="4474" y="7901"/>
                </a:lnTo>
                <a:lnTo>
                  <a:pt x="4411" y="7878"/>
                </a:lnTo>
                <a:lnTo>
                  <a:pt x="4350" y="7852"/>
                </a:lnTo>
                <a:lnTo>
                  <a:pt x="4289" y="7826"/>
                </a:lnTo>
                <a:lnTo>
                  <a:pt x="4230" y="7798"/>
                </a:lnTo>
                <a:lnTo>
                  <a:pt x="4171" y="7769"/>
                </a:lnTo>
                <a:lnTo>
                  <a:pt x="4113" y="7738"/>
                </a:lnTo>
                <a:lnTo>
                  <a:pt x="4057" y="7706"/>
                </a:lnTo>
                <a:lnTo>
                  <a:pt x="4001" y="7674"/>
                </a:lnTo>
                <a:lnTo>
                  <a:pt x="3946" y="7640"/>
                </a:lnTo>
                <a:lnTo>
                  <a:pt x="3892" y="7603"/>
                </a:lnTo>
                <a:lnTo>
                  <a:pt x="3839" y="7567"/>
                </a:lnTo>
                <a:lnTo>
                  <a:pt x="3786" y="7529"/>
                </a:lnTo>
                <a:lnTo>
                  <a:pt x="3736" y="7489"/>
                </a:lnTo>
                <a:lnTo>
                  <a:pt x="3685" y="7449"/>
                </a:lnTo>
                <a:lnTo>
                  <a:pt x="3635" y="7408"/>
                </a:lnTo>
                <a:lnTo>
                  <a:pt x="3587" y="7364"/>
                </a:lnTo>
                <a:lnTo>
                  <a:pt x="3539" y="7321"/>
                </a:lnTo>
                <a:lnTo>
                  <a:pt x="3493" y="7276"/>
                </a:lnTo>
                <a:lnTo>
                  <a:pt x="3447" y="7228"/>
                </a:lnTo>
                <a:lnTo>
                  <a:pt x="3403" y="7181"/>
                </a:lnTo>
                <a:lnTo>
                  <a:pt x="3359" y="7133"/>
                </a:lnTo>
                <a:lnTo>
                  <a:pt x="3317" y="7083"/>
                </a:lnTo>
                <a:lnTo>
                  <a:pt x="3276" y="7033"/>
                </a:lnTo>
                <a:lnTo>
                  <a:pt x="3237" y="6981"/>
                </a:lnTo>
                <a:lnTo>
                  <a:pt x="3198" y="6930"/>
                </a:lnTo>
                <a:lnTo>
                  <a:pt x="3162" y="6877"/>
                </a:lnTo>
                <a:lnTo>
                  <a:pt x="3126" y="6823"/>
                </a:lnTo>
                <a:lnTo>
                  <a:pt x="3092" y="6768"/>
                </a:lnTo>
                <a:lnTo>
                  <a:pt x="3058" y="6712"/>
                </a:lnTo>
                <a:lnTo>
                  <a:pt x="3026" y="6656"/>
                </a:lnTo>
                <a:lnTo>
                  <a:pt x="2996" y="6598"/>
                </a:lnTo>
                <a:lnTo>
                  <a:pt x="2966" y="6540"/>
                </a:lnTo>
                <a:lnTo>
                  <a:pt x="2938" y="6480"/>
                </a:lnTo>
                <a:lnTo>
                  <a:pt x="2911" y="6419"/>
                </a:lnTo>
                <a:lnTo>
                  <a:pt x="2885" y="6358"/>
                </a:lnTo>
                <a:lnTo>
                  <a:pt x="2862" y="6297"/>
                </a:lnTo>
                <a:lnTo>
                  <a:pt x="2840" y="6234"/>
                </a:lnTo>
                <a:lnTo>
                  <a:pt x="2819" y="6172"/>
                </a:lnTo>
                <a:lnTo>
                  <a:pt x="2800" y="6109"/>
                </a:lnTo>
                <a:lnTo>
                  <a:pt x="2784" y="6045"/>
                </a:lnTo>
                <a:lnTo>
                  <a:pt x="2768" y="5980"/>
                </a:lnTo>
                <a:lnTo>
                  <a:pt x="2754" y="5916"/>
                </a:lnTo>
                <a:lnTo>
                  <a:pt x="2742" y="5850"/>
                </a:lnTo>
                <a:lnTo>
                  <a:pt x="2731" y="5784"/>
                </a:lnTo>
                <a:lnTo>
                  <a:pt x="2722" y="5717"/>
                </a:lnTo>
                <a:lnTo>
                  <a:pt x="2714" y="5650"/>
                </a:lnTo>
                <a:lnTo>
                  <a:pt x="2708" y="5582"/>
                </a:lnTo>
                <a:lnTo>
                  <a:pt x="2704" y="5514"/>
                </a:lnTo>
                <a:lnTo>
                  <a:pt x="2701" y="5444"/>
                </a:lnTo>
                <a:lnTo>
                  <a:pt x="2699" y="5375"/>
                </a:lnTo>
                <a:lnTo>
                  <a:pt x="2701" y="5305"/>
                </a:lnTo>
                <a:lnTo>
                  <a:pt x="2704" y="5237"/>
                </a:lnTo>
                <a:lnTo>
                  <a:pt x="2708" y="5168"/>
                </a:lnTo>
                <a:lnTo>
                  <a:pt x="2714" y="5099"/>
                </a:lnTo>
                <a:lnTo>
                  <a:pt x="2722" y="5033"/>
                </a:lnTo>
                <a:lnTo>
                  <a:pt x="2731" y="4965"/>
                </a:lnTo>
                <a:lnTo>
                  <a:pt x="2742" y="4900"/>
                </a:lnTo>
                <a:lnTo>
                  <a:pt x="2754" y="4834"/>
                </a:lnTo>
                <a:lnTo>
                  <a:pt x="2768" y="4769"/>
                </a:lnTo>
                <a:lnTo>
                  <a:pt x="2784" y="4704"/>
                </a:lnTo>
                <a:lnTo>
                  <a:pt x="2800" y="4641"/>
                </a:lnTo>
                <a:lnTo>
                  <a:pt x="2819" y="4577"/>
                </a:lnTo>
                <a:lnTo>
                  <a:pt x="2840" y="4515"/>
                </a:lnTo>
                <a:lnTo>
                  <a:pt x="2862" y="4453"/>
                </a:lnTo>
                <a:lnTo>
                  <a:pt x="2885" y="4392"/>
                </a:lnTo>
                <a:lnTo>
                  <a:pt x="2911" y="4330"/>
                </a:lnTo>
                <a:lnTo>
                  <a:pt x="2938" y="4271"/>
                </a:lnTo>
                <a:lnTo>
                  <a:pt x="2966" y="4211"/>
                </a:lnTo>
                <a:lnTo>
                  <a:pt x="2996" y="4153"/>
                </a:lnTo>
                <a:lnTo>
                  <a:pt x="3026" y="4096"/>
                </a:lnTo>
                <a:lnTo>
                  <a:pt x="3058" y="4039"/>
                </a:lnTo>
                <a:lnTo>
                  <a:pt x="3092" y="3984"/>
                </a:lnTo>
                <a:lnTo>
                  <a:pt x="3126" y="3928"/>
                </a:lnTo>
                <a:lnTo>
                  <a:pt x="3162" y="3875"/>
                </a:lnTo>
                <a:lnTo>
                  <a:pt x="3198" y="3822"/>
                </a:lnTo>
                <a:lnTo>
                  <a:pt x="3237" y="3770"/>
                </a:lnTo>
                <a:lnTo>
                  <a:pt x="3276" y="3719"/>
                </a:lnTo>
                <a:lnTo>
                  <a:pt x="3317" y="3669"/>
                </a:lnTo>
                <a:lnTo>
                  <a:pt x="3359" y="3620"/>
                </a:lnTo>
                <a:lnTo>
                  <a:pt x="3403" y="3571"/>
                </a:lnTo>
                <a:lnTo>
                  <a:pt x="3447" y="3524"/>
                </a:lnTo>
                <a:lnTo>
                  <a:pt x="3493" y="3478"/>
                </a:lnTo>
                <a:lnTo>
                  <a:pt x="3539" y="3432"/>
                </a:lnTo>
                <a:lnTo>
                  <a:pt x="3587" y="3388"/>
                </a:lnTo>
                <a:lnTo>
                  <a:pt x="3635" y="3345"/>
                </a:lnTo>
                <a:lnTo>
                  <a:pt x="3685" y="3302"/>
                </a:lnTo>
                <a:lnTo>
                  <a:pt x="3736" y="3262"/>
                </a:lnTo>
                <a:lnTo>
                  <a:pt x="3786" y="3223"/>
                </a:lnTo>
                <a:lnTo>
                  <a:pt x="3839" y="3185"/>
                </a:lnTo>
                <a:lnTo>
                  <a:pt x="3892" y="3148"/>
                </a:lnTo>
                <a:lnTo>
                  <a:pt x="3946" y="3113"/>
                </a:lnTo>
                <a:lnTo>
                  <a:pt x="4001" y="3078"/>
                </a:lnTo>
                <a:lnTo>
                  <a:pt x="4057" y="3046"/>
                </a:lnTo>
                <a:lnTo>
                  <a:pt x="4113" y="3014"/>
                </a:lnTo>
                <a:lnTo>
                  <a:pt x="4171" y="2984"/>
                </a:lnTo>
                <a:lnTo>
                  <a:pt x="4230" y="2955"/>
                </a:lnTo>
                <a:lnTo>
                  <a:pt x="4289" y="2927"/>
                </a:lnTo>
                <a:lnTo>
                  <a:pt x="4350" y="2901"/>
                </a:lnTo>
                <a:lnTo>
                  <a:pt x="4411" y="2875"/>
                </a:lnTo>
                <a:lnTo>
                  <a:pt x="4474" y="2852"/>
                </a:lnTo>
                <a:lnTo>
                  <a:pt x="4536" y="2828"/>
                </a:lnTo>
                <a:lnTo>
                  <a:pt x="4599" y="2808"/>
                </a:lnTo>
                <a:lnTo>
                  <a:pt x="4663" y="2789"/>
                </a:lnTo>
                <a:lnTo>
                  <a:pt x="4728" y="2772"/>
                </a:lnTo>
                <a:lnTo>
                  <a:pt x="4793" y="2757"/>
                </a:lnTo>
                <a:lnTo>
                  <a:pt x="4857" y="2743"/>
                </a:lnTo>
                <a:lnTo>
                  <a:pt x="4923" y="2730"/>
                </a:lnTo>
                <a:lnTo>
                  <a:pt x="4990" y="2720"/>
                </a:lnTo>
                <a:lnTo>
                  <a:pt x="5057" y="2710"/>
                </a:lnTo>
                <a:lnTo>
                  <a:pt x="5124" y="2702"/>
                </a:lnTo>
                <a:lnTo>
                  <a:pt x="5191" y="2696"/>
                </a:lnTo>
                <a:lnTo>
                  <a:pt x="5260" y="2691"/>
                </a:lnTo>
                <a:lnTo>
                  <a:pt x="5329" y="2689"/>
                </a:lnTo>
                <a:lnTo>
                  <a:pt x="5398" y="2687"/>
                </a:lnTo>
                <a:lnTo>
                  <a:pt x="5469" y="2689"/>
                </a:lnTo>
                <a:lnTo>
                  <a:pt x="5538" y="2691"/>
                </a:lnTo>
                <a:lnTo>
                  <a:pt x="5607" y="2696"/>
                </a:lnTo>
                <a:lnTo>
                  <a:pt x="5674" y="2702"/>
                </a:lnTo>
                <a:lnTo>
                  <a:pt x="5742" y="2710"/>
                </a:lnTo>
                <a:lnTo>
                  <a:pt x="5810" y="2720"/>
                </a:lnTo>
                <a:lnTo>
                  <a:pt x="5876" y="2730"/>
                </a:lnTo>
                <a:lnTo>
                  <a:pt x="5942" y="2743"/>
                </a:lnTo>
                <a:lnTo>
                  <a:pt x="6007" y="2757"/>
                </a:lnTo>
                <a:lnTo>
                  <a:pt x="6072" y="2772"/>
                </a:lnTo>
                <a:lnTo>
                  <a:pt x="6137" y="2789"/>
                </a:lnTo>
                <a:lnTo>
                  <a:pt x="6201" y="2808"/>
                </a:lnTo>
                <a:lnTo>
                  <a:pt x="6264" y="2828"/>
                </a:lnTo>
                <a:lnTo>
                  <a:pt x="6326" y="2852"/>
                </a:lnTo>
                <a:lnTo>
                  <a:pt x="6389" y="2875"/>
                </a:lnTo>
                <a:lnTo>
                  <a:pt x="6450" y="2901"/>
                </a:lnTo>
                <a:lnTo>
                  <a:pt x="6511" y="2927"/>
                </a:lnTo>
                <a:lnTo>
                  <a:pt x="6570" y="2955"/>
                </a:lnTo>
                <a:lnTo>
                  <a:pt x="6629" y="2984"/>
                </a:lnTo>
                <a:lnTo>
                  <a:pt x="6687" y="3014"/>
                </a:lnTo>
                <a:lnTo>
                  <a:pt x="6743" y="3046"/>
                </a:lnTo>
                <a:lnTo>
                  <a:pt x="6799" y="3078"/>
                </a:lnTo>
                <a:lnTo>
                  <a:pt x="6854" y="3113"/>
                </a:lnTo>
                <a:lnTo>
                  <a:pt x="6908" y="3148"/>
                </a:lnTo>
                <a:lnTo>
                  <a:pt x="6961" y="3185"/>
                </a:lnTo>
                <a:lnTo>
                  <a:pt x="7014" y="3223"/>
                </a:lnTo>
                <a:lnTo>
                  <a:pt x="7064" y="3262"/>
                </a:lnTo>
                <a:lnTo>
                  <a:pt x="7115" y="3302"/>
                </a:lnTo>
                <a:lnTo>
                  <a:pt x="7165" y="3345"/>
                </a:lnTo>
                <a:lnTo>
                  <a:pt x="7213" y="3388"/>
                </a:lnTo>
                <a:lnTo>
                  <a:pt x="7261" y="3432"/>
                </a:lnTo>
                <a:lnTo>
                  <a:pt x="7307" y="3478"/>
                </a:lnTo>
                <a:lnTo>
                  <a:pt x="7353" y="3524"/>
                </a:lnTo>
                <a:lnTo>
                  <a:pt x="7397" y="3571"/>
                </a:lnTo>
                <a:lnTo>
                  <a:pt x="7441" y="3620"/>
                </a:lnTo>
                <a:lnTo>
                  <a:pt x="7482" y="3669"/>
                </a:lnTo>
                <a:lnTo>
                  <a:pt x="7524" y="3719"/>
                </a:lnTo>
                <a:lnTo>
                  <a:pt x="7563" y="3770"/>
                </a:lnTo>
                <a:lnTo>
                  <a:pt x="7601" y="3822"/>
                </a:lnTo>
                <a:lnTo>
                  <a:pt x="7638" y="3875"/>
                </a:lnTo>
                <a:lnTo>
                  <a:pt x="7674" y="3928"/>
                </a:lnTo>
                <a:lnTo>
                  <a:pt x="7708" y="3984"/>
                </a:lnTo>
                <a:lnTo>
                  <a:pt x="7741" y="4039"/>
                </a:lnTo>
                <a:lnTo>
                  <a:pt x="7772" y="4096"/>
                </a:lnTo>
                <a:lnTo>
                  <a:pt x="7803" y="4153"/>
                </a:lnTo>
                <a:lnTo>
                  <a:pt x="7832" y="4211"/>
                </a:lnTo>
                <a:lnTo>
                  <a:pt x="7860" y="4271"/>
                </a:lnTo>
                <a:lnTo>
                  <a:pt x="7886" y="4330"/>
                </a:lnTo>
                <a:lnTo>
                  <a:pt x="7912" y="4392"/>
                </a:lnTo>
                <a:lnTo>
                  <a:pt x="7936" y="4453"/>
                </a:lnTo>
                <a:lnTo>
                  <a:pt x="7958" y="4515"/>
                </a:lnTo>
                <a:lnTo>
                  <a:pt x="7980" y="4577"/>
                </a:lnTo>
                <a:lnTo>
                  <a:pt x="7998" y="4641"/>
                </a:lnTo>
                <a:lnTo>
                  <a:pt x="8016" y="4704"/>
                </a:lnTo>
                <a:lnTo>
                  <a:pt x="8031" y="4769"/>
                </a:lnTo>
                <a:lnTo>
                  <a:pt x="8045" y="4834"/>
                </a:lnTo>
                <a:lnTo>
                  <a:pt x="8057" y="4900"/>
                </a:lnTo>
                <a:lnTo>
                  <a:pt x="8069" y="4965"/>
                </a:lnTo>
                <a:lnTo>
                  <a:pt x="8078" y="5033"/>
                </a:lnTo>
                <a:lnTo>
                  <a:pt x="8086" y="5099"/>
                </a:lnTo>
                <a:lnTo>
                  <a:pt x="8092" y="5168"/>
                </a:lnTo>
                <a:lnTo>
                  <a:pt x="8096" y="5237"/>
                </a:lnTo>
                <a:lnTo>
                  <a:pt x="8099" y="5305"/>
                </a:lnTo>
                <a:lnTo>
                  <a:pt x="8101" y="5375"/>
                </a:lnTo>
                <a:close/>
                <a:moveTo>
                  <a:pt x="10800" y="5375"/>
                </a:moveTo>
                <a:lnTo>
                  <a:pt x="10799" y="5305"/>
                </a:lnTo>
                <a:lnTo>
                  <a:pt x="10797" y="5236"/>
                </a:lnTo>
                <a:lnTo>
                  <a:pt x="10794" y="5166"/>
                </a:lnTo>
                <a:lnTo>
                  <a:pt x="10791" y="5097"/>
                </a:lnTo>
                <a:lnTo>
                  <a:pt x="10787" y="5029"/>
                </a:lnTo>
                <a:lnTo>
                  <a:pt x="10782" y="4960"/>
                </a:lnTo>
                <a:lnTo>
                  <a:pt x="10776" y="4892"/>
                </a:lnTo>
                <a:lnTo>
                  <a:pt x="10770" y="4824"/>
                </a:lnTo>
                <a:lnTo>
                  <a:pt x="10763" y="4757"/>
                </a:lnTo>
                <a:lnTo>
                  <a:pt x="10754" y="4689"/>
                </a:lnTo>
                <a:lnTo>
                  <a:pt x="10745" y="4623"/>
                </a:lnTo>
                <a:lnTo>
                  <a:pt x="10735" y="4555"/>
                </a:lnTo>
                <a:lnTo>
                  <a:pt x="10725" y="4490"/>
                </a:lnTo>
                <a:lnTo>
                  <a:pt x="10714" y="4423"/>
                </a:lnTo>
                <a:lnTo>
                  <a:pt x="10702" y="4358"/>
                </a:lnTo>
                <a:lnTo>
                  <a:pt x="10689" y="4292"/>
                </a:lnTo>
                <a:lnTo>
                  <a:pt x="10674" y="4227"/>
                </a:lnTo>
                <a:lnTo>
                  <a:pt x="10660" y="4161"/>
                </a:lnTo>
                <a:lnTo>
                  <a:pt x="10645" y="4097"/>
                </a:lnTo>
                <a:lnTo>
                  <a:pt x="10629" y="4032"/>
                </a:lnTo>
                <a:lnTo>
                  <a:pt x="10613" y="3968"/>
                </a:lnTo>
                <a:lnTo>
                  <a:pt x="10594" y="3904"/>
                </a:lnTo>
                <a:lnTo>
                  <a:pt x="10576" y="3840"/>
                </a:lnTo>
                <a:lnTo>
                  <a:pt x="10557" y="3778"/>
                </a:lnTo>
                <a:lnTo>
                  <a:pt x="10537" y="3714"/>
                </a:lnTo>
                <a:lnTo>
                  <a:pt x="10517" y="3652"/>
                </a:lnTo>
                <a:lnTo>
                  <a:pt x="10494" y="3590"/>
                </a:lnTo>
                <a:lnTo>
                  <a:pt x="10472" y="3528"/>
                </a:lnTo>
                <a:lnTo>
                  <a:pt x="10449" y="3467"/>
                </a:lnTo>
                <a:lnTo>
                  <a:pt x="10424" y="3405"/>
                </a:lnTo>
                <a:lnTo>
                  <a:pt x="10400" y="3344"/>
                </a:lnTo>
                <a:lnTo>
                  <a:pt x="10375" y="3283"/>
                </a:lnTo>
                <a:lnTo>
                  <a:pt x="10348" y="3223"/>
                </a:lnTo>
                <a:lnTo>
                  <a:pt x="10321" y="3162"/>
                </a:lnTo>
                <a:lnTo>
                  <a:pt x="10294" y="3103"/>
                </a:lnTo>
                <a:lnTo>
                  <a:pt x="10265" y="3043"/>
                </a:lnTo>
                <a:lnTo>
                  <a:pt x="10237" y="2985"/>
                </a:lnTo>
                <a:lnTo>
                  <a:pt x="10207" y="2926"/>
                </a:lnTo>
                <a:lnTo>
                  <a:pt x="10177" y="2869"/>
                </a:lnTo>
                <a:lnTo>
                  <a:pt x="10146" y="2811"/>
                </a:lnTo>
                <a:lnTo>
                  <a:pt x="10115" y="2754"/>
                </a:lnTo>
                <a:lnTo>
                  <a:pt x="10083" y="2697"/>
                </a:lnTo>
                <a:lnTo>
                  <a:pt x="10051" y="2642"/>
                </a:lnTo>
                <a:lnTo>
                  <a:pt x="10017" y="2587"/>
                </a:lnTo>
                <a:lnTo>
                  <a:pt x="9983" y="2531"/>
                </a:lnTo>
                <a:lnTo>
                  <a:pt x="9949" y="2477"/>
                </a:lnTo>
                <a:lnTo>
                  <a:pt x="9914" y="2422"/>
                </a:lnTo>
                <a:lnTo>
                  <a:pt x="9878" y="2369"/>
                </a:lnTo>
                <a:lnTo>
                  <a:pt x="9841" y="2315"/>
                </a:lnTo>
                <a:lnTo>
                  <a:pt x="9805" y="2263"/>
                </a:lnTo>
                <a:lnTo>
                  <a:pt x="9767" y="2211"/>
                </a:lnTo>
                <a:lnTo>
                  <a:pt x="9729" y="2159"/>
                </a:lnTo>
                <a:lnTo>
                  <a:pt x="9689" y="2108"/>
                </a:lnTo>
                <a:lnTo>
                  <a:pt x="9650" y="2056"/>
                </a:lnTo>
                <a:lnTo>
                  <a:pt x="9609" y="2006"/>
                </a:lnTo>
                <a:lnTo>
                  <a:pt x="9569" y="1957"/>
                </a:lnTo>
                <a:lnTo>
                  <a:pt x="9527" y="1907"/>
                </a:lnTo>
                <a:lnTo>
                  <a:pt x="9485" y="1858"/>
                </a:lnTo>
                <a:lnTo>
                  <a:pt x="9442" y="1809"/>
                </a:lnTo>
                <a:lnTo>
                  <a:pt x="9399" y="1761"/>
                </a:lnTo>
                <a:lnTo>
                  <a:pt x="9354" y="1714"/>
                </a:lnTo>
                <a:lnTo>
                  <a:pt x="9310" y="1667"/>
                </a:lnTo>
                <a:lnTo>
                  <a:pt x="9264" y="1620"/>
                </a:lnTo>
                <a:lnTo>
                  <a:pt x="9219" y="1574"/>
                </a:lnTo>
                <a:lnTo>
                  <a:pt x="9172" y="1528"/>
                </a:lnTo>
                <a:lnTo>
                  <a:pt x="9126" y="1483"/>
                </a:lnTo>
                <a:lnTo>
                  <a:pt x="9078" y="1438"/>
                </a:lnTo>
                <a:lnTo>
                  <a:pt x="9030" y="1395"/>
                </a:lnTo>
                <a:lnTo>
                  <a:pt x="8983" y="1352"/>
                </a:lnTo>
                <a:lnTo>
                  <a:pt x="8934" y="1308"/>
                </a:lnTo>
                <a:lnTo>
                  <a:pt x="8885" y="1267"/>
                </a:lnTo>
                <a:lnTo>
                  <a:pt x="8835" y="1226"/>
                </a:lnTo>
                <a:lnTo>
                  <a:pt x="8784" y="1184"/>
                </a:lnTo>
                <a:lnTo>
                  <a:pt x="8734" y="1145"/>
                </a:lnTo>
                <a:lnTo>
                  <a:pt x="8683" y="1106"/>
                </a:lnTo>
                <a:lnTo>
                  <a:pt x="8631" y="1066"/>
                </a:lnTo>
                <a:lnTo>
                  <a:pt x="8580" y="1028"/>
                </a:lnTo>
                <a:lnTo>
                  <a:pt x="8527" y="991"/>
                </a:lnTo>
                <a:lnTo>
                  <a:pt x="8475" y="954"/>
                </a:lnTo>
                <a:lnTo>
                  <a:pt x="8421" y="917"/>
                </a:lnTo>
                <a:lnTo>
                  <a:pt x="8366" y="882"/>
                </a:lnTo>
                <a:lnTo>
                  <a:pt x="8313" y="847"/>
                </a:lnTo>
                <a:lnTo>
                  <a:pt x="8258" y="812"/>
                </a:lnTo>
                <a:lnTo>
                  <a:pt x="8202" y="779"/>
                </a:lnTo>
                <a:lnTo>
                  <a:pt x="8147" y="746"/>
                </a:lnTo>
                <a:lnTo>
                  <a:pt x="8090" y="714"/>
                </a:lnTo>
                <a:lnTo>
                  <a:pt x="8033" y="681"/>
                </a:lnTo>
                <a:lnTo>
                  <a:pt x="7976" y="650"/>
                </a:lnTo>
                <a:lnTo>
                  <a:pt x="7919" y="620"/>
                </a:lnTo>
                <a:lnTo>
                  <a:pt x="7861" y="590"/>
                </a:lnTo>
                <a:lnTo>
                  <a:pt x="7802" y="560"/>
                </a:lnTo>
                <a:lnTo>
                  <a:pt x="7743" y="532"/>
                </a:lnTo>
                <a:lnTo>
                  <a:pt x="7684" y="504"/>
                </a:lnTo>
                <a:lnTo>
                  <a:pt x="7623" y="477"/>
                </a:lnTo>
                <a:lnTo>
                  <a:pt x="7563" y="450"/>
                </a:lnTo>
                <a:lnTo>
                  <a:pt x="7503" y="423"/>
                </a:lnTo>
                <a:lnTo>
                  <a:pt x="7441" y="398"/>
                </a:lnTo>
                <a:lnTo>
                  <a:pt x="7380" y="373"/>
                </a:lnTo>
                <a:lnTo>
                  <a:pt x="7318" y="350"/>
                </a:lnTo>
                <a:lnTo>
                  <a:pt x="7257" y="327"/>
                </a:lnTo>
                <a:lnTo>
                  <a:pt x="7194" y="303"/>
                </a:lnTo>
                <a:lnTo>
                  <a:pt x="7132" y="282"/>
                </a:lnTo>
                <a:lnTo>
                  <a:pt x="7068" y="262"/>
                </a:lnTo>
                <a:lnTo>
                  <a:pt x="7006" y="242"/>
                </a:lnTo>
                <a:lnTo>
                  <a:pt x="6942" y="223"/>
                </a:lnTo>
                <a:lnTo>
                  <a:pt x="6878" y="205"/>
                </a:lnTo>
                <a:lnTo>
                  <a:pt x="6814" y="186"/>
                </a:lnTo>
                <a:lnTo>
                  <a:pt x="6749" y="169"/>
                </a:lnTo>
                <a:lnTo>
                  <a:pt x="6685" y="154"/>
                </a:lnTo>
                <a:lnTo>
                  <a:pt x="6620" y="138"/>
                </a:lnTo>
                <a:lnTo>
                  <a:pt x="6555" y="124"/>
                </a:lnTo>
                <a:lnTo>
                  <a:pt x="6489" y="111"/>
                </a:lnTo>
                <a:lnTo>
                  <a:pt x="6424" y="98"/>
                </a:lnTo>
                <a:lnTo>
                  <a:pt x="6357" y="86"/>
                </a:lnTo>
                <a:lnTo>
                  <a:pt x="6291" y="75"/>
                </a:lnTo>
                <a:lnTo>
                  <a:pt x="6224" y="64"/>
                </a:lnTo>
                <a:lnTo>
                  <a:pt x="6156" y="54"/>
                </a:lnTo>
                <a:lnTo>
                  <a:pt x="6089" y="45"/>
                </a:lnTo>
                <a:lnTo>
                  <a:pt x="6022" y="37"/>
                </a:lnTo>
                <a:lnTo>
                  <a:pt x="5954" y="30"/>
                </a:lnTo>
                <a:lnTo>
                  <a:pt x="5885" y="23"/>
                </a:lnTo>
                <a:lnTo>
                  <a:pt x="5816" y="18"/>
                </a:lnTo>
                <a:lnTo>
                  <a:pt x="5747" y="13"/>
                </a:lnTo>
                <a:lnTo>
                  <a:pt x="5678" y="9"/>
                </a:lnTo>
                <a:lnTo>
                  <a:pt x="5609" y="5"/>
                </a:lnTo>
                <a:lnTo>
                  <a:pt x="5539" y="3"/>
                </a:lnTo>
                <a:lnTo>
                  <a:pt x="5469" y="1"/>
                </a:lnTo>
                <a:lnTo>
                  <a:pt x="5398" y="0"/>
                </a:lnTo>
                <a:lnTo>
                  <a:pt x="5328" y="1"/>
                </a:lnTo>
                <a:lnTo>
                  <a:pt x="5258" y="3"/>
                </a:lnTo>
                <a:lnTo>
                  <a:pt x="5188" y="5"/>
                </a:lnTo>
                <a:lnTo>
                  <a:pt x="5120" y="9"/>
                </a:lnTo>
                <a:lnTo>
                  <a:pt x="5051" y="13"/>
                </a:lnTo>
                <a:lnTo>
                  <a:pt x="4982" y="18"/>
                </a:lnTo>
                <a:lnTo>
                  <a:pt x="4913" y="23"/>
                </a:lnTo>
                <a:lnTo>
                  <a:pt x="4845" y="30"/>
                </a:lnTo>
                <a:lnTo>
                  <a:pt x="4777" y="37"/>
                </a:lnTo>
                <a:lnTo>
                  <a:pt x="4710" y="45"/>
                </a:lnTo>
                <a:lnTo>
                  <a:pt x="4643" y="54"/>
                </a:lnTo>
                <a:lnTo>
                  <a:pt x="4576" y="64"/>
                </a:lnTo>
                <a:lnTo>
                  <a:pt x="4509" y="75"/>
                </a:lnTo>
                <a:lnTo>
                  <a:pt x="4442" y="86"/>
                </a:lnTo>
                <a:lnTo>
                  <a:pt x="4376" y="98"/>
                </a:lnTo>
                <a:lnTo>
                  <a:pt x="4311" y="111"/>
                </a:lnTo>
                <a:lnTo>
                  <a:pt x="4245" y="124"/>
                </a:lnTo>
                <a:lnTo>
                  <a:pt x="4179" y="138"/>
                </a:lnTo>
                <a:lnTo>
                  <a:pt x="4114" y="154"/>
                </a:lnTo>
                <a:lnTo>
                  <a:pt x="4049" y="169"/>
                </a:lnTo>
                <a:lnTo>
                  <a:pt x="3986" y="186"/>
                </a:lnTo>
                <a:lnTo>
                  <a:pt x="3922" y="205"/>
                </a:lnTo>
                <a:lnTo>
                  <a:pt x="3858" y="223"/>
                </a:lnTo>
                <a:lnTo>
                  <a:pt x="3794" y="242"/>
                </a:lnTo>
                <a:lnTo>
                  <a:pt x="3732" y="262"/>
                </a:lnTo>
                <a:lnTo>
                  <a:pt x="3668" y="282"/>
                </a:lnTo>
                <a:lnTo>
                  <a:pt x="3606" y="303"/>
                </a:lnTo>
                <a:lnTo>
                  <a:pt x="3543" y="327"/>
                </a:lnTo>
                <a:lnTo>
                  <a:pt x="3482" y="350"/>
                </a:lnTo>
                <a:lnTo>
                  <a:pt x="3420" y="373"/>
                </a:lnTo>
                <a:lnTo>
                  <a:pt x="3359" y="398"/>
                </a:lnTo>
                <a:lnTo>
                  <a:pt x="3297" y="423"/>
                </a:lnTo>
                <a:lnTo>
                  <a:pt x="3237" y="450"/>
                </a:lnTo>
                <a:lnTo>
                  <a:pt x="3177" y="477"/>
                </a:lnTo>
                <a:lnTo>
                  <a:pt x="3116" y="504"/>
                </a:lnTo>
                <a:lnTo>
                  <a:pt x="3057" y="532"/>
                </a:lnTo>
                <a:lnTo>
                  <a:pt x="2998" y="560"/>
                </a:lnTo>
                <a:lnTo>
                  <a:pt x="2939" y="590"/>
                </a:lnTo>
                <a:lnTo>
                  <a:pt x="2881" y="620"/>
                </a:lnTo>
                <a:lnTo>
                  <a:pt x="2824" y="650"/>
                </a:lnTo>
                <a:lnTo>
                  <a:pt x="2767" y="681"/>
                </a:lnTo>
                <a:lnTo>
                  <a:pt x="2710" y="714"/>
                </a:lnTo>
                <a:lnTo>
                  <a:pt x="2653" y="746"/>
                </a:lnTo>
                <a:lnTo>
                  <a:pt x="2598" y="779"/>
                </a:lnTo>
                <a:lnTo>
                  <a:pt x="2542" y="812"/>
                </a:lnTo>
                <a:lnTo>
                  <a:pt x="2487" y="847"/>
                </a:lnTo>
                <a:lnTo>
                  <a:pt x="2434" y="882"/>
                </a:lnTo>
                <a:lnTo>
                  <a:pt x="2379" y="917"/>
                </a:lnTo>
                <a:lnTo>
                  <a:pt x="2325" y="954"/>
                </a:lnTo>
                <a:lnTo>
                  <a:pt x="2273" y="991"/>
                </a:lnTo>
                <a:lnTo>
                  <a:pt x="2220" y="1028"/>
                </a:lnTo>
                <a:lnTo>
                  <a:pt x="2169" y="1066"/>
                </a:lnTo>
                <a:lnTo>
                  <a:pt x="2117" y="1106"/>
                </a:lnTo>
                <a:lnTo>
                  <a:pt x="2066" y="1145"/>
                </a:lnTo>
                <a:lnTo>
                  <a:pt x="2016" y="1184"/>
                </a:lnTo>
                <a:lnTo>
                  <a:pt x="1965" y="1226"/>
                </a:lnTo>
                <a:lnTo>
                  <a:pt x="1915" y="1267"/>
                </a:lnTo>
                <a:lnTo>
                  <a:pt x="1866" y="1308"/>
                </a:lnTo>
                <a:lnTo>
                  <a:pt x="1817" y="1352"/>
                </a:lnTo>
                <a:lnTo>
                  <a:pt x="1770" y="1395"/>
                </a:lnTo>
                <a:lnTo>
                  <a:pt x="1722" y="1438"/>
                </a:lnTo>
                <a:lnTo>
                  <a:pt x="1674" y="1483"/>
                </a:lnTo>
                <a:lnTo>
                  <a:pt x="1628" y="1528"/>
                </a:lnTo>
                <a:lnTo>
                  <a:pt x="1581" y="1574"/>
                </a:lnTo>
                <a:lnTo>
                  <a:pt x="1536" y="1620"/>
                </a:lnTo>
                <a:lnTo>
                  <a:pt x="1490" y="1667"/>
                </a:lnTo>
                <a:lnTo>
                  <a:pt x="1446" y="1714"/>
                </a:lnTo>
                <a:lnTo>
                  <a:pt x="1401" y="1761"/>
                </a:lnTo>
                <a:lnTo>
                  <a:pt x="1358" y="1809"/>
                </a:lnTo>
                <a:lnTo>
                  <a:pt x="1315" y="1858"/>
                </a:lnTo>
                <a:lnTo>
                  <a:pt x="1273" y="1907"/>
                </a:lnTo>
                <a:lnTo>
                  <a:pt x="1231" y="1957"/>
                </a:lnTo>
                <a:lnTo>
                  <a:pt x="1191" y="2006"/>
                </a:lnTo>
                <a:lnTo>
                  <a:pt x="1150" y="2056"/>
                </a:lnTo>
                <a:lnTo>
                  <a:pt x="1111" y="2108"/>
                </a:lnTo>
                <a:lnTo>
                  <a:pt x="1071" y="2159"/>
                </a:lnTo>
                <a:lnTo>
                  <a:pt x="1033" y="2211"/>
                </a:lnTo>
                <a:lnTo>
                  <a:pt x="995" y="2263"/>
                </a:lnTo>
                <a:lnTo>
                  <a:pt x="959" y="2315"/>
                </a:lnTo>
                <a:lnTo>
                  <a:pt x="922" y="2369"/>
                </a:lnTo>
                <a:lnTo>
                  <a:pt x="886" y="2422"/>
                </a:lnTo>
                <a:lnTo>
                  <a:pt x="851" y="2477"/>
                </a:lnTo>
                <a:lnTo>
                  <a:pt x="817" y="2531"/>
                </a:lnTo>
                <a:lnTo>
                  <a:pt x="783" y="2587"/>
                </a:lnTo>
                <a:lnTo>
                  <a:pt x="749" y="2642"/>
                </a:lnTo>
                <a:lnTo>
                  <a:pt x="717" y="2697"/>
                </a:lnTo>
                <a:lnTo>
                  <a:pt x="684" y="2754"/>
                </a:lnTo>
                <a:lnTo>
                  <a:pt x="653" y="2811"/>
                </a:lnTo>
                <a:lnTo>
                  <a:pt x="623" y="2869"/>
                </a:lnTo>
                <a:lnTo>
                  <a:pt x="593" y="2926"/>
                </a:lnTo>
                <a:lnTo>
                  <a:pt x="563" y="2985"/>
                </a:lnTo>
                <a:lnTo>
                  <a:pt x="535" y="3043"/>
                </a:lnTo>
                <a:lnTo>
                  <a:pt x="506" y="3103"/>
                </a:lnTo>
                <a:lnTo>
                  <a:pt x="479" y="3162"/>
                </a:lnTo>
                <a:lnTo>
                  <a:pt x="452" y="3223"/>
                </a:lnTo>
                <a:lnTo>
                  <a:pt x="425" y="3283"/>
                </a:lnTo>
                <a:lnTo>
                  <a:pt x="400" y="3344"/>
                </a:lnTo>
                <a:lnTo>
                  <a:pt x="375" y="3405"/>
                </a:lnTo>
                <a:lnTo>
                  <a:pt x="350" y="3467"/>
                </a:lnTo>
                <a:lnTo>
                  <a:pt x="327" y="3528"/>
                </a:lnTo>
                <a:lnTo>
                  <a:pt x="305" y="3590"/>
                </a:lnTo>
                <a:lnTo>
                  <a:pt x="282" y="3652"/>
                </a:lnTo>
                <a:lnTo>
                  <a:pt x="262" y="3714"/>
                </a:lnTo>
                <a:lnTo>
                  <a:pt x="242" y="3778"/>
                </a:lnTo>
                <a:lnTo>
                  <a:pt x="223" y="3840"/>
                </a:lnTo>
                <a:lnTo>
                  <a:pt x="204" y="3904"/>
                </a:lnTo>
                <a:lnTo>
                  <a:pt x="186" y="3968"/>
                </a:lnTo>
                <a:lnTo>
                  <a:pt x="169" y="4032"/>
                </a:lnTo>
                <a:lnTo>
                  <a:pt x="154" y="4097"/>
                </a:lnTo>
                <a:lnTo>
                  <a:pt x="139" y="4161"/>
                </a:lnTo>
                <a:lnTo>
                  <a:pt x="124" y="4227"/>
                </a:lnTo>
                <a:lnTo>
                  <a:pt x="110" y="4292"/>
                </a:lnTo>
                <a:lnTo>
                  <a:pt x="97" y="4358"/>
                </a:lnTo>
                <a:lnTo>
                  <a:pt x="85" y="4423"/>
                </a:lnTo>
                <a:lnTo>
                  <a:pt x="74" y="4490"/>
                </a:lnTo>
                <a:lnTo>
                  <a:pt x="64" y="4555"/>
                </a:lnTo>
                <a:lnTo>
                  <a:pt x="54" y="4623"/>
                </a:lnTo>
                <a:lnTo>
                  <a:pt x="46" y="4689"/>
                </a:lnTo>
                <a:lnTo>
                  <a:pt x="37" y="4757"/>
                </a:lnTo>
                <a:lnTo>
                  <a:pt x="30" y="4824"/>
                </a:lnTo>
                <a:lnTo>
                  <a:pt x="23" y="4892"/>
                </a:lnTo>
                <a:lnTo>
                  <a:pt x="18" y="4960"/>
                </a:lnTo>
                <a:lnTo>
                  <a:pt x="13" y="5029"/>
                </a:lnTo>
                <a:lnTo>
                  <a:pt x="9" y="5097"/>
                </a:lnTo>
                <a:lnTo>
                  <a:pt x="6" y="5166"/>
                </a:lnTo>
                <a:lnTo>
                  <a:pt x="3" y="5236"/>
                </a:lnTo>
                <a:lnTo>
                  <a:pt x="1" y="5305"/>
                </a:lnTo>
                <a:lnTo>
                  <a:pt x="0" y="5375"/>
                </a:lnTo>
                <a:lnTo>
                  <a:pt x="0" y="5435"/>
                </a:lnTo>
                <a:lnTo>
                  <a:pt x="0" y="5496"/>
                </a:lnTo>
                <a:lnTo>
                  <a:pt x="2" y="5556"/>
                </a:lnTo>
                <a:lnTo>
                  <a:pt x="3" y="5617"/>
                </a:lnTo>
                <a:lnTo>
                  <a:pt x="6" y="5677"/>
                </a:lnTo>
                <a:lnTo>
                  <a:pt x="8" y="5738"/>
                </a:lnTo>
                <a:lnTo>
                  <a:pt x="12" y="5797"/>
                </a:lnTo>
                <a:lnTo>
                  <a:pt x="16" y="5857"/>
                </a:lnTo>
                <a:lnTo>
                  <a:pt x="21" y="5918"/>
                </a:lnTo>
                <a:lnTo>
                  <a:pt x="27" y="5977"/>
                </a:lnTo>
                <a:lnTo>
                  <a:pt x="33" y="6038"/>
                </a:lnTo>
                <a:lnTo>
                  <a:pt x="39" y="6097"/>
                </a:lnTo>
                <a:lnTo>
                  <a:pt x="48" y="6158"/>
                </a:lnTo>
                <a:lnTo>
                  <a:pt x="55" y="6217"/>
                </a:lnTo>
                <a:lnTo>
                  <a:pt x="64" y="6278"/>
                </a:lnTo>
                <a:lnTo>
                  <a:pt x="73" y="6337"/>
                </a:lnTo>
                <a:lnTo>
                  <a:pt x="83" y="6398"/>
                </a:lnTo>
                <a:lnTo>
                  <a:pt x="94" y="6457"/>
                </a:lnTo>
                <a:lnTo>
                  <a:pt x="105" y="6517"/>
                </a:lnTo>
                <a:lnTo>
                  <a:pt x="118" y="6575"/>
                </a:lnTo>
                <a:lnTo>
                  <a:pt x="133" y="6634"/>
                </a:lnTo>
                <a:lnTo>
                  <a:pt x="147" y="6692"/>
                </a:lnTo>
                <a:lnTo>
                  <a:pt x="163" y="6750"/>
                </a:lnTo>
                <a:lnTo>
                  <a:pt x="179" y="6807"/>
                </a:lnTo>
                <a:lnTo>
                  <a:pt x="197" y="6864"/>
                </a:lnTo>
                <a:lnTo>
                  <a:pt x="216" y="6921"/>
                </a:lnTo>
                <a:lnTo>
                  <a:pt x="236" y="6977"/>
                </a:lnTo>
                <a:lnTo>
                  <a:pt x="256" y="7034"/>
                </a:lnTo>
                <a:lnTo>
                  <a:pt x="278" y="7089"/>
                </a:lnTo>
                <a:lnTo>
                  <a:pt x="302" y="7145"/>
                </a:lnTo>
                <a:lnTo>
                  <a:pt x="325" y="7199"/>
                </a:lnTo>
                <a:lnTo>
                  <a:pt x="350" y="7254"/>
                </a:lnTo>
                <a:lnTo>
                  <a:pt x="4198" y="15382"/>
                </a:lnTo>
                <a:lnTo>
                  <a:pt x="4211" y="15410"/>
                </a:lnTo>
                <a:lnTo>
                  <a:pt x="4226" y="15439"/>
                </a:lnTo>
                <a:lnTo>
                  <a:pt x="4241" y="15466"/>
                </a:lnTo>
                <a:lnTo>
                  <a:pt x="4256" y="15493"/>
                </a:lnTo>
                <a:lnTo>
                  <a:pt x="4271" y="15520"/>
                </a:lnTo>
                <a:lnTo>
                  <a:pt x="4288" y="15546"/>
                </a:lnTo>
                <a:lnTo>
                  <a:pt x="4306" y="15572"/>
                </a:lnTo>
                <a:lnTo>
                  <a:pt x="4324" y="15597"/>
                </a:lnTo>
                <a:lnTo>
                  <a:pt x="4342" y="15622"/>
                </a:lnTo>
                <a:lnTo>
                  <a:pt x="4361" y="15646"/>
                </a:lnTo>
                <a:lnTo>
                  <a:pt x="4382" y="15669"/>
                </a:lnTo>
                <a:lnTo>
                  <a:pt x="4402" y="15693"/>
                </a:lnTo>
                <a:lnTo>
                  <a:pt x="4424" y="15716"/>
                </a:lnTo>
                <a:lnTo>
                  <a:pt x="4445" y="15738"/>
                </a:lnTo>
                <a:lnTo>
                  <a:pt x="4468" y="15759"/>
                </a:lnTo>
                <a:lnTo>
                  <a:pt x="4492" y="15780"/>
                </a:lnTo>
                <a:lnTo>
                  <a:pt x="4514" y="15800"/>
                </a:lnTo>
                <a:lnTo>
                  <a:pt x="4538" y="15821"/>
                </a:lnTo>
                <a:lnTo>
                  <a:pt x="4562" y="15841"/>
                </a:lnTo>
                <a:lnTo>
                  <a:pt x="4586" y="15859"/>
                </a:lnTo>
                <a:lnTo>
                  <a:pt x="4611" y="15878"/>
                </a:lnTo>
                <a:lnTo>
                  <a:pt x="4637" y="15895"/>
                </a:lnTo>
                <a:lnTo>
                  <a:pt x="4662" y="15912"/>
                </a:lnTo>
                <a:lnTo>
                  <a:pt x="4688" y="15928"/>
                </a:lnTo>
                <a:lnTo>
                  <a:pt x="4715" y="15945"/>
                </a:lnTo>
                <a:lnTo>
                  <a:pt x="4741" y="15960"/>
                </a:lnTo>
                <a:lnTo>
                  <a:pt x="4768" y="15974"/>
                </a:lnTo>
                <a:lnTo>
                  <a:pt x="4796" y="15988"/>
                </a:lnTo>
                <a:lnTo>
                  <a:pt x="4824" y="16001"/>
                </a:lnTo>
                <a:lnTo>
                  <a:pt x="4852" y="16013"/>
                </a:lnTo>
                <a:lnTo>
                  <a:pt x="4881" y="16025"/>
                </a:lnTo>
                <a:lnTo>
                  <a:pt x="4910" y="16037"/>
                </a:lnTo>
                <a:lnTo>
                  <a:pt x="4939" y="16048"/>
                </a:lnTo>
                <a:lnTo>
                  <a:pt x="4970" y="16058"/>
                </a:lnTo>
                <a:lnTo>
                  <a:pt x="4999" y="16068"/>
                </a:lnTo>
                <a:lnTo>
                  <a:pt x="5029" y="16077"/>
                </a:lnTo>
                <a:lnTo>
                  <a:pt x="5059" y="16085"/>
                </a:lnTo>
                <a:lnTo>
                  <a:pt x="5089" y="16092"/>
                </a:lnTo>
                <a:lnTo>
                  <a:pt x="5120" y="16099"/>
                </a:lnTo>
                <a:lnTo>
                  <a:pt x="5150" y="16105"/>
                </a:lnTo>
                <a:lnTo>
                  <a:pt x="5180" y="16110"/>
                </a:lnTo>
                <a:lnTo>
                  <a:pt x="5211" y="16115"/>
                </a:lnTo>
                <a:lnTo>
                  <a:pt x="5242" y="16119"/>
                </a:lnTo>
                <a:lnTo>
                  <a:pt x="5272" y="16122"/>
                </a:lnTo>
                <a:lnTo>
                  <a:pt x="5304" y="16125"/>
                </a:lnTo>
                <a:lnTo>
                  <a:pt x="5335" y="16127"/>
                </a:lnTo>
                <a:lnTo>
                  <a:pt x="5367" y="16128"/>
                </a:lnTo>
                <a:lnTo>
                  <a:pt x="5398" y="16128"/>
                </a:lnTo>
                <a:lnTo>
                  <a:pt x="5447" y="16127"/>
                </a:lnTo>
                <a:lnTo>
                  <a:pt x="5494" y="16124"/>
                </a:lnTo>
                <a:lnTo>
                  <a:pt x="5542" y="16120"/>
                </a:lnTo>
                <a:lnTo>
                  <a:pt x="5588" y="16114"/>
                </a:lnTo>
                <a:lnTo>
                  <a:pt x="5635" y="16107"/>
                </a:lnTo>
                <a:lnTo>
                  <a:pt x="5680" y="16098"/>
                </a:lnTo>
                <a:lnTo>
                  <a:pt x="5726" y="16088"/>
                </a:lnTo>
                <a:lnTo>
                  <a:pt x="5772" y="16076"/>
                </a:lnTo>
                <a:lnTo>
                  <a:pt x="5816" y="16062"/>
                </a:lnTo>
                <a:lnTo>
                  <a:pt x="5860" y="16048"/>
                </a:lnTo>
                <a:lnTo>
                  <a:pt x="5903" y="16031"/>
                </a:lnTo>
                <a:lnTo>
                  <a:pt x="5947" y="16014"/>
                </a:lnTo>
                <a:lnTo>
                  <a:pt x="5989" y="15994"/>
                </a:lnTo>
                <a:lnTo>
                  <a:pt x="6031" y="15974"/>
                </a:lnTo>
                <a:lnTo>
                  <a:pt x="6072" y="15952"/>
                </a:lnTo>
                <a:lnTo>
                  <a:pt x="6114" y="15927"/>
                </a:lnTo>
                <a:lnTo>
                  <a:pt x="6153" y="15902"/>
                </a:lnTo>
                <a:lnTo>
                  <a:pt x="6193" y="15876"/>
                </a:lnTo>
                <a:lnTo>
                  <a:pt x="6230" y="15848"/>
                </a:lnTo>
                <a:lnTo>
                  <a:pt x="6267" y="15819"/>
                </a:lnTo>
                <a:lnTo>
                  <a:pt x="6302" y="15789"/>
                </a:lnTo>
                <a:lnTo>
                  <a:pt x="6336" y="15758"/>
                </a:lnTo>
                <a:lnTo>
                  <a:pt x="6370" y="15726"/>
                </a:lnTo>
                <a:lnTo>
                  <a:pt x="6401" y="15693"/>
                </a:lnTo>
                <a:lnTo>
                  <a:pt x="6433" y="15657"/>
                </a:lnTo>
                <a:lnTo>
                  <a:pt x="6462" y="15621"/>
                </a:lnTo>
                <a:lnTo>
                  <a:pt x="6490" y="15585"/>
                </a:lnTo>
                <a:lnTo>
                  <a:pt x="6518" y="15546"/>
                </a:lnTo>
                <a:lnTo>
                  <a:pt x="6543" y="15507"/>
                </a:lnTo>
                <a:lnTo>
                  <a:pt x="6568" y="15467"/>
                </a:lnTo>
                <a:lnTo>
                  <a:pt x="6592" y="15424"/>
                </a:lnTo>
                <a:lnTo>
                  <a:pt x="6614" y="15382"/>
                </a:lnTo>
                <a:lnTo>
                  <a:pt x="10450" y="7254"/>
                </a:lnTo>
                <a:lnTo>
                  <a:pt x="10475" y="7199"/>
                </a:lnTo>
                <a:lnTo>
                  <a:pt x="10498" y="7145"/>
                </a:lnTo>
                <a:lnTo>
                  <a:pt x="10522" y="7089"/>
                </a:lnTo>
                <a:lnTo>
                  <a:pt x="10544" y="7034"/>
                </a:lnTo>
                <a:lnTo>
                  <a:pt x="10564" y="6977"/>
                </a:lnTo>
                <a:lnTo>
                  <a:pt x="10584" y="6921"/>
                </a:lnTo>
                <a:lnTo>
                  <a:pt x="10603" y="6864"/>
                </a:lnTo>
                <a:lnTo>
                  <a:pt x="10621" y="6807"/>
                </a:lnTo>
                <a:lnTo>
                  <a:pt x="10637" y="6750"/>
                </a:lnTo>
                <a:lnTo>
                  <a:pt x="10653" y="6692"/>
                </a:lnTo>
                <a:lnTo>
                  <a:pt x="10667" y="6634"/>
                </a:lnTo>
                <a:lnTo>
                  <a:pt x="10682" y="6575"/>
                </a:lnTo>
                <a:lnTo>
                  <a:pt x="10695" y="6517"/>
                </a:lnTo>
                <a:lnTo>
                  <a:pt x="10706" y="6457"/>
                </a:lnTo>
                <a:lnTo>
                  <a:pt x="10717" y="6398"/>
                </a:lnTo>
                <a:lnTo>
                  <a:pt x="10727" y="6337"/>
                </a:lnTo>
                <a:lnTo>
                  <a:pt x="10736" y="6278"/>
                </a:lnTo>
                <a:lnTo>
                  <a:pt x="10745" y="6217"/>
                </a:lnTo>
                <a:lnTo>
                  <a:pt x="10752" y="6158"/>
                </a:lnTo>
                <a:lnTo>
                  <a:pt x="10761" y="6097"/>
                </a:lnTo>
                <a:lnTo>
                  <a:pt x="10767" y="6038"/>
                </a:lnTo>
                <a:lnTo>
                  <a:pt x="10773" y="5977"/>
                </a:lnTo>
                <a:lnTo>
                  <a:pt x="10779" y="5918"/>
                </a:lnTo>
                <a:lnTo>
                  <a:pt x="10784" y="5857"/>
                </a:lnTo>
                <a:lnTo>
                  <a:pt x="10788" y="5797"/>
                </a:lnTo>
                <a:lnTo>
                  <a:pt x="10791" y="5738"/>
                </a:lnTo>
                <a:lnTo>
                  <a:pt x="10794" y="5677"/>
                </a:lnTo>
                <a:lnTo>
                  <a:pt x="10797" y="5617"/>
                </a:lnTo>
                <a:lnTo>
                  <a:pt x="10798" y="5556"/>
                </a:lnTo>
                <a:lnTo>
                  <a:pt x="10800" y="5496"/>
                </a:lnTo>
                <a:lnTo>
                  <a:pt x="10800" y="5435"/>
                </a:lnTo>
                <a:lnTo>
                  <a:pt x="10800" y="5375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 dirty="0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286952" y="1213402"/>
            <a:ext cx="1465648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 defTabSz="914400"/>
            <a:r>
              <a:rPr lang="en-US" sz="3200" b="1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40</a:t>
            </a:r>
          </a:p>
          <a:p>
            <a:pPr algn="r" defTabSz="914400"/>
            <a:r>
              <a:rPr lang="en-US" sz="1200" b="1" dirty="0">
                <a:solidFill>
                  <a:srgbClr val="4BACC6">
                    <a:lumMod val="50000"/>
                  </a:srgb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GLOBAL OFFICES</a:t>
            </a:r>
          </a:p>
        </p:txBody>
      </p:sp>
      <p:sp>
        <p:nvSpPr>
          <p:cNvPr id="29" name="TextBox 28"/>
          <p:cNvSpPr txBox="1"/>
          <p:nvPr userDrawn="1"/>
        </p:nvSpPr>
        <p:spPr>
          <a:xfrm>
            <a:off x="625368" y="2077137"/>
            <a:ext cx="1127232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 defTabSz="914400"/>
            <a:r>
              <a:rPr lang="en-US" sz="3200" b="1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7500</a:t>
            </a:r>
          </a:p>
          <a:p>
            <a:pPr algn="r" defTabSz="914400"/>
            <a:r>
              <a:rPr lang="en-US" sz="1200" b="1" dirty="0">
                <a:solidFill>
                  <a:srgbClr val="4BACC6">
                    <a:lumMod val="50000"/>
                  </a:srgb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EMPLOYEES</a:t>
            </a:r>
          </a:p>
        </p:txBody>
      </p:sp>
      <p:sp>
        <p:nvSpPr>
          <p:cNvPr id="30" name="TextBox 29"/>
          <p:cNvSpPr txBox="1"/>
          <p:nvPr userDrawn="1"/>
        </p:nvSpPr>
        <p:spPr>
          <a:xfrm>
            <a:off x="716995" y="2940871"/>
            <a:ext cx="1035605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 defTabSz="914400"/>
            <a:r>
              <a:rPr lang="en-US" sz="3200" b="1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23</a:t>
            </a:r>
          </a:p>
          <a:p>
            <a:pPr algn="r" defTabSz="914400"/>
            <a:r>
              <a:rPr lang="en-US" sz="1200" b="1" dirty="0">
                <a:solidFill>
                  <a:srgbClr val="4BACC6">
                    <a:lumMod val="50000"/>
                  </a:srgb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COUNTRIES</a:t>
            </a:r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107" y="4278936"/>
            <a:ext cx="556493" cy="55937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16" y="4366790"/>
            <a:ext cx="812734" cy="541822"/>
          </a:xfrm>
          <a:prstGeom prst="rect">
            <a:avLst/>
          </a:prstGeom>
        </p:spPr>
      </p:pic>
      <p:grpSp>
        <p:nvGrpSpPr>
          <p:cNvPr id="33" name="Group 32"/>
          <p:cNvGrpSpPr/>
          <p:nvPr userDrawn="1"/>
        </p:nvGrpSpPr>
        <p:grpSpPr>
          <a:xfrm>
            <a:off x="6989326" y="4248150"/>
            <a:ext cx="2016024" cy="661647"/>
            <a:chOff x="5882647" y="4177635"/>
            <a:chExt cx="2016024" cy="661647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96" r="7157" b="14428"/>
            <a:stretch/>
          </p:blipFill>
          <p:spPr>
            <a:xfrm>
              <a:off x="6890659" y="4263428"/>
              <a:ext cx="930640" cy="449363"/>
            </a:xfrm>
            <a:prstGeom prst="rect">
              <a:avLst/>
            </a:prstGeom>
          </p:spPr>
        </p:pic>
        <p:sp>
          <p:nvSpPr>
            <p:cNvPr id="35" name="Rectangle 34"/>
            <p:cNvSpPr/>
            <p:nvPr/>
          </p:nvSpPr>
          <p:spPr>
            <a:xfrm>
              <a:off x="5882647" y="4177635"/>
              <a:ext cx="2016024" cy="661647"/>
            </a:xfrm>
            <a:prstGeom prst="rect">
              <a:avLst/>
            </a:prstGeom>
          </p:spPr>
          <p:txBody>
            <a:bodyPr wrap="square" lIns="91368" tIns="45684" rIns="91368" bIns="45684">
              <a:noAutofit/>
            </a:bodyPr>
            <a:lstStyle/>
            <a:p>
              <a:pPr defTabSz="914400"/>
              <a:r>
                <a:rPr lang="en-US" sz="11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Top 10</a:t>
              </a:r>
              <a:endParaRPr 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 defTabSz="914400"/>
              <a:r>
                <a:rPr lang="en-US" sz="8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Mobile Companies</a:t>
              </a:r>
            </a:p>
            <a:p>
              <a:pPr defTabSz="914400"/>
              <a:r>
                <a:rPr lang="en-US" sz="11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Top 5</a:t>
              </a:r>
              <a:endParaRPr 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 defTabSz="914400"/>
              <a:r>
                <a:rPr lang="en-US" sz="7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Outsourced Product Development Companies</a:t>
              </a:r>
              <a:endParaRPr lang="en-US" sz="5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6" name="Group 35"/>
          <p:cNvGrpSpPr/>
          <p:nvPr userDrawn="1"/>
        </p:nvGrpSpPr>
        <p:grpSpPr>
          <a:xfrm>
            <a:off x="166150" y="4414040"/>
            <a:ext cx="2444911" cy="486150"/>
            <a:chOff x="305421" y="4470390"/>
            <a:chExt cx="2444911" cy="486150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421" y="4471994"/>
              <a:ext cx="861965" cy="443296"/>
            </a:xfrm>
            <a:prstGeom prst="rect">
              <a:avLst/>
            </a:prstGeom>
          </p:spPr>
        </p:pic>
        <p:sp>
          <p:nvSpPr>
            <p:cNvPr id="38" name="Rectangle 37"/>
            <p:cNvSpPr/>
            <p:nvPr/>
          </p:nvSpPr>
          <p:spPr>
            <a:xfrm>
              <a:off x="1212620" y="4541114"/>
              <a:ext cx="1537712" cy="415426"/>
            </a:xfrm>
            <a:prstGeom prst="rect">
              <a:avLst/>
            </a:prstGeom>
          </p:spPr>
          <p:txBody>
            <a:bodyPr wrap="square" lIns="91368" tIns="45684" rIns="91368" bIns="45684">
              <a:spAutoFit/>
            </a:bodyPr>
            <a:lstStyle/>
            <a:p>
              <a:pPr defTabSz="914400"/>
              <a:r>
                <a:rPr lang="en-US" sz="12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2012</a:t>
              </a:r>
              <a:r>
                <a:rPr lang="en-US" sz="14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9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Partner of the year </a:t>
              </a:r>
              <a:endParaRPr 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 defTabSz="914400"/>
              <a:r>
                <a:rPr lang="en-US" sz="7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Windows Azure, Finalist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1219200" y="4470390"/>
              <a:ext cx="0" cy="4449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 userDrawn="1"/>
        </p:nvGrpSpPr>
        <p:grpSpPr>
          <a:xfrm>
            <a:off x="4309025" y="4394290"/>
            <a:ext cx="1888212" cy="620765"/>
            <a:chOff x="-19333" y="4206631"/>
            <a:chExt cx="1888212" cy="620765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150" y="4206631"/>
              <a:ext cx="1043247" cy="3158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Rectangle 41"/>
            <p:cNvSpPr/>
            <p:nvPr/>
          </p:nvSpPr>
          <p:spPr>
            <a:xfrm>
              <a:off x="-19333" y="4411898"/>
              <a:ext cx="1888212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400"/>
              <a:r>
                <a:rPr lang="en-US" sz="7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Excellence Award</a:t>
              </a:r>
              <a:br>
                <a:rPr lang="en-US" sz="7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7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Technology Agency of the Year 2015</a:t>
              </a:r>
            </a:p>
          </p:txBody>
        </p:sp>
      </p:grpSp>
      <p:pic>
        <p:nvPicPr>
          <p:cNvPr id="43" name="Picture 42" descr="http://www.aditi.com/images/100it.jpg"/>
          <p:cNvPicPr>
            <a:picLocks noChangeAspect="1" noChangeArrowheads="1"/>
          </p:cNvPicPr>
          <p:nvPr userDrawn="1"/>
        </p:nvPicPr>
        <p:blipFill>
          <a:blip r:embed="rId7" cstate="print"/>
          <a:stretch>
            <a:fillRect/>
          </a:stretch>
        </p:blipFill>
        <p:spPr bwMode="auto">
          <a:xfrm>
            <a:off x="6203504" y="4353040"/>
            <a:ext cx="628740" cy="483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765495" y="172130"/>
            <a:ext cx="12477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907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2099" y="356292"/>
            <a:ext cx="8592025" cy="602448"/>
          </a:xfrm>
          <a:prstGeom prst="rect">
            <a:avLst/>
          </a:prstGeom>
        </p:spPr>
        <p:txBody>
          <a:bodyPr vert="horz" lIns="91341" tIns="45668" rIns="91341" bIns="45668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70640" y="344260"/>
            <a:ext cx="860272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230523" y="4805485"/>
            <a:ext cx="648290" cy="260739"/>
          </a:xfrm>
          <a:prstGeom prst="rect">
            <a:avLst/>
          </a:prstGeom>
        </p:spPr>
      </p:pic>
      <p:sp>
        <p:nvSpPr>
          <p:cNvPr id="7" name="Slide Number Placeholder 12"/>
          <p:cNvSpPr txBox="1">
            <a:spLocks/>
          </p:cNvSpPr>
          <p:nvPr userDrawn="1"/>
        </p:nvSpPr>
        <p:spPr>
          <a:xfrm>
            <a:off x="282099" y="4918646"/>
            <a:ext cx="474134" cy="223267"/>
          </a:xfrm>
          <a:prstGeom prst="rect">
            <a:avLst/>
          </a:prstGeom>
        </p:spPr>
        <p:txBody>
          <a:bodyPr vert="horz" lIns="91440" tIns="0" rIns="91440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algn="ctr"/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58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6" r:id="rId2"/>
    <p:sldLayoutId id="2147483759" r:id="rId3"/>
    <p:sldLayoutId id="2147483663" r:id="rId4"/>
    <p:sldLayoutId id="2147483664" r:id="rId5"/>
    <p:sldLayoutId id="2147483760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</p:sldLayoutIdLst>
  <p:hf hdr="0" ftr="0" dt="0"/>
  <p:txStyles>
    <p:titleStyle>
      <a:lvl1pPr algn="l" defTabSz="913394" rtl="0" eaLnBrk="1" latinLnBrk="0" hangingPunct="1">
        <a:spcBef>
          <a:spcPct val="0"/>
        </a:spcBef>
        <a:buNone/>
        <a:defRPr sz="2000" kern="1200">
          <a:solidFill>
            <a:schemeClr val="accent1"/>
          </a:solidFill>
          <a:latin typeface="Segoe UI" panose="020B0502040204020203" pitchFamily="34" charset="0"/>
          <a:ea typeface="Segoe UI" pitchFamily="34" charset="0"/>
          <a:cs typeface="Segoe UI" panose="020B0502040204020203" pitchFamily="34" charset="0"/>
        </a:defRPr>
      </a:lvl1pPr>
    </p:titleStyle>
    <p:bodyStyle>
      <a:lvl1pPr marL="0" indent="0" algn="l" defTabSz="913394" rtl="0" eaLnBrk="1" latinLnBrk="0" hangingPunct="1">
        <a:spcBef>
          <a:spcPct val="20000"/>
        </a:spcBef>
        <a:buFont typeface="Arial" pitchFamily="34" charset="0"/>
        <a:buNone/>
        <a:defRPr sz="2200"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1pPr>
      <a:lvl2pPr marL="742132" indent="-285436" algn="l" defTabSz="913394" rtl="0" eaLnBrk="1" latinLnBrk="0" hangingPunct="1">
        <a:spcBef>
          <a:spcPct val="20000"/>
        </a:spcBef>
        <a:buFont typeface="Arial" pitchFamily="34" charset="0"/>
        <a:buChar char="•"/>
        <a:defRPr sz="1800" kern="1200" baseline="0">
          <a:solidFill>
            <a:schemeClr val="accent6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913386" indent="0" algn="l" defTabSz="913394" rtl="0" eaLnBrk="1" latinLnBrk="0" hangingPunct="1">
        <a:spcBef>
          <a:spcPct val="20000"/>
        </a:spcBef>
        <a:buFont typeface="Arial" pitchFamily="34" charset="0"/>
        <a:buNone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598443" indent="-228354" algn="l" defTabSz="913394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5134" indent="-228354" algn="l" defTabSz="91339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1829" indent="-228354" algn="l" defTabSz="91339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8528" indent="-228354" algn="l" defTabSz="91339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5223" indent="-228354" algn="l" defTabSz="91339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1921" indent="-228354" algn="l" defTabSz="91339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3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697" algn="l" defTabSz="9133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394" algn="l" defTabSz="9133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094" algn="l" defTabSz="9133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787" algn="l" defTabSz="9133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480" algn="l" defTabSz="9133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182" algn="l" defTabSz="9133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6876" algn="l" defTabSz="9133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3571" algn="l" defTabSz="9133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80" userDrawn="1">
          <p15:clr>
            <a:srgbClr val="F26B43"/>
          </p15:clr>
        </p15:guide>
        <p15:guide id="3" pos="170" userDrawn="1">
          <p15:clr>
            <a:srgbClr val="F26B43"/>
          </p15:clr>
        </p15:guide>
        <p15:guide id="4" pos="55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4913492"/>
            <a:ext cx="91598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FontTx/>
              <a:buNone/>
            </a:pPr>
            <a:r>
              <a:rPr lang="fr-FR" altLang="en-US" sz="600" dirty="0">
                <a:solidFill>
                  <a:srgbClr val="FFFFFF"/>
                </a:solidFill>
                <a:latin typeface="Segoe UI "/>
              </a:rPr>
              <a:t>Copyright © 2015 HARMAN. All rights reserved.  CONFIDENTIAL AND PROPRIETARY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6112" y="967142"/>
            <a:ext cx="2740208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fr-FR" altLang="en-US" sz="2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HARMAN </a:t>
            </a:r>
            <a:br>
              <a:rPr lang="fr-FR" altLang="en-US" sz="2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fr-FR" altLang="en-US" sz="2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CONNECTED SERVICES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46112" y="2214853"/>
            <a:ext cx="38004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buFontTx/>
              <a:buNone/>
            </a:pPr>
            <a:r>
              <a:rPr lang="fr-FR" altLang="en-US" sz="1800" baseline="30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ENABLING A WORLD OF CONNECTED EXPERIENCES</a:t>
            </a:r>
            <a:endParaRPr lang="fr-FR" altLang="en-US" sz="1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1" descr="H_Header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38" t="3906" r="83904" b="3305"/>
          <a:stretch>
            <a:fillRect/>
          </a:stretch>
        </p:blipFill>
        <p:spPr bwMode="auto">
          <a:xfrm>
            <a:off x="341313" y="642938"/>
            <a:ext cx="2605087" cy="178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Harman TM Primary Logo White-1 Color CMY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04" r="9445"/>
          <a:stretch>
            <a:fillRect/>
          </a:stretch>
        </p:blipFill>
        <p:spPr bwMode="auto">
          <a:xfrm>
            <a:off x="441325" y="834232"/>
            <a:ext cx="2405062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altLang="en-US" sz="2800" dirty="0">
                <a:latin typeface="inherit"/>
              </a:rPr>
              <a:t>RETENCION</a:t>
            </a:r>
            <a:r>
              <a:rPr lang="en-US" sz="2800" dirty="0" smtClean="0"/>
              <a:t>– </a:t>
            </a:r>
            <a:r>
              <a:rPr lang="en-US" sz="2800" dirty="0" smtClean="0"/>
              <a:t>Customer Churn Management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4193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C739E9-B401-45D2-B2D3-CE79AE1ADEC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9308" y="618975"/>
            <a:ext cx="85643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Objective: </a:t>
            </a:r>
            <a:r>
              <a:rPr lang="en-US" dirty="0"/>
              <a:t>Build end to end analytical solution </a:t>
            </a:r>
            <a:r>
              <a:rPr lang="en-US" dirty="0" smtClean="0"/>
              <a:t>to help Telco's for </a:t>
            </a:r>
            <a:r>
              <a:rPr lang="en-US" dirty="0"/>
              <a:t>customer </a:t>
            </a:r>
            <a:r>
              <a:rPr lang="en-US" dirty="0" smtClean="0"/>
              <a:t>retention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5307" y="1116421"/>
            <a:ext cx="848750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Solution Features: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Our </a:t>
            </a:r>
            <a:r>
              <a:rPr lang="en-US" sz="1600" dirty="0"/>
              <a:t>solution will have ability to consume data from multiple sources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Customer Billing information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Customer complaints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CDR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Signal strength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Customer demography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It will estimate PTC (Propensity to Churn prediction) for each customer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Data visualization on</a:t>
            </a:r>
            <a:r>
              <a:rPr lang="en-US" sz="1600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 smtClean="0"/>
              <a:t>Customer risk profiling over time</a:t>
            </a:r>
            <a:endParaRPr lang="en-US" sz="16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 smtClean="0"/>
              <a:t>Customer segments who are in high risk of churn by geography, demography product subscription </a:t>
            </a:r>
            <a:r>
              <a:rPr lang="en-US" sz="1600" dirty="0" err="1" smtClean="0"/>
              <a:t>etc</a:t>
            </a:r>
            <a:endParaRPr lang="en-US" sz="16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/>
              <a:t>Factors affecting churn by each segment of customers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5618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C739E9-B401-45D2-B2D3-CE79AE1ADEC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dirty="0">
                <a:latin typeface="inherit"/>
              </a:rPr>
              <a:t>RETENCION </a:t>
            </a:r>
            <a:r>
              <a:rPr lang="es-ES" altLang="en-US" dirty="0" smtClean="0">
                <a:latin typeface="inherit"/>
              </a:rPr>
              <a:t>- </a:t>
            </a:r>
            <a:r>
              <a:rPr lang="en-US" dirty="0" smtClean="0"/>
              <a:t>Solution Architecture</a:t>
            </a:r>
            <a:endParaRPr lang="en-US" dirty="0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18" y="797479"/>
            <a:ext cx="8349595" cy="3745201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75" y="3608685"/>
            <a:ext cx="433270" cy="41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61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C739E9-B401-45D2-B2D3-CE79AE1ADEC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dirty="0">
                <a:latin typeface="inherit"/>
              </a:rPr>
              <a:t>RETENCION </a:t>
            </a:r>
            <a:r>
              <a:rPr lang="es-ES" altLang="en-US" dirty="0" smtClean="0">
                <a:latin typeface="inherit"/>
              </a:rPr>
              <a:t>- </a:t>
            </a:r>
            <a:r>
              <a:rPr lang="en-US" dirty="0" smtClean="0"/>
              <a:t>Project Plan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75802"/>
              </p:ext>
            </p:extLst>
          </p:nvPr>
        </p:nvGraphicFramePr>
        <p:xfrm>
          <a:off x="616285" y="689905"/>
          <a:ext cx="5571894" cy="4020692"/>
        </p:xfrm>
        <a:graphic>
          <a:graphicData uri="http://schemas.openxmlformats.org/drawingml/2006/table">
            <a:tbl>
              <a:tblPr/>
              <a:tblGrid>
                <a:gridCol w="1044186">
                  <a:extLst>
                    <a:ext uri="{9D8B030D-6E8A-4147-A177-3AD203B41FA5}">
                      <a16:colId xmlns:a16="http://schemas.microsoft.com/office/drawing/2014/main" val="2619975745"/>
                    </a:ext>
                  </a:extLst>
                </a:gridCol>
                <a:gridCol w="2010058">
                  <a:extLst>
                    <a:ext uri="{9D8B030D-6E8A-4147-A177-3AD203B41FA5}">
                      <a16:colId xmlns:a16="http://schemas.microsoft.com/office/drawing/2014/main" val="2660313248"/>
                    </a:ext>
                  </a:extLst>
                </a:gridCol>
                <a:gridCol w="626511">
                  <a:extLst>
                    <a:ext uri="{9D8B030D-6E8A-4147-A177-3AD203B41FA5}">
                      <a16:colId xmlns:a16="http://schemas.microsoft.com/office/drawing/2014/main" val="3324941479"/>
                    </a:ext>
                  </a:extLst>
                </a:gridCol>
                <a:gridCol w="591707">
                  <a:extLst>
                    <a:ext uri="{9D8B030D-6E8A-4147-A177-3AD203B41FA5}">
                      <a16:colId xmlns:a16="http://schemas.microsoft.com/office/drawing/2014/main" val="3787255257"/>
                    </a:ext>
                  </a:extLst>
                </a:gridCol>
                <a:gridCol w="649716">
                  <a:extLst>
                    <a:ext uri="{9D8B030D-6E8A-4147-A177-3AD203B41FA5}">
                      <a16:colId xmlns:a16="http://schemas.microsoft.com/office/drawing/2014/main" val="3110034629"/>
                    </a:ext>
                  </a:extLst>
                </a:gridCol>
                <a:gridCol w="649716">
                  <a:extLst>
                    <a:ext uri="{9D8B030D-6E8A-4147-A177-3AD203B41FA5}">
                      <a16:colId xmlns:a16="http://schemas.microsoft.com/office/drawing/2014/main" val="736157267"/>
                    </a:ext>
                  </a:extLst>
                </a:gridCol>
              </a:tblGrid>
              <a:tr h="10547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802084"/>
                  </a:ext>
                </a:extLst>
              </a:tr>
              <a:tr h="1054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Milestone I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Infrastructure Set up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786479"/>
                  </a:ext>
                </a:extLst>
              </a:tr>
              <a:tr h="94112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Subtask 1.1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Development Environment set up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8889830"/>
                  </a:ext>
                </a:extLst>
              </a:tr>
              <a:tr h="185048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Subtask 1.2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Hadoop Set up (Spark, Python, Hive, pySpark, Rest API)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6387562"/>
                  </a:ext>
                </a:extLst>
              </a:tr>
              <a:tr h="941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1898374"/>
                  </a:ext>
                </a:extLst>
              </a:tr>
              <a:tr h="1054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Milestone II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Product Development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957997"/>
                  </a:ext>
                </a:extLst>
              </a:tr>
              <a:tr h="941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Task 1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Data Creation &amp; Understanding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36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892894"/>
                  </a:ext>
                </a:extLst>
              </a:tr>
              <a:tr h="94112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Subtask 1.1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Sourcing realted to chrun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9483452"/>
                  </a:ext>
                </a:extLst>
              </a:tr>
              <a:tr h="94112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Subtask 1.2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Code Development for loading raw data into HDFS 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6431359"/>
                  </a:ext>
                </a:extLst>
              </a:tr>
              <a:tr h="162314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Subtask 1.3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correlation between dependent and independent variable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7274941"/>
                  </a:ext>
                </a:extLst>
              </a:tr>
              <a:tr h="94112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Subtask 1.4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Missing &amp; outlier value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3809545"/>
                  </a:ext>
                </a:extLst>
              </a:tr>
              <a:tr h="94112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Subtask 1.5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Exploratiry Data Analysis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1594444"/>
                  </a:ext>
                </a:extLst>
              </a:tr>
              <a:tr h="94112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Subtask 1.6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Testing and fixing the code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2516526"/>
                  </a:ext>
                </a:extLst>
              </a:tr>
              <a:tr h="941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Task 2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Data Preparation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36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557613"/>
                  </a:ext>
                </a:extLst>
              </a:tr>
              <a:tr h="94112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Subtask 2.1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Transformation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4965114"/>
                  </a:ext>
                </a:extLst>
              </a:tr>
              <a:tr h="94112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Subtask 2.2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Missing &amp; outlier treatment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66255"/>
                  </a:ext>
                </a:extLst>
              </a:tr>
              <a:tr h="94112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Subtask 2.3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Binning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3128840"/>
                  </a:ext>
                </a:extLst>
              </a:tr>
              <a:tr h="94112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Subtask 2.4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 Engineering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6684466"/>
                  </a:ext>
                </a:extLst>
              </a:tr>
              <a:tr h="94112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Subtask 2.5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Testing and fixing the code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6544712"/>
                  </a:ext>
                </a:extLst>
              </a:tr>
              <a:tr h="941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Task 3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Model Building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36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769511"/>
                  </a:ext>
                </a:extLst>
              </a:tr>
              <a:tr h="162314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Subtask 3.1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Code Development for selecting  required classification Algorithm.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910043"/>
                  </a:ext>
                </a:extLst>
              </a:tr>
              <a:tr h="94112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Subtask 3.2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Deployment using Rest API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723362"/>
                  </a:ext>
                </a:extLst>
              </a:tr>
              <a:tr h="94112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Subtask 3.3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Backgroud processing and storing the output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5425672"/>
                  </a:ext>
                </a:extLst>
              </a:tr>
              <a:tr h="94112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Subtask 3.4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Testing and fixing the code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0941736"/>
                  </a:ext>
                </a:extLst>
              </a:tr>
              <a:tr h="941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Task 4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Data Visualization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36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856372"/>
                  </a:ext>
                </a:extLst>
              </a:tr>
              <a:tr h="94112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Subtask 4.1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Propensity Segmentation for likelyhood to churn 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809573"/>
                  </a:ext>
                </a:extLst>
              </a:tr>
              <a:tr h="94112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Subtask 4.2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 Profiling with each risk zone of attrition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510550"/>
                  </a:ext>
                </a:extLst>
              </a:tr>
              <a:tr h="162314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Subtask 4.3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Change in propensity over time (Based on data availability)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214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2025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C739E9-B401-45D2-B2D3-CE79AE1ADEC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 Requirement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5855" y="728310"/>
            <a:ext cx="8295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AWS server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27061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4F81BD"/>
      </a:lt2>
      <a:accent1>
        <a:srgbClr val="00ADEE"/>
      </a:accent1>
      <a:accent2>
        <a:srgbClr val="F68921"/>
      </a:accent2>
      <a:accent3>
        <a:srgbClr val="10253F"/>
      </a:accent3>
      <a:accent4>
        <a:srgbClr val="A8D03F"/>
      </a:accent4>
      <a:accent5>
        <a:srgbClr val="31859C"/>
      </a:accent5>
      <a:accent6>
        <a:srgbClr val="FFFFFF"/>
      </a:accent6>
      <a:hlink>
        <a:srgbClr val="4A865E"/>
      </a:hlink>
      <a:folHlink>
        <a:srgbClr val="8EB4E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100826</TotalTime>
  <Words>313</Words>
  <Application>Microsoft Office PowerPoint</Application>
  <PresentationFormat>On-screen Show (16:9)</PresentationFormat>
  <Paragraphs>187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MS PGothic</vt:lpstr>
      <vt:lpstr>Arial</vt:lpstr>
      <vt:lpstr>Calibri</vt:lpstr>
      <vt:lpstr>inherit</vt:lpstr>
      <vt:lpstr>Museo Sans 100</vt:lpstr>
      <vt:lpstr>Segoe UI</vt:lpstr>
      <vt:lpstr>Segoe UI </vt:lpstr>
      <vt:lpstr>Segoe UI Light</vt:lpstr>
      <vt:lpstr>Wingdings</vt:lpstr>
      <vt:lpstr>1_Office Theme</vt:lpstr>
      <vt:lpstr>RETENCION– Customer Churn Management</vt:lpstr>
      <vt:lpstr>Objective </vt:lpstr>
      <vt:lpstr>RETENCION - Solution Architecture</vt:lpstr>
      <vt:lpstr>RETENCION - Project Plan</vt:lpstr>
      <vt:lpstr>Infrastructure Requirement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 Guidelines</dc:title>
  <dc:creator>Aasheesh Barvey</dc:creator>
  <cp:lastModifiedBy>Pathak, Kumarjit</cp:lastModifiedBy>
  <cp:revision>1638</cp:revision>
  <dcterms:created xsi:type="dcterms:W3CDTF">2013-02-14T10:44:38Z</dcterms:created>
  <dcterms:modified xsi:type="dcterms:W3CDTF">2018-06-06T13:19:29Z</dcterms:modified>
</cp:coreProperties>
</file>