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4" r:id="rId3"/>
    <p:sldId id="269" r:id="rId4"/>
    <p:sldId id="270" r:id="rId5"/>
    <p:sldId id="278" r:id="rId6"/>
    <p:sldId id="279" r:id="rId7"/>
    <p:sldId id="280" r:id="rId8"/>
    <p:sldId id="281" r:id="rId9"/>
    <p:sldId id="282" r:id="rId10"/>
    <p:sldId id="283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48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81A4-3E0D-4037-8F20-ABA34A21C71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FF2F-B6E2-40D0-9899-C34B3407E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5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81A4-3E0D-4037-8F20-ABA34A21C71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FF2F-B6E2-40D0-9899-C34B3407E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6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81A4-3E0D-4037-8F20-ABA34A21C71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FF2F-B6E2-40D0-9899-C34B3407E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8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81A4-3E0D-4037-8F20-ABA34A21C71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FF2F-B6E2-40D0-9899-C34B3407E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9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81A4-3E0D-4037-8F20-ABA34A21C71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FF2F-B6E2-40D0-9899-C34B3407E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81A4-3E0D-4037-8F20-ABA34A21C71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FF2F-B6E2-40D0-9899-C34B3407E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81A4-3E0D-4037-8F20-ABA34A21C71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FF2F-B6E2-40D0-9899-C34B3407E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1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81A4-3E0D-4037-8F20-ABA34A21C71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FF2F-B6E2-40D0-9899-C34B3407E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98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81A4-3E0D-4037-8F20-ABA34A21C71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FF2F-B6E2-40D0-9899-C34B3407E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8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81A4-3E0D-4037-8F20-ABA34A21C71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FF2F-B6E2-40D0-9899-C34B3407E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8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81A4-3E0D-4037-8F20-ABA34A21C71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FF2F-B6E2-40D0-9899-C34B3407E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1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081A4-3E0D-4037-8F20-ABA34A21C71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AFF2F-B6E2-40D0-9899-C34B3407E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1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851776" cy="121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43000"/>
            <a:ext cx="2851776" cy="121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2851776" cy="121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2851776" cy="121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572000"/>
            <a:ext cx="2851776" cy="121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715000"/>
            <a:ext cx="2851776" cy="121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844" y="0"/>
            <a:ext cx="2851776" cy="121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844" y="1143000"/>
            <a:ext cx="2851776" cy="121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843" y="2286000"/>
            <a:ext cx="2851776" cy="121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843" y="3429000"/>
            <a:ext cx="2851776" cy="121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844" y="4572000"/>
            <a:ext cx="2851776" cy="121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844" y="5715000"/>
            <a:ext cx="2851776" cy="121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1" y="0"/>
            <a:ext cx="2851776" cy="121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1" y="1143000"/>
            <a:ext cx="2851776" cy="121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286000"/>
            <a:ext cx="2851776" cy="121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429000"/>
            <a:ext cx="2851776" cy="121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1" y="4572000"/>
            <a:ext cx="2851776" cy="121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1" y="5715000"/>
            <a:ext cx="2851776" cy="121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444" y="0"/>
            <a:ext cx="2851776" cy="121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444" y="1143000"/>
            <a:ext cx="2851776" cy="121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443" y="2286000"/>
            <a:ext cx="2851776" cy="121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443" y="3429000"/>
            <a:ext cx="2851776" cy="121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444" y="4572000"/>
            <a:ext cx="2851776" cy="121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444" y="5715000"/>
            <a:ext cx="2851776" cy="121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511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76213"/>
            <a:ext cx="8620125" cy="650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643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" y="8467"/>
            <a:ext cx="3725333" cy="2050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" y="2058790"/>
            <a:ext cx="3725333" cy="2050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09113"/>
            <a:ext cx="3725333" cy="2050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436"/>
            <a:ext cx="3725333" cy="2050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933" y="0"/>
            <a:ext cx="3725333" cy="2050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933" y="2050323"/>
            <a:ext cx="3725333" cy="2050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466" y="4100646"/>
            <a:ext cx="3725333" cy="2050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466" y="6150969"/>
            <a:ext cx="3725333" cy="2050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733" y="-8467"/>
            <a:ext cx="3725333" cy="2050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733" y="2041856"/>
            <a:ext cx="3725333" cy="2050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266" y="4092179"/>
            <a:ext cx="3725333" cy="2050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266" y="6142502"/>
            <a:ext cx="3725333" cy="2050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198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62076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66800"/>
            <a:ext cx="162076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133600"/>
            <a:ext cx="162076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200399"/>
            <a:ext cx="162076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7199"/>
            <a:ext cx="162076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3998"/>
            <a:ext cx="162076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59" y="1"/>
            <a:ext cx="162076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59" y="1066800"/>
            <a:ext cx="162076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59" y="2133600"/>
            <a:ext cx="162076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59" y="3200399"/>
            <a:ext cx="162076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58" y="4267199"/>
            <a:ext cx="162076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58" y="5333998"/>
            <a:ext cx="162076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518" y="0"/>
            <a:ext cx="162076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518" y="1066799"/>
            <a:ext cx="162076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518" y="2133599"/>
            <a:ext cx="162076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518" y="3200398"/>
            <a:ext cx="162076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517" y="4267198"/>
            <a:ext cx="162076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517" y="5333997"/>
            <a:ext cx="162076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276" y="0"/>
            <a:ext cx="162076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276" y="1066799"/>
            <a:ext cx="162076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276" y="2133599"/>
            <a:ext cx="162076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276" y="3200398"/>
            <a:ext cx="162076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275" y="4267198"/>
            <a:ext cx="162076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275" y="5333997"/>
            <a:ext cx="162076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104" y="-1"/>
            <a:ext cx="162076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104" y="1066798"/>
            <a:ext cx="162076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104" y="2133598"/>
            <a:ext cx="162076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104" y="3200397"/>
            <a:ext cx="162076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103" y="4267197"/>
            <a:ext cx="162076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103" y="5333996"/>
            <a:ext cx="162076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862" y="-1"/>
            <a:ext cx="162076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862" y="1066798"/>
            <a:ext cx="162076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862" y="2133598"/>
            <a:ext cx="162076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862" y="3200397"/>
            <a:ext cx="162076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861" y="4267197"/>
            <a:ext cx="162076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861" y="5333996"/>
            <a:ext cx="162076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6400796"/>
            <a:ext cx="162076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56" y="6400796"/>
            <a:ext cx="162076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515" y="6400795"/>
            <a:ext cx="162076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273" y="6400795"/>
            <a:ext cx="162076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101" y="6400794"/>
            <a:ext cx="162076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859" y="6400794"/>
            <a:ext cx="162076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968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46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201"/>
            <a:ext cx="3352800" cy="46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1935"/>
            <a:ext cx="3352800" cy="46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7136"/>
            <a:ext cx="3352800" cy="46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" y="1852337"/>
            <a:ext cx="3352800" cy="46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" y="2317538"/>
            <a:ext cx="3352800" cy="46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" y="2774272"/>
            <a:ext cx="3352800" cy="46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" y="3239473"/>
            <a:ext cx="3352800" cy="46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0"/>
            <a:ext cx="3352800" cy="46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465201"/>
            <a:ext cx="3352800" cy="46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921935"/>
            <a:ext cx="3352800" cy="46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1387136"/>
            <a:ext cx="3352800" cy="46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266" y="1852337"/>
            <a:ext cx="3352800" cy="46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266" y="2317538"/>
            <a:ext cx="3352800" cy="46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266" y="2774272"/>
            <a:ext cx="3352800" cy="46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266" y="3239473"/>
            <a:ext cx="3352800" cy="46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7" y="3721142"/>
            <a:ext cx="3352800" cy="46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7" y="4186343"/>
            <a:ext cx="3352800" cy="46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7" y="4643077"/>
            <a:ext cx="3352800" cy="46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7" y="5108278"/>
            <a:ext cx="3352800" cy="46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73479"/>
            <a:ext cx="3352800" cy="46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38680"/>
            <a:ext cx="3352800" cy="46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5414"/>
            <a:ext cx="3352800" cy="46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60615"/>
            <a:ext cx="3352800" cy="46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32" y="3721142"/>
            <a:ext cx="3352800" cy="46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32" y="4186343"/>
            <a:ext cx="3352800" cy="46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32" y="4643077"/>
            <a:ext cx="3352800" cy="46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32" y="5108278"/>
            <a:ext cx="3352800" cy="46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5573479"/>
            <a:ext cx="3352800" cy="46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6038680"/>
            <a:ext cx="3352800" cy="46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6495414"/>
            <a:ext cx="3352800" cy="46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6960615"/>
            <a:ext cx="3352800" cy="46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066" y="0"/>
            <a:ext cx="3352800" cy="46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066" y="465201"/>
            <a:ext cx="3352800" cy="46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066" y="921935"/>
            <a:ext cx="3352800" cy="46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066" y="1387136"/>
            <a:ext cx="3352800" cy="46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533" y="1852337"/>
            <a:ext cx="3352800" cy="46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533" y="2317538"/>
            <a:ext cx="3352800" cy="46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533" y="2774272"/>
            <a:ext cx="3352800" cy="46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533" y="3239473"/>
            <a:ext cx="3352800" cy="46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599" y="3721142"/>
            <a:ext cx="3352800" cy="46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599" y="4186343"/>
            <a:ext cx="3352800" cy="46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599" y="4643077"/>
            <a:ext cx="3352800" cy="46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599" y="5108278"/>
            <a:ext cx="3352800" cy="46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066" y="5573479"/>
            <a:ext cx="3352800" cy="46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066" y="6038680"/>
            <a:ext cx="3352800" cy="46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066" y="6495414"/>
            <a:ext cx="3352800" cy="46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066" y="6960615"/>
            <a:ext cx="3352800" cy="46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378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6212"/>
            <a:ext cx="3962400" cy="5221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0746"/>
            <a:ext cx="3943594" cy="5369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2273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v910926\Desktop\Showcase\Img print\header-gridir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032" y="2792924"/>
            <a:ext cx="7559447" cy="324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v910926\Desktop\Showcase\Img print\houston-superbow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52401"/>
            <a:ext cx="5148263" cy="242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6712"/>
            <a:ext cx="71437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6268"/>
            <a:ext cx="71437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52487"/>
            <a:ext cx="71437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072092"/>
            <a:ext cx="71437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33747"/>
            <a:ext cx="71437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71437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34" y="1859756"/>
            <a:ext cx="71437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34" y="2119312"/>
            <a:ext cx="71437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34" y="2345531"/>
            <a:ext cx="71437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33" y="2565136"/>
            <a:ext cx="71437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34" y="2826791"/>
            <a:ext cx="71437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34" y="3093244"/>
            <a:ext cx="71437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23" y="3962400"/>
            <a:ext cx="1508641" cy="452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56" y="4414992"/>
            <a:ext cx="1508641" cy="452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23" y="4867584"/>
            <a:ext cx="1508641" cy="452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99" y="5584468"/>
            <a:ext cx="1884101" cy="56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99" y="6267697"/>
            <a:ext cx="1884101" cy="56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20149" y="366712"/>
            <a:ext cx="22374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Cell Tower</a:t>
            </a:r>
          </a:p>
          <a:p>
            <a:r>
              <a:rPr lang="en-US" sz="2000" b="1" dirty="0" smtClean="0"/>
              <a:t>Convention Center</a:t>
            </a:r>
          </a:p>
          <a:p>
            <a:r>
              <a:rPr lang="en-US" sz="2000" b="1" dirty="0" smtClean="0"/>
              <a:t>Parking Lots</a:t>
            </a:r>
          </a:p>
          <a:p>
            <a:r>
              <a:rPr lang="en-US" sz="2000" b="1" dirty="0" smtClean="0"/>
              <a:t>Micro Cells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45741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838200"/>
            <a:ext cx="73533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695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809625"/>
            <a:ext cx="721995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1645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"/>
            <a:ext cx="7620000" cy="57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89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8</Words>
  <Application>Microsoft Office PowerPoint</Application>
  <PresentationFormat>On-screen Show (4:3)</PresentationFormat>
  <Paragraphs>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Verizon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Sundar</dc:creator>
  <cp:lastModifiedBy>Sundar</cp:lastModifiedBy>
  <cp:revision>13</cp:revision>
  <cp:lastPrinted>2016-11-05T18:40:15Z</cp:lastPrinted>
  <dcterms:created xsi:type="dcterms:W3CDTF">2016-11-05T13:46:43Z</dcterms:created>
  <dcterms:modified xsi:type="dcterms:W3CDTF">2016-11-06T11:13:26Z</dcterms:modified>
</cp:coreProperties>
</file>